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xml" ContentType="application/vnd.openxmlformats-officedocument.presentationml.tags+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9.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0.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1.xml" ContentType="application/vnd.openxmlformats-officedocument.presentationml.tags+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2.xml" ContentType="application/vnd.openxmlformats-officedocument.presentationml.tags+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3.xml" ContentType="application/vnd.openxmlformats-officedocument.presentationml.tags+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4.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5.xml" ContentType="application/vnd.openxmlformats-officedocument.presentationml.tags+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6.xml" ContentType="application/vnd.openxmlformats-officedocument.presentationml.tags+xml"/>
  <Override PartName="/ppt/notesSlides/notesSlide1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7.xml" ContentType="application/vnd.openxmlformats-officedocument.presentationml.tags+xml"/>
  <Override PartName="/ppt/notesSlides/notesSlide1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18.xml" ContentType="application/vnd.openxmlformats-officedocument.presentationml.tags+xml"/>
  <Override PartName="/ppt/notesSlides/notesSlide1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9.xml" ContentType="application/vnd.openxmlformats-officedocument.presentationml.tags+xml"/>
  <Override PartName="/ppt/notesSlides/notesSlide2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20.xml" ContentType="application/vnd.openxmlformats-officedocument.presentationml.tags+xml"/>
  <Override PartName="/ppt/notesSlides/notesSlide2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21.xml" ContentType="application/vnd.openxmlformats-officedocument.presentationml.tags+xml"/>
  <Override PartName="/ppt/notesSlides/notesSlide2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22.xml" ContentType="application/vnd.openxmlformats-officedocument.presentationml.tags+xml"/>
  <Override PartName="/ppt/notesSlides/notesSlide2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23.xml" ContentType="application/vnd.openxmlformats-officedocument.presentationml.tags+xml"/>
  <Override PartName="/ppt/notesSlides/notesSlide2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24.xml" ContentType="application/vnd.openxmlformats-officedocument.presentationml.tag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25.xml" ContentType="application/vnd.openxmlformats-officedocument.presentationml.tag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26.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27.xml" ContentType="application/vnd.openxmlformats-officedocument.presentationml.tag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28.xml" ContentType="application/vnd.openxmlformats-officedocument.presentationml.tags+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29.xml" ContentType="application/vnd.openxmlformats-officedocument.presentationml.tags+xml"/>
  <Override PartName="/ppt/notesSlides/notesSlide2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30.xml" ContentType="application/vnd.openxmlformats-officedocument.presentationml.tags+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tags/tag31.xml" ContentType="application/vnd.openxmlformats-officedocument.presentationml.tags+xml"/>
  <Override PartName="/ppt/notesSlides/notesSlide26.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tags/tag32.xml" ContentType="application/vnd.openxmlformats-officedocument.presentationml.tags+xml"/>
  <Override PartName="/ppt/notesSlides/notesSlide27.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notesSlides/notesSlide2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tags/tag35.xml" ContentType="application/vnd.openxmlformats-officedocument.presentationml.tags+xml"/>
  <Override PartName="/ppt/tags/tag36.xml" ContentType="application/vnd.openxmlformats-officedocument.presentationml.tags+xml"/>
  <Override PartName="/ppt/notesSlides/notesSlide2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tags/tag37.xml" ContentType="application/vnd.openxmlformats-officedocument.presentationml.tags+xml"/>
  <Override PartName="/ppt/tags/tag38.xml" ContentType="application/vnd.openxmlformats-officedocument.presentationml.tags+xml"/>
  <Override PartName="/ppt/notesSlides/notesSlide30.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tags/tag39.xml" ContentType="application/vnd.openxmlformats-officedocument.presentationml.tags+xml"/>
  <Override PartName="/ppt/tags/tag40.xml" ContentType="application/vnd.openxmlformats-officedocument.presentationml.tags+xml"/>
  <Override PartName="/ppt/notesSlides/notesSlide31.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tags/tag41.xml" ContentType="application/vnd.openxmlformats-officedocument.presentationml.tags+xml"/>
  <Override PartName="/ppt/tags/tag42.xml" ContentType="application/vnd.openxmlformats-officedocument.presentationml.tags+xml"/>
  <Override PartName="/ppt/notesSlides/notesSlide32.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3.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3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tags/tag59.xml" ContentType="application/vnd.openxmlformats-officedocument.presentationml.tags+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tags/tag60.xml" ContentType="application/vnd.openxmlformats-officedocument.presentationml.tags+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tags/tag61.xml" ContentType="application/vnd.openxmlformats-officedocument.presentationml.tags+xml"/>
  <Override PartName="/ppt/notesSlides/notesSlide35.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tags/tag62.xml" ContentType="application/vnd.openxmlformats-officedocument.presentationml.tags+xml"/>
  <Override PartName="/ppt/notesSlides/notesSlide36.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tags/tag63.xml" ContentType="application/vnd.openxmlformats-officedocument.presentationml.tags+xml"/>
  <Override PartName="/ppt/tags/tag64.xml" ContentType="application/vnd.openxmlformats-officedocument.presentationml.tags+xml"/>
  <Override PartName="/ppt/notesSlides/notesSlide37.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tags/tag65.xml" ContentType="application/vnd.openxmlformats-officedocument.presentationml.tags+xml"/>
  <Override PartName="/ppt/tags/tag66.xml" ContentType="application/vnd.openxmlformats-officedocument.presentationml.tags+xml"/>
  <Override PartName="/ppt/notesSlides/notesSlide3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tags/tag67.xml" ContentType="application/vnd.openxmlformats-officedocument.presentationml.tags+xml"/>
  <Override PartName="/ppt/tags/tag68.xml" ContentType="application/vnd.openxmlformats-officedocument.presentationml.tags+xml"/>
  <Override PartName="/ppt/notesSlides/notesSlide3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40.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tags/tag69.xml" ContentType="application/vnd.openxmlformats-officedocument.presentationml.tags+xml"/>
  <Override PartName="/ppt/tags/tag70.xml" ContentType="application/vnd.openxmlformats-officedocument.presentationml.tags+xml"/>
  <Override PartName="/ppt/notesSlides/notesSlide41.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tags/tag71.xml" ContentType="application/vnd.openxmlformats-officedocument.presentationml.tags+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tags/tag72.xml" ContentType="application/vnd.openxmlformats-officedocument.presentationml.tags+xml"/>
  <Override PartName="/ppt/notesSlides/notesSlide42.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tags/tag73.xml" ContentType="application/vnd.openxmlformats-officedocument.presentationml.tags+xml"/>
  <Override PartName="/ppt/notesSlides/notesSlide43.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tags/tag74.xml" ContentType="application/vnd.openxmlformats-officedocument.presentationml.tags+xml"/>
  <Override PartName="/ppt/notesSlides/notesSlide44.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tags/tag75.xml" ContentType="application/vnd.openxmlformats-officedocument.presentationml.tags+xml"/>
  <Override PartName="/ppt/notesSlides/notesSlide45.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76.xml" ContentType="application/vnd.openxmlformats-officedocument.presentationml.tags+xml"/>
  <Override PartName="/ppt/notesSlides/notesSlide46.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tags/tag77.xml" ContentType="application/vnd.openxmlformats-officedocument.presentationml.tags+xml"/>
  <Override PartName="/ppt/notesSlides/notesSlide47.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tags/tag78.xml" ContentType="application/vnd.openxmlformats-officedocument.presentationml.tags+xml"/>
  <Override PartName="/ppt/notesSlides/notesSlide48.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tags/tag97.xml" ContentType="application/vnd.openxmlformats-officedocument.presentationml.tags+xml"/>
  <Override PartName="/ppt/notesSlides/notesSlide49.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tags/tag98.xml" ContentType="application/vnd.openxmlformats-officedocument.presentationml.tags+xml"/>
  <Override PartName="/ppt/notesSlides/notesSlide50.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tags/tag99.xml" ContentType="application/vnd.openxmlformats-officedocument.presentationml.tags+xml"/>
  <Override PartName="/ppt/notesSlides/notesSlide51.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tags/tag100.xml" ContentType="application/vnd.openxmlformats-officedocument.presentationml.tags+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tags/tag101.xml" ContentType="application/vnd.openxmlformats-officedocument.presentationml.tags+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tags/tag102.xml" ContentType="application/vnd.openxmlformats-officedocument.presentationml.tags+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tags/tag103.xml" ContentType="application/vnd.openxmlformats-officedocument.presentationml.tags+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tags/tag104.xml" ContentType="application/vnd.openxmlformats-officedocument.presentationml.tags+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tags/tag105.xml" ContentType="application/vnd.openxmlformats-officedocument.presentationml.tags+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tags/tag106.xml" ContentType="application/vnd.openxmlformats-officedocument.presentationml.tags+xml"/>
  <Override PartName="/ppt/notesSlides/notesSlide52.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tags/tag107.xml" ContentType="application/vnd.openxmlformats-officedocument.presentationml.tags+xml"/>
  <Override PartName="/ppt/notesSlides/notesSlide53.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tags/tag108.xml" ContentType="application/vnd.openxmlformats-officedocument.presentationml.tags+xml"/>
  <Override PartName="/ppt/notesSlides/notesSlide54.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55.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tags/tag133.xml" ContentType="application/vnd.openxmlformats-officedocument.presentationml.tags+xml"/>
  <Override PartName="/ppt/notesSlides/notesSlide56.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tags/tag134.xml" ContentType="application/vnd.openxmlformats-officedocument.presentationml.tags+xml"/>
  <Override PartName="/ppt/notesSlides/notesSlide57.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tags/tag135.xml" ContentType="application/vnd.openxmlformats-officedocument.presentationml.tags+xml"/>
  <Override PartName="/ppt/notesSlides/notesSlide58.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tags/tag142.xml" ContentType="application/vnd.openxmlformats-officedocument.presentationml.tags+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59.xml" ContentType="application/vnd.openxmlformats-officedocument.presentationml.notesSlide+xml"/>
  <Override PartName="/ppt/tags/tag143.xml" ContentType="application/vnd.openxmlformats-officedocument.presentationml.tags+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tags/tag144.xml" ContentType="application/vnd.openxmlformats-officedocument.presentationml.tags+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tags/tag145.xml" ContentType="application/vnd.openxmlformats-officedocument.presentationml.tags+xml"/>
  <Override PartName="/ppt/notesSlides/notesSlide60.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tags/tag146.xml" ContentType="application/vnd.openxmlformats-officedocument.presentationml.tags+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tags/tag147.xml" ContentType="application/vnd.openxmlformats-officedocument.presentationml.tags+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tags/tag148.xml" ContentType="application/vnd.openxmlformats-officedocument.presentationml.tags+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tags/tag149.xml" ContentType="application/vnd.openxmlformats-officedocument.presentationml.tags+xml"/>
  <Override PartName="/ppt/notesSlides/notesSlide61.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tags/tag150.xml" ContentType="application/vnd.openxmlformats-officedocument.presentationml.tags+xml"/>
  <Override PartName="/ppt/notesSlides/notesSlide6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tags/tag151.xml" ContentType="application/vnd.openxmlformats-officedocument.presentationml.tags+xml"/>
  <Override PartName="/ppt/notesSlides/notesSlide6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tags/tag152.xml" ContentType="application/vnd.openxmlformats-officedocument.presentationml.tags+xml"/>
  <Override PartName="/ppt/notesSlides/notesSlide64.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tags/tag153.xml" ContentType="application/vnd.openxmlformats-officedocument.presentationml.tags+xml"/>
  <Override PartName="/ppt/notesSlides/notesSlide65.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tags/tag154.xml" ContentType="application/vnd.openxmlformats-officedocument.presentationml.tags+xml"/>
  <Override PartName="/ppt/notesSlides/notesSlide66.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tags/tag155.xml" ContentType="application/vnd.openxmlformats-officedocument.presentationml.tags+xml"/>
  <Override PartName="/ppt/notesSlides/notesSlide67.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tags/tag156.xml" ContentType="application/vnd.openxmlformats-officedocument.presentationml.tags+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tags/tag157.xml" ContentType="application/vnd.openxmlformats-officedocument.presentationml.tags+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68.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69.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70.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tags/tag158.xml" ContentType="application/vnd.openxmlformats-officedocument.presentationml.tags+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tags/tag159.xml" ContentType="application/vnd.openxmlformats-officedocument.presentationml.tags+xml"/>
  <Override PartName="/ppt/tags/tag160.xml" ContentType="application/vnd.openxmlformats-officedocument.presentationml.tags+xml"/>
  <Override PartName="/ppt/notesSlides/notesSlide7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1"/>
  </p:notesMasterIdLst>
  <p:handoutMasterIdLst>
    <p:handoutMasterId r:id="rId212"/>
  </p:handoutMasterIdLst>
  <p:sldIdLst>
    <p:sldId id="578" r:id="rId2"/>
    <p:sldId id="602" r:id="rId3"/>
    <p:sldId id="580" r:id="rId4"/>
    <p:sldId id="579" r:id="rId5"/>
    <p:sldId id="581" r:id="rId6"/>
    <p:sldId id="582" r:id="rId7"/>
    <p:sldId id="587" r:id="rId8"/>
    <p:sldId id="586" r:id="rId9"/>
    <p:sldId id="588" r:id="rId10"/>
    <p:sldId id="398" r:id="rId11"/>
    <p:sldId id="876" r:id="rId12"/>
    <p:sldId id="657" r:id="rId13"/>
    <p:sldId id="877" r:id="rId14"/>
    <p:sldId id="879" r:id="rId15"/>
    <p:sldId id="902" r:id="rId16"/>
    <p:sldId id="898" r:id="rId17"/>
    <p:sldId id="903" r:id="rId18"/>
    <p:sldId id="891" r:id="rId19"/>
    <p:sldId id="660" r:id="rId20"/>
    <p:sldId id="901" r:id="rId21"/>
    <p:sldId id="908" r:id="rId22"/>
    <p:sldId id="904" r:id="rId23"/>
    <p:sldId id="907" r:id="rId24"/>
    <p:sldId id="792" r:id="rId25"/>
    <p:sldId id="909" r:id="rId26"/>
    <p:sldId id="763" r:id="rId27"/>
    <p:sldId id="910" r:id="rId28"/>
    <p:sldId id="912" r:id="rId29"/>
    <p:sldId id="776" r:id="rId30"/>
    <p:sldId id="911" r:id="rId31"/>
    <p:sldId id="662" r:id="rId32"/>
    <p:sldId id="917" r:id="rId33"/>
    <p:sldId id="480" r:id="rId34"/>
    <p:sldId id="481" r:id="rId35"/>
    <p:sldId id="369" r:id="rId36"/>
    <p:sldId id="734" r:id="rId37"/>
    <p:sldId id="482" r:id="rId38"/>
    <p:sldId id="916" r:id="rId39"/>
    <p:sldId id="915" r:id="rId40"/>
    <p:sldId id="914" r:id="rId41"/>
    <p:sldId id="913" r:id="rId42"/>
    <p:sldId id="918" r:id="rId43"/>
    <p:sldId id="658" r:id="rId44"/>
    <p:sldId id="736" r:id="rId45"/>
    <p:sldId id="371" r:id="rId46"/>
    <p:sldId id="737" r:id="rId47"/>
    <p:sldId id="919" r:id="rId48"/>
    <p:sldId id="920" r:id="rId49"/>
    <p:sldId id="921" r:id="rId50"/>
    <p:sldId id="922" r:id="rId51"/>
    <p:sldId id="923" r:id="rId52"/>
    <p:sldId id="416" r:id="rId53"/>
    <p:sldId id="925" r:id="rId54"/>
    <p:sldId id="924" r:id="rId55"/>
    <p:sldId id="417" r:id="rId56"/>
    <p:sldId id="926" r:id="rId57"/>
    <p:sldId id="929" r:id="rId58"/>
    <p:sldId id="928" r:id="rId59"/>
    <p:sldId id="927" r:id="rId60"/>
    <p:sldId id="663" r:id="rId61"/>
    <p:sldId id="418" r:id="rId62"/>
    <p:sldId id="419" r:id="rId63"/>
    <p:sldId id="420" r:id="rId64"/>
    <p:sldId id="421" r:id="rId65"/>
    <p:sldId id="738" r:id="rId66"/>
    <p:sldId id="739" r:id="rId67"/>
    <p:sldId id="424" r:id="rId68"/>
    <p:sldId id="425" r:id="rId69"/>
    <p:sldId id="740" r:id="rId70"/>
    <p:sldId id="741" r:id="rId71"/>
    <p:sldId id="426" r:id="rId72"/>
    <p:sldId id="427" r:id="rId73"/>
    <p:sldId id="428" r:id="rId74"/>
    <p:sldId id="429" r:id="rId75"/>
    <p:sldId id="430" r:id="rId76"/>
    <p:sldId id="431" r:id="rId77"/>
    <p:sldId id="930" r:id="rId78"/>
    <p:sldId id="664" r:id="rId79"/>
    <p:sldId id="932" r:id="rId80"/>
    <p:sldId id="433" r:id="rId81"/>
    <p:sldId id="483" r:id="rId82"/>
    <p:sldId id="931" r:id="rId83"/>
    <p:sldId id="373" r:id="rId84"/>
    <p:sldId id="742" r:id="rId85"/>
    <p:sldId id="711" r:id="rId86"/>
    <p:sldId id="712" r:id="rId87"/>
    <p:sldId id="933" r:id="rId88"/>
    <p:sldId id="713" r:id="rId89"/>
    <p:sldId id="486" r:id="rId90"/>
    <p:sldId id="487" r:id="rId91"/>
    <p:sldId id="488" r:id="rId92"/>
    <p:sldId id="489" r:id="rId93"/>
    <p:sldId id="490" r:id="rId94"/>
    <p:sldId id="491" r:id="rId95"/>
    <p:sldId id="746" r:id="rId96"/>
    <p:sldId id="434" r:id="rId97"/>
    <p:sldId id="743" r:id="rId98"/>
    <p:sldId id="715" r:id="rId99"/>
    <p:sldId id="716" r:id="rId100"/>
    <p:sldId id="717" r:id="rId101"/>
    <p:sldId id="718" r:id="rId102"/>
    <p:sldId id="665" r:id="rId103"/>
    <p:sldId id="441" r:id="rId104"/>
    <p:sldId id="639" r:id="rId105"/>
    <p:sldId id="443" r:id="rId106"/>
    <p:sldId id="637" r:id="rId107"/>
    <p:sldId id="636" r:id="rId108"/>
    <p:sldId id="444" r:id="rId109"/>
    <p:sldId id="445" r:id="rId110"/>
    <p:sldId id="446" r:id="rId111"/>
    <p:sldId id="447" r:id="rId112"/>
    <p:sldId id="448" r:id="rId113"/>
    <p:sldId id="449" r:id="rId114"/>
    <p:sldId id="450" r:id="rId115"/>
    <p:sldId id="451" r:id="rId116"/>
    <p:sldId id="452" r:id="rId117"/>
    <p:sldId id="630" r:id="rId118"/>
    <p:sldId id="631" r:id="rId119"/>
    <p:sldId id="744" r:id="rId120"/>
    <p:sldId id="745" r:id="rId121"/>
    <p:sldId id="762" r:id="rId122"/>
    <p:sldId id="934" r:id="rId123"/>
    <p:sldId id="935" r:id="rId124"/>
    <p:sldId id="936" r:id="rId125"/>
    <p:sldId id="937" r:id="rId126"/>
    <p:sldId id="938" r:id="rId127"/>
    <p:sldId id="939" r:id="rId128"/>
    <p:sldId id="940" r:id="rId129"/>
    <p:sldId id="941" r:id="rId130"/>
    <p:sldId id="942" r:id="rId131"/>
    <p:sldId id="943" r:id="rId132"/>
    <p:sldId id="747" r:id="rId133"/>
    <p:sldId id="748" r:id="rId134"/>
    <p:sldId id="749" r:id="rId135"/>
    <p:sldId id="750" r:id="rId136"/>
    <p:sldId id="751" r:id="rId137"/>
    <p:sldId id="752" r:id="rId138"/>
    <p:sldId id="753" r:id="rId139"/>
    <p:sldId id="754" r:id="rId140"/>
    <p:sldId id="755" r:id="rId141"/>
    <p:sldId id="756" r:id="rId142"/>
    <p:sldId id="757" r:id="rId143"/>
    <p:sldId id="758" r:id="rId144"/>
    <p:sldId id="759" r:id="rId145"/>
    <p:sldId id="760" r:id="rId146"/>
    <p:sldId id="761" r:id="rId147"/>
    <p:sldId id="724" r:id="rId148"/>
    <p:sldId id="725" r:id="rId149"/>
    <p:sldId id="726" r:id="rId150"/>
    <p:sldId id="727" r:id="rId151"/>
    <p:sldId id="728" r:id="rId152"/>
    <p:sldId id="729" r:id="rId153"/>
    <p:sldId id="730" r:id="rId154"/>
    <p:sldId id="731" r:id="rId155"/>
    <p:sldId id="732" r:id="rId156"/>
    <p:sldId id="733" r:id="rId157"/>
    <p:sldId id="944" r:id="rId158"/>
    <p:sldId id="735" r:id="rId159"/>
    <p:sldId id="945" r:id="rId160"/>
    <p:sldId id="635" r:id="rId161"/>
    <p:sldId id="702" r:id="rId162"/>
    <p:sldId id="946" r:id="rId163"/>
    <p:sldId id="703" r:id="rId164"/>
    <p:sldId id="704" r:id="rId165"/>
    <p:sldId id="947" r:id="rId166"/>
    <p:sldId id="948" r:id="rId167"/>
    <p:sldId id="949" r:id="rId168"/>
    <p:sldId id="502" r:id="rId169"/>
    <p:sldId id="950" r:id="rId170"/>
    <p:sldId id="951" r:id="rId171"/>
    <p:sldId id="952" r:id="rId172"/>
    <p:sldId id="504" r:id="rId173"/>
    <p:sldId id="953" r:id="rId174"/>
    <p:sldId id="706" r:id="rId175"/>
    <p:sldId id="666" r:id="rId176"/>
    <p:sldId id="954" r:id="rId177"/>
    <p:sldId id="505" r:id="rId178"/>
    <p:sldId id="667" r:id="rId179"/>
    <p:sldId id="668" r:id="rId180"/>
    <p:sldId id="497" r:id="rId181"/>
    <p:sldId id="498" r:id="rId182"/>
    <p:sldId id="499" r:id="rId183"/>
    <p:sldId id="955" r:id="rId184"/>
    <p:sldId id="500" r:id="rId185"/>
    <p:sldId id="633" r:id="rId186"/>
    <p:sldId id="956" r:id="rId187"/>
    <p:sldId id="458" r:id="rId188"/>
    <p:sldId id="714" r:id="rId189"/>
    <p:sldId id="957" r:id="rId190"/>
    <p:sldId id="958" r:id="rId191"/>
    <p:sldId id="590" r:id="rId192"/>
    <p:sldId id="591" r:id="rId193"/>
    <p:sldId id="592" r:id="rId194"/>
    <p:sldId id="459" r:id="rId195"/>
    <p:sldId id="594" r:id="rId196"/>
    <p:sldId id="595" r:id="rId197"/>
    <p:sldId id="709" r:id="rId198"/>
    <p:sldId id="710" r:id="rId199"/>
    <p:sldId id="707" r:id="rId200"/>
    <p:sldId id="708" r:id="rId201"/>
    <p:sldId id="460" r:id="rId202"/>
    <p:sldId id="461" r:id="rId203"/>
    <p:sldId id="959" r:id="rId204"/>
    <p:sldId id="583" r:id="rId205"/>
    <p:sldId id="960" r:id="rId206"/>
    <p:sldId id="961" r:id="rId207"/>
    <p:sldId id="596" r:id="rId208"/>
    <p:sldId id="597" r:id="rId209"/>
    <p:sldId id="261" r:id="rId210"/>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7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autoAdjust="0"/>
    <p:restoredTop sz="58578" autoAdjust="0"/>
  </p:normalViewPr>
  <p:slideViewPr>
    <p:cSldViewPr snapToGrid="0" snapToObjects="1">
      <p:cViewPr varScale="1">
        <p:scale>
          <a:sx n="62" d="100"/>
          <a:sy n="62" d="100"/>
        </p:scale>
        <p:origin x="2264" y="192"/>
      </p:cViewPr>
      <p:guideLst>
        <p:guide orient="horz" pos="2160"/>
        <p:guide pos="38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2E58DD09-F051-B34D-AC1A-615F56E9A918}" type="presOf" srcId="{3FA44A42-E0AE-412C-8071-9A37D30DD567}" destId="{22C8BBC7-02FA-4EF0-899A-834C1FEE39E3}" srcOrd="0" destOrd="0" presId="urn:microsoft.com/office/officeart/2009/3/layout/HorizontalOrganizationChart"/>
    <dgm:cxn modelId="{D45C780D-B5CC-3B49-922B-12190249366B}" type="presOf" srcId="{9AC2E227-803C-4016-BF2C-9291B6CAA290}" destId="{9CD41DA5-A8A9-4189-B933-DCF665F7DF2D}" srcOrd="1" destOrd="0" presId="urn:microsoft.com/office/officeart/2009/3/layout/HorizontalOrganizationChart"/>
    <dgm:cxn modelId="{F37F050E-6AA9-1D4A-9F88-79FD6AF87C8E}" type="presOf" srcId="{18A5DCF8-381A-9740-A1DC-D1A5033A3647}" destId="{B94BF64B-9716-424E-A851-42E8E7B2B9A7}" srcOrd="0" destOrd="0" presId="urn:microsoft.com/office/officeart/2009/3/layout/HorizontalOrganizationChart"/>
    <dgm:cxn modelId="{91C71015-3ADF-6D43-A643-072767A76716}"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6BF24C1A-02DA-2F48-86EF-5FDFB195A943}" type="presOf" srcId="{3FA44A42-E0AE-412C-8071-9A37D30DD567}" destId="{CBD704CC-8D6F-4C39-AFA6-3825EE74A965}" srcOrd="1" destOrd="0" presId="urn:microsoft.com/office/officeart/2009/3/layout/HorizontalOrganizationChart"/>
    <dgm:cxn modelId="{22C55F1F-84FB-3840-938F-29E33DAAF93E}" type="presOf" srcId="{E03ADBCE-1E22-C448-B985-6157870BEC69}" destId="{CE4C2619-300C-5645-A2BF-9563C67CDB33}" srcOrd="0" destOrd="0" presId="urn:microsoft.com/office/officeart/2009/3/layout/HorizontalOrganizationChart"/>
    <dgm:cxn modelId="{A2703335-9FB1-544B-AE92-DA20A2FE98EE}" type="presOf" srcId="{57E64457-75B6-40DF-86BF-80888D7FBBC5}" destId="{72A5A8A1-C34D-4CC9-B014-4EDC4C60B5CB}" srcOrd="0" destOrd="0" presId="urn:microsoft.com/office/officeart/2009/3/layout/HorizontalOrganizationChart"/>
    <dgm:cxn modelId="{5635DC52-E80F-3D47-B884-F641205795DA}" type="presOf" srcId="{7638F483-EC40-4669-A117-0C6040B4A66B}" destId="{86A07B8D-FF15-4EFF-8681-05A46BF1E797}" srcOrd="0" destOrd="0" presId="urn:microsoft.com/office/officeart/2009/3/layout/HorizontalOrganizationChart"/>
    <dgm:cxn modelId="{18BCB463-8FE6-9E4D-9751-896F0C8CA476}" type="presOf" srcId="{E2369F6E-DA59-4F6E-BD69-6CAA013A82BE}" destId="{CD82D2C2-9EF5-4CA0-9CEE-9265A38A1F4A}" srcOrd="0" destOrd="0" presId="urn:microsoft.com/office/officeart/2009/3/layout/HorizontalOrganizationChart"/>
    <dgm:cxn modelId="{87C7E690-7EA1-3D42-B9B6-6337D0D7D3BE}" type="presOf" srcId="{87585F0D-6A81-F747-99EB-D14B33EBB618}" destId="{A73C4A40-2D47-BF42-9EF8-B3BEE9451F45}" srcOrd="0" destOrd="0" presId="urn:microsoft.com/office/officeart/2009/3/layout/HorizontalOrganizationChart"/>
    <dgm:cxn modelId="{89E7A595-8B87-4B4C-8E2E-71D537C6BAE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D2AA4-C427-424A-993C-AB572C8571E8}"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95ABDAA-9214-194E-B403-A44FEFC97E39}" type="presOf" srcId="{9AC2E227-803C-4016-BF2C-9291B6CAA290}" destId="{2A2AFDF2-2568-44F8-842C-3BFD70D9F2B1}" srcOrd="0" destOrd="0" presId="urn:microsoft.com/office/officeart/2009/3/layout/HorizontalOrganizationChart"/>
    <dgm:cxn modelId="{F6BF73AD-B54D-EE4C-941C-BD8FB3B75708}" type="presOf" srcId="{2C242901-F10E-4547-86F9-21E9B6840AEF}" destId="{1C56F659-C5C0-2043-B383-B1AB7E81051E}"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C3803CF-E8E1-6D4A-9151-D2C2F92BD350}" type="presOf" srcId="{E03ADBCE-1E22-C448-B985-6157870BEC69}" destId="{EBF19411-5EBD-5B49-867A-16F421F05976}" srcOrd="1"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821925D7-1A02-7847-B9D7-18B9FAF161F7}" type="presParOf" srcId="{18DB143D-9E27-4E02-AFA5-F665953CBC10}" destId="{07E01157-B979-4F6B-B892-75DB2A2B8B0F}" srcOrd="0" destOrd="0" presId="urn:microsoft.com/office/officeart/2009/3/layout/HorizontalOrganizationChart"/>
    <dgm:cxn modelId="{3430BFEA-639B-5D4E-A0DA-4FCC55E47E93}" type="presParOf" srcId="{07E01157-B979-4F6B-B892-75DB2A2B8B0F}" destId="{F686C23F-604E-4653-B2CB-27DBB6BED631}" srcOrd="0" destOrd="0" presId="urn:microsoft.com/office/officeart/2009/3/layout/HorizontalOrganizationChart"/>
    <dgm:cxn modelId="{61D322F3-103B-6941-B6B6-976A9423AC4A}" type="presParOf" srcId="{F686C23F-604E-4653-B2CB-27DBB6BED631}" destId="{2A2AFDF2-2568-44F8-842C-3BFD70D9F2B1}" srcOrd="0" destOrd="0" presId="urn:microsoft.com/office/officeart/2009/3/layout/HorizontalOrganizationChart"/>
    <dgm:cxn modelId="{2F58AD95-0691-D34E-9F44-A13CD4C7D149}" type="presParOf" srcId="{F686C23F-604E-4653-B2CB-27DBB6BED631}" destId="{9CD41DA5-A8A9-4189-B933-DCF665F7DF2D}" srcOrd="1" destOrd="0" presId="urn:microsoft.com/office/officeart/2009/3/layout/HorizontalOrganizationChart"/>
    <dgm:cxn modelId="{DC853102-113A-D34F-8A3D-3576F24FFD0C}" type="presParOf" srcId="{07E01157-B979-4F6B-B892-75DB2A2B8B0F}" destId="{96876921-77F4-4E08-9148-E99125692808}" srcOrd="1" destOrd="0" presId="urn:microsoft.com/office/officeart/2009/3/layout/HorizontalOrganizationChart"/>
    <dgm:cxn modelId="{13069906-2689-6E46-8C18-7483F802E43E}" type="presParOf" srcId="{96876921-77F4-4E08-9148-E99125692808}" destId="{CD82D2C2-9EF5-4CA0-9CEE-9265A38A1F4A}" srcOrd="0" destOrd="0" presId="urn:microsoft.com/office/officeart/2009/3/layout/HorizontalOrganizationChart"/>
    <dgm:cxn modelId="{2A55F09D-CCD5-9841-824A-472FC99B6260}" type="presParOf" srcId="{96876921-77F4-4E08-9148-E99125692808}" destId="{9441C830-A66B-4AFB-9252-8069549D4F0A}" srcOrd="1" destOrd="0" presId="urn:microsoft.com/office/officeart/2009/3/layout/HorizontalOrganizationChart"/>
    <dgm:cxn modelId="{C25A1BBE-8459-A045-B7B6-F343C7879D1C}" type="presParOf" srcId="{9441C830-A66B-4AFB-9252-8069549D4F0A}" destId="{FEAC7974-4462-4948-9F19-4D53C38CC88A}" srcOrd="0" destOrd="0" presId="urn:microsoft.com/office/officeart/2009/3/layout/HorizontalOrganizationChart"/>
    <dgm:cxn modelId="{0584D58C-4C89-D54A-A1D7-2587FAE35707}" type="presParOf" srcId="{FEAC7974-4462-4948-9F19-4D53C38CC88A}" destId="{22C8BBC7-02FA-4EF0-899A-834C1FEE39E3}" srcOrd="0" destOrd="0" presId="urn:microsoft.com/office/officeart/2009/3/layout/HorizontalOrganizationChart"/>
    <dgm:cxn modelId="{FE704482-B908-A74F-B0D8-F2DA439E87FD}" type="presParOf" srcId="{FEAC7974-4462-4948-9F19-4D53C38CC88A}" destId="{CBD704CC-8D6F-4C39-AFA6-3825EE74A965}" srcOrd="1" destOrd="0" presId="urn:microsoft.com/office/officeart/2009/3/layout/HorizontalOrganizationChart"/>
    <dgm:cxn modelId="{33B8CD65-E400-1E48-B441-05AFA4007F76}" type="presParOf" srcId="{9441C830-A66B-4AFB-9252-8069549D4F0A}" destId="{C4FE27A9-6818-468D-8F72-5DEAE64958BC}" srcOrd="1" destOrd="0" presId="urn:microsoft.com/office/officeart/2009/3/layout/HorizontalOrganizationChart"/>
    <dgm:cxn modelId="{9F1D0936-2C4B-6047-995B-142FF8FDEE02}" type="presParOf" srcId="{9441C830-A66B-4AFB-9252-8069549D4F0A}" destId="{B9E24DCA-DEF6-41DD-8228-40542DF88903}" srcOrd="2" destOrd="0" presId="urn:microsoft.com/office/officeart/2009/3/layout/HorizontalOrganizationChart"/>
    <dgm:cxn modelId="{4ED5075B-1801-A649-B0C5-0BED2E4D0377}" type="presParOf" srcId="{96876921-77F4-4E08-9148-E99125692808}" destId="{72A5A8A1-C34D-4CC9-B014-4EDC4C60B5CB}" srcOrd="2" destOrd="0" presId="urn:microsoft.com/office/officeart/2009/3/layout/HorizontalOrganizationChart"/>
    <dgm:cxn modelId="{168E4329-9111-3D4C-9416-44D7AE314A1A}" type="presParOf" srcId="{96876921-77F4-4E08-9148-E99125692808}" destId="{99464D45-2B22-432F-8F6C-3394CEC310A7}" srcOrd="3" destOrd="0" presId="urn:microsoft.com/office/officeart/2009/3/layout/HorizontalOrganizationChart"/>
    <dgm:cxn modelId="{AF31F3CF-2160-F04E-8F14-3D818621C241}" type="presParOf" srcId="{99464D45-2B22-432F-8F6C-3394CEC310A7}" destId="{7EEFA05D-0146-474D-BB41-35A44BBAC0EB}" srcOrd="0" destOrd="0" presId="urn:microsoft.com/office/officeart/2009/3/layout/HorizontalOrganizationChart"/>
    <dgm:cxn modelId="{00E47DE9-EA83-7C43-AEBD-D77733F852EC}" type="presParOf" srcId="{7EEFA05D-0146-474D-BB41-35A44BBAC0EB}" destId="{86A07B8D-FF15-4EFF-8681-05A46BF1E797}" srcOrd="0" destOrd="0" presId="urn:microsoft.com/office/officeart/2009/3/layout/HorizontalOrganizationChart"/>
    <dgm:cxn modelId="{2984D5CF-60C4-C34C-8FD9-AC67E6A9ADCE}" type="presParOf" srcId="{7EEFA05D-0146-474D-BB41-35A44BBAC0EB}" destId="{A4529214-DB2D-4B21-8831-F60F2A376559}" srcOrd="1" destOrd="0" presId="urn:microsoft.com/office/officeart/2009/3/layout/HorizontalOrganizationChart"/>
    <dgm:cxn modelId="{13AEC3C5-76D8-2948-AC8C-0B7E191C0F2C}" type="presParOf" srcId="{99464D45-2B22-432F-8F6C-3394CEC310A7}" destId="{4C9D6515-EA4F-4DBF-A8FE-0711C70136B1}" srcOrd="1" destOrd="0" presId="urn:microsoft.com/office/officeart/2009/3/layout/HorizontalOrganizationChart"/>
    <dgm:cxn modelId="{C5F534F3-6F84-B04F-B017-80FD0310FBE7}" type="presParOf" srcId="{99464D45-2B22-432F-8F6C-3394CEC310A7}" destId="{686779DB-34D3-4F60-84B6-A35826FF3C2A}" srcOrd="2" destOrd="0" presId="urn:microsoft.com/office/officeart/2009/3/layout/HorizontalOrganizationChart"/>
    <dgm:cxn modelId="{A22CB366-183B-034C-B76D-D48975636498}" type="presParOf" srcId="{96876921-77F4-4E08-9148-E99125692808}" destId="{B94BF64B-9716-424E-A851-42E8E7B2B9A7}" srcOrd="4" destOrd="0" presId="urn:microsoft.com/office/officeart/2009/3/layout/HorizontalOrganizationChart"/>
    <dgm:cxn modelId="{9979EAEF-BBB7-214B-9624-8E7615BC9DE0}" type="presParOf" srcId="{96876921-77F4-4E08-9148-E99125692808}" destId="{31E814C1-FFDD-BA48-BF9D-F3C8FF892503}" srcOrd="5" destOrd="0" presId="urn:microsoft.com/office/officeart/2009/3/layout/HorizontalOrganizationChart"/>
    <dgm:cxn modelId="{8F181AFB-72A6-FE41-BC9F-522D44EF0DA4}" type="presParOf" srcId="{31E814C1-FFDD-BA48-BF9D-F3C8FF892503}" destId="{1780440E-D92A-B040-A710-F8D875101E05}" srcOrd="0" destOrd="0" presId="urn:microsoft.com/office/officeart/2009/3/layout/HorizontalOrganizationChart"/>
    <dgm:cxn modelId="{DC6E7B6F-BD00-724D-AD1D-1DA08A301A0B}" type="presParOf" srcId="{1780440E-D92A-B040-A710-F8D875101E05}" destId="{A73C4A40-2D47-BF42-9EF8-B3BEE9451F45}" srcOrd="0" destOrd="0" presId="urn:microsoft.com/office/officeart/2009/3/layout/HorizontalOrganizationChart"/>
    <dgm:cxn modelId="{45CBE6C2-6712-6946-8273-A2DDD47075AD}" type="presParOf" srcId="{1780440E-D92A-B040-A710-F8D875101E05}" destId="{BCDD8BD9-F9D2-4C44-AB56-5005F5FB7B08}" srcOrd="1" destOrd="0" presId="urn:microsoft.com/office/officeart/2009/3/layout/HorizontalOrganizationChart"/>
    <dgm:cxn modelId="{0706DE22-C498-8744-A249-CBA0C8C53506}" type="presParOf" srcId="{31E814C1-FFDD-BA48-BF9D-F3C8FF892503}" destId="{B22D4294-1D49-E046-9CF9-7B480D0762E6}" srcOrd="1" destOrd="0" presId="urn:microsoft.com/office/officeart/2009/3/layout/HorizontalOrganizationChart"/>
    <dgm:cxn modelId="{F39CF0D9-4194-4F41-8C03-E154320323E6}" type="presParOf" srcId="{31E814C1-FFDD-BA48-BF9D-F3C8FF892503}" destId="{E1D0C206-488D-6348-BEA7-1FE8B1679EF7}" srcOrd="2" destOrd="0" presId="urn:microsoft.com/office/officeart/2009/3/layout/HorizontalOrganizationChart"/>
    <dgm:cxn modelId="{D16ECA6E-92DB-894E-95D3-BBF7999A37F6}" type="presParOf" srcId="{96876921-77F4-4E08-9148-E99125692808}" destId="{1C56F659-C5C0-2043-B383-B1AB7E81051E}" srcOrd="6" destOrd="0" presId="urn:microsoft.com/office/officeart/2009/3/layout/HorizontalOrganizationChart"/>
    <dgm:cxn modelId="{2CAD093E-2624-6F41-854A-F80A7B484DC8}" type="presParOf" srcId="{96876921-77F4-4E08-9148-E99125692808}" destId="{0E5FB748-D328-694C-BD9D-B4FF51207A83}" srcOrd="7" destOrd="0" presId="urn:microsoft.com/office/officeart/2009/3/layout/HorizontalOrganizationChart"/>
    <dgm:cxn modelId="{978F1EF8-4A76-314B-B327-AB18B7937C39}" type="presParOf" srcId="{0E5FB748-D328-694C-BD9D-B4FF51207A83}" destId="{3287797D-E8A8-2F48-BDB0-D89D3C95D601}" srcOrd="0" destOrd="0" presId="urn:microsoft.com/office/officeart/2009/3/layout/HorizontalOrganizationChart"/>
    <dgm:cxn modelId="{808B60B2-ED08-D34C-9F1A-570B0452B683}" type="presParOf" srcId="{3287797D-E8A8-2F48-BDB0-D89D3C95D601}" destId="{CE4C2619-300C-5645-A2BF-9563C67CDB33}" srcOrd="0" destOrd="0" presId="urn:microsoft.com/office/officeart/2009/3/layout/HorizontalOrganizationChart"/>
    <dgm:cxn modelId="{CA9685F0-E691-5C40-AF72-DE83374BF4B7}" type="presParOf" srcId="{3287797D-E8A8-2F48-BDB0-D89D3C95D601}" destId="{EBF19411-5EBD-5B49-867A-16F421F05976}" srcOrd="1" destOrd="0" presId="urn:microsoft.com/office/officeart/2009/3/layout/HorizontalOrganizationChart"/>
    <dgm:cxn modelId="{3CEF9BAC-1E7D-8D4C-931F-A036E3829EB1}" type="presParOf" srcId="{0E5FB748-D328-694C-BD9D-B4FF51207A83}" destId="{D98700A1-2669-374A-9E84-4958B1DC94A4}" srcOrd="1" destOrd="0" presId="urn:microsoft.com/office/officeart/2009/3/layout/HorizontalOrganizationChart"/>
    <dgm:cxn modelId="{E9E4E5B1-7019-0949-9BD4-3EDEAC49F3E5}" type="presParOf" srcId="{0E5FB748-D328-694C-BD9D-B4FF51207A83}" destId="{92854222-A982-524B-9C3B-25006765D157}" srcOrd="2" destOrd="0" presId="urn:microsoft.com/office/officeart/2009/3/layout/HorizontalOrganizationChart"/>
    <dgm:cxn modelId="{BC41B3EE-5C46-104A-A575-7D0319776F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599F7B05-578A-44AF-8859-9D0FF7489A01}" type="doc">
      <dgm:prSet loTypeId="urn:microsoft.com/office/officeart/2005/8/layout/list1#1" loCatId="list" qsTypeId="urn:microsoft.com/office/officeart/2005/8/quickstyle/simple1#2" qsCatId="simple" csTypeId="urn:microsoft.com/office/officeart/2005/8/colors/accent2_1#1" csCatId="accent2" phldr="1"/>
      <dgm:spPr/>
      <dgm:t>
        <a:bodyPr/>
        <a:lstStyle/>
        <a:p>
          <a:endParaRPr lang="zh-CN" altLang="en-US"/>
        </a:p>
      </dgm:t>
    </dgm:pt>
    <dgm:pt modelId="{9FDD9B89-BA42-4682-93CD-3E7AFA701684}">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初次购买的收益流</a:t>
          </a:r>
        </a:p>
      </dgm:t>
    </dgm:pt>
    <dgm:pt modelId="{05FCC33F-F3ED-44E2-A312-C78D2FD1C247}" type="parTrans" cxnId="{D9A4C37A-4EED-4639-A072-099009AD779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E926365F-AE7D-412A-84C7-785C29344CFC}" type="sibTrans" cxnId="{D9A4C37A-4EED-4639-A072-099009AD779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7E6F35C7-39F6-42EA-855F-4C774FF34166}">
      <dgm:prSet phldrT="[文本]" custT="1"/>
      <dgm:spPr/>
      <dgm:t>
        <a:bodyPr/>
        <a:lstStyle/>
        <a:p>
          <a:r>
            <a:rPr lang="zh-CN" altLang="en-US" sz="2000">
              <a:latin typeface="手札体-简粗体" panose="03000700000000000000" pitchFamily="66" charset="-122"/>
              <a:ea typeface="手札体-简粗体" panose="03000700000000000000" pitchFamily="66" charset="-122"/>
            </a:rPr>
            <a:t>客户购买</a:t>
          </a:r>
          <a:r>
            <a:rPr lang="zh-CN" altLang="en-US" sz="2000" dirty="0">
              <a:latin typeface="手札体-简粗体" panose="03000700000000000000" pitchFamily="66" charset="-122"/>
              <a:ea typeface="手札体-简粗体" panose="03000700000000000000" pitchFamily="66" charset="-122"/>
            </a:rPr>
            <a:t>的频率</a:t>
          </a:r>
        </a:p>
      </dgm:t>
    </dgm:pt>
    <dgm:pt modelId="{8C5A2D25-4368-486C-81D2-3AE67004F067}" type="parTrans" cxnId="{B9E70335-CA22-45F8-987B-B261A64F1FD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E375B449-EBD1-465B-BBB3-59FD9141AD43}" type="sibTrans" cxnId="{B9E70335-CA22-45F8-987B-B261A64F1FD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681B8F8F-D423-4281-ABD3-45E4B922E672}">
      <dgm:prSet phldrT="[文本]" custT="1"/>
      <dgm:spPr/>
      <dgm:t>
        <a:bodyPr/>
        <a:lstStyle/>
        <a:p>
          <a:r>
            <a:rPr lang="zh-CN" altLang="en-US" sz="2000">
              <a:latin typeface="手札体-简粗体" panose="03000700000000000000" pitchFamily="66" charset="-122"/>
              <a:ea typeface="手札体-简粗体" panose="03000700000000000000" pitchFamily="66" charset="-122"/>
            </a:rPr>
            <a:t>客户购买</a:t>
          </a:r>
          <a:r>
            <a:rPr lang="zh-CN" altLang="en-US" sz="2000" dirty="0">
              <a:latin typeface="手札体-简粗体" panose="03000700000000000000" pitchFamily="66" charset="-122"/>
              <a:ea typeface="手札体-简粗体" panose="03000700000000000000" pitchFamily="66" charset="-122"/>
            </a:rPr>
            <a:t>的时间长度</a:t>
          </a:r>
        </a:p>
      </dgm:t>
    </dgm:pt>
    <dgm:pt modelId="{48F1061A-4C10-4007-8A3B-5E553F4E9CC6}" type="parTrans" cxnId="{0DBA77DA-6C38-4F3A-9369-5F5EF522718D}">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89854227-5669-47BD-9572-A4AB4E0654D0}" type="sibTrans" cxnId="{0DBA77DA-6C38-4F3A-9369-5F5EF522718D}">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4B84CD7B-8E48-4D58-BD41-E31B272973C1}">
      <dgm:prSet phldrT="[文本]" custT="1"/>
      <dgm:spPr/>
      <dgm:t>
        <a:bodyPr/>
        <a:lstStyle/>
        <a:p>
          <a:r>
            <a:rPr lang="zh-CN" altLang="en-US" sz="2000">
              <a:latin typeface="手札体-简粗体" panose="03000700000000000000" pitchFamily="66" charset="-122"/>
              <a:ea typeface="手札体-简粗体" panose="03000700000000000000" pitchFamily="66" charset="-122"/>
            </a:rPr>
            <a:t>客户购买</a:t>
          </a:r>
          <a:r>
            <a:rPr lang="zh-CN" altLang="en-US" sz="2000" dirty="0">
              <a:latin typeface="手札体-简粗体" panose="03000700000000000000" pitchFamily="66" charset="-122"/>
              <a:ea typeface="手札体-简粗体" panose="03000700000000000000" pitchFamily="66" charset="-122"/>
            </a:rPr>
            <a:t>其他产品</a:t>
          </a:r>
          <a:r>
            <a:rPr lang="zh-CN" altLang="en-US" sz="2000">
              <a:latin typeface="手札体-简粗体" panose="03000700000000000000" pitchFamily="66" charset="-122"/>
              <a:ea typeface="手札体-简粗体" panose="03000700000000000000" pitchFamily="66" charset="-122"/>
            </a:rPr>
            <a:t>的喜好及其收益流</a:t>
          </a:r>
          <a:endParaRPr lang="zh-CN" altLang="en-US" sz="2000" dirty="0">
            <a:latin typeface="手札体-简粗体" panose="03000700000000000000" pitchFamily="66" charset="-122"/>
            <a:ea typeface="手札体-简粗体" panose="03000700000000000000" pitchFamily="66" charset="-122"/>
          </a:endParaRPr>
        </a:p>
      </dgm:t>
    </dgm:pt>
    <dgm:pt modelId="{4D209A4E-9537-460D-A6CA-BC38EA122FD2}" type="parTrans" cxnId="{24D1FD8C-7737-4D4A-AD22-CF28A5C1E3E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02A98C9E-213D-4940-8D43-6CA55AA9539B}" type="sibTrans" cxnId="{24D1FD8C-7737-4D4A-AD22-CF28A5C1E3E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D2CADE9F-1960-4817-81FF-EC8B6FBDC220}">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客户推荐给朋友、同事及其他人的可能</a:t>
          </a:r>
        </a:p>
      </dgm:t>
    </dgm:pt>
    <dgm:pt modelId="{86DEDBD4-30B6-4015-BA25-59C4C2ED56ED}" type="parTrans" cxnId="{3546D8F0-7029-400D-8A6C-B4BABD6D9A8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3752CD6E-9D99-43C8-920B-C46D9861767B}" type="sibTrans" cxnId="{3546D8F0-7029-400D-8A6C-B4BABD6D9A8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80C402AA-330A-44CB-906A-957256B1C76A}" type="pres">
      <dgm:prSet presAssocID="{599F7B05-578A-44AF-8859-9D0FF7489A01}" presName="linear" presStyleCnt="0">
        <dgm:presLayoutVars>
          <dgm:dir/>
          <dgm:animLvl val="lvl"/>
          <dgm:resizeHandles val="exact"/>
        </dgm:presLayoutVars>
      </dgm:prSet>
      <dgm:spPr/>
    </dgm:pt>
    <dgm:pt modelId="{060A0734-8AC3-4538-8D78-C229B6435873}" type="pres">
      <dgm:prSet presAssocID="{9FDD9B89-BA42-4682-93CD-3E7AFA701684}" presName="parentLin" presStyleCnt="0"/>
      <dgm:spPr/>
    </dgm:pt>
    <dgm:pt modelId="{7B3F225C-826A-4B9A-9195-80F5FFF3554D}" type="pres">
      <dgm:prSet presAssocID="{9FDD9B89-BA42-4682-93CD-3E7AFA701684}" presName="parentLeftMargin" presStyleLbl="node1" presStyleIdx="0" presStyleCnt="5"/>
      <dgm:spPr/>
    </dgm:pt>
    <dgm:pt modelId="{CA379A9B-D6A1-45D6-A936-E7C76F2AA7C0}" type="pres">
      <dgm:prSet presAssocID="{9FDD9B89-BA42-4682-93CD-3E7AFA701684}" presName="parentText" presStyleLbl="node1" presStyleIdx="0" presStyleCnt="5" custScaleX="159875">
        <dgm:presLayoutVars>
          <dgm:chMax val="0"/>
          <dgm:bulletEnabled val="1"/>
        </dgm:presLayoutVars>
      </dgm:prSet>
      <dgm:spPr/>
    </dgm:pt>
    <dgm:pt modelId="{58A83BC7-EF91-491A-B5E6-B196EEE35D06}" type="pres">
      <dgm:prSet presAssocID="{9FDD9B89-BA42-4682-93CD-3E7AFA701684}" presName="negativeSpace" presStyleCnt="0"/>
      <dgm:spPr/>
    </dgm:pt>
    <dgm:pt modelId="{00CCD117-FE82-4634-A4E7-9B00369993DE}" type="pres">
      <dgm:prSet presAssocID="{9FDD9B89-BA42-4682-93CD-3E7AFA701684}" presName="childText" presStyleLbl="conFgAcc1" presStyleIdx="0" presStyleCnt="5">
        <dgm:presLayoutVars>
          <dgm:bulletEnabled val="1"/>
        </dgm:presLayoutVars>
      </dgm:prSet>
      <dgm:spPr/>
    </dgm:pt>
    <dgm:pt modelId="{BA320963-57B0-436A-90C4-4D6E6BBE4F20}" type="pres">
      <dgm:prSet presAssocID="{E926365F-AE7D-412A-84C7-785C29344CFC}" presName="spaceBetweenRectangles" presStyleCnt="0"/>
      <dgm:spPr/>
    </dgm:pt>
    <dgm:pt modelId="{FDA025B4-A7DE-4675-9955-F49589A4FEBA}" type="pres">
      <dgm:prSet presAssocID="{7E6F35C7-39F6-42EA-855F-4C774FF34166}" presName="parentLin" presStyleCnt="0"/>
      <dgm:spPr/>
    </dgm:pt>
    <dgm:pt modelId="{A11CE075-8C23-47CB-8D55-A4ED2FEB6754}" type="pres">
      <dgm:prSet presAssocID="{7E6F35C7-39F6-42EA-855F-4C774FF34166}" presName="parentLeftMargin" presStyleLbl="node1" presStyleIdx="0" presStyleCnt="5"/>
      <dgm:spPr/>
    </dgm:pt>
    <dgm:pt modelId="{E5C25A3E-7A17-4DDD-A8A1-1D3F0F2246B1}" type="pres">
      <dgm:prSet presAssocID="{7E6F35C7-39F6-42EA-855F-4C774FF34166}" presName="parentText" presStyleLbl="node1" presStyleIdx="1" presStyleCnt="5" custScaleX="159875">
        <dgm:presLayoutVars>
          <dgm:chMax val="0"/>
          <dgm:bulletEnabled val="1"/>
        </dgm:presLayoutVars>
      </dgm:prSet>
      <dgm:spPr/>
    </dgm:pt>
    <dgm:pt modelId="{D5BDC1D5-76F1-43C4-BC12-0D72414CCBB9}" type="pres">
      <dgm:prSet presAssocID="{7E6F35C7-39F6-42EA-855F-4C774FF34166}" presName="negativeSpace" presStyleCnt="0"/>
      <dgm:spPr/>
    </dgm:pt>
    <dgm:pt modelId="{030394C7-3AF9-4BA5-BF7F-48293CA445E4}" type="pres">
      <dgm:prSet presAssocID="{7E6F35C7-39F6-42EA-855F-4C774FF34166}" presName="childText" presStyleLbl="conFgAcc1" presStyleIdx="1" presStyleCnt="5">
        <dgm:presLayoutVars>
          <dgm:bulletEnabled val="1"/>
        </dgm:presLayoutVars>
      </dgm:prSet>
      <dgm:spPr/>
    </dgm:pt>
    <dgm:pt modelId="{04AD09AE-811F-40C3-99FC-89E3ED2EAA3D}" type="pres">
      <dgm:prSet presAssocID="{E375B449-EBD1-465B-BBB3-59FD9141AD43}" presName="spaceBetweenRectangles" presStyleCnt="0"/>
      <dgm:spPr/>
    </dgm:pt>
    <dgm:pt modelId="{FDCC49DA-BB88-43E3-83F0-90F89E3B51C0}" type="pres">
      <dgm:prSet presAssocID="{681B8F8F-D423-4281-ABD3-45E4B922E672}" presName="parentLin" presStyleCnt="0"/>
      <dgm:spPr/>
    </dgm:pt>
    <dgm:pt modelId="{D76EA16C-ABF3-49CA-914C-4A8443F81235}" type="pres">
      <dgm:prSet presAssocID="{681B8F8F-D423-4281-ABD3-45E4B922E672}" presName="parentLeftMargin" presStyleLbl="node1" presStyleIdx="1" presStyleCnt="5"/>
      <dgm:spPr/>
    </dgm:pt>
    <dgm:pt modelId="{37881F78-CB43-4EFB-9710-62928B30CC15}" type="pres">
      <dgm:prSet presAssocID="{681B8F8F-D423-4281-ABD3-45E4B922E672}" presName="parentText" presStyleLbl="node1" presStyleIdx="2" presStyleCnt="5" custScaleX="159875">
        <dgm:presLayoutVars>
          <dgm:chMax val="0"/>
          <dgm:bulletEnabled val="1"/>
        </dgm:presLayoutVars>
      </dgm:prSet>
      <dgm:spPr/>
    </dgm:pt>
    <dgm:pt modelId="{72029E04-CB35-4D5F-AE8B-B4E17D5F5F2D}" type="pres">
      <dgm:prSet presAssocID="{681B8F8F-D423-4281-ABD3-45E4B922E672}" presName="negativeSpace" presStyleCnt="0"/>
      <dgm:spPr/>
    </dgm:pt>
    <dgm:pt modelId="{A94409C8-4FA4-4D6F-9319-DC6D97D8D40B}" type="pres">
      <dgm:prSet presAssocID="{681B8F8F-D423-4281-ABD3-45E4B922E672}" presName="childText" presStyleLbl="conFgAcc1" presStyleIdx="2" presStyleCnt="5">
        <dgm:presLayoutVars>
          <dgm:bulletEnabled val="1"/>
        </dgm:presLayoutVars>
      </dgm:prSet>
      <dgm:spPr/>
    </dgm:pt>
    <dgm:pt modelId="{FEF8B448-58D5-4D04-B1CB-9A4222BE728E}" type="pres">
      <dgm:prSet presAssocID="{89854227-5669-47BD-9572-A4AB4E0654D0}" presName="spaceBetweenRectangles" presStyleCnt="0"/>
      <dgm:spPr/>
    </dgm:pt>
    <dgm:pt modelId="{E2D8ADC1-BAE3-46E0-A1C2-111EA0108813}" type="pres">
      <dgm:prSet presAssocID="{4B84CD7B-8E48-4D58-BD41-E31B272973C1}" presName="parentLin" presStyleCnt="0"/>
      <dgm:spPr/>
    </dgm:pt>
    <dgm:pt modelId="{7B5F490C-A863-4D59-820C-B421369DF68D}" type="pres">
      <dgm:prSet presAssocID="{4B84CD7B-8E48-4D58-BD41-E31B272973C1}" presName="parentLeftMargin" presStyleLbl="node1" presStyleIdx="2" presStyleCnt="5"/>
      <dgm:spPr/>
    </dgm:pt>
    <dgm:pt modelId="{DCE458DE-0847-498E-A4E9-EA85EA8E5CE2}" type="pres">
      <dgm:prSet presAssocID="{4B84CD7B-8E48-4D58-BD41-E31B272973C1}" presName="parentText" presStyleLbl="node1" presStyleIdx="3" presStyleCnt="5" custScaleX="159875">
        <dgm:presLayoutVars>
          <dgm:chMax val="0"/>
          <dgm:bulletEnabled val="1"/>
        </dgm:presLayoutVars>
      </dgm:prSet>
      <dgm:spPr/>
    </dgm:pt>
    <dgm:pt modelId="{CBFCDA98-5452-49DA-90EC-6CE4ECC899F5}" type="pres">
      <dgm:prSet presAssocID="{4B84CD7B-8E48-4D58-BD41-E31B272973C1}" presName="negativeSpace" presStyleCnt="0"/>
      <dgm:spPr/>
    </dgm:pt>
    <dgm:pt modelId="{266AA8EC-3D51-464B-9B13-2536EF20A005}" type="pres">
      <dgm:prSet presAssocID="{4B84CD7B-8E48-4D58-BD41-E31B272973C1}" presName="childText" presStyleLbl="conFgAcc1" presStyleIdx="3" presStyleCnt="5">
        <dgm:presLayoutVars>
          <dgm:bulletEnabled val="1"/>
        </dgm:presLayoutVars>
      </dgm:prSet>
      <dgm:spPr/>
    </dgm:pt>
    <dgm:pt modelId="{D3BDE941-A2D6-4B47-9E15-DD810203F553}" type="pres">
      <dgm:prSet presAssocID="{02A98C9E-213D-4940-8D43-6CA55AA9539B}" presName="spaceBetweenRectangles" presStyleCnt="0"/>
      <dgm:spPr/>
    </dgm:pt>
    <dgm:pt modelId="{D81D9EC1-5A33-4141-953D-66634F5076D1}" type="pres">
      <dgm:prSet presAssocID="{D2CADE9F-1960-4817-81FF-EC8B6FBDC220}" presName="parentLin" presStyleCnt="0"/>
      <dgm:spPr/>
    </dgm:pt>
    <dgm:pt modelId="{D04D0CD8-497B-45D2-AADB-CCDDFAE2243C}" type="pres">
      <dgm:prSet presAssocID="{D2CADE9F-1960-4817-81FF-EC8B6FBDC220}" presName="parentLeftMargin" presStyleLbl="node1" presStyleIdx="3" presStyleCnt="5"/>
      <dgm:spPr/>
    </dgm:pt>
    <dgm:pt modelId="{FE4D844C-9D13-436F-81BA-4470C54662D2}" type="pres">
      <dgm:prSet presAssocID="{D2CADE9F-1960-4817-81FF-EC8B6FBDC220}" presName="parentText" presStyleLbl="node1" presStyleIdx="4" presStyleCnt="5" custScaleX="159875">
        <dgm:presLayoutVars>
          <dgm:chMax val="0"/>
          <dgm:bulletEnabled val="1"/>
        </dgm:presLayoutVars>
      </dgm:prSet>
      <dgm:spPr/>
    </dgm:pt>
    <dgm:pt modelId="{3D5A7072-C8DF-4185-89A2-3BDF37277B7E}" type="pres">
      <dgm:prSet presAssocID="{D2CADE9F-1960-4817-81FF-EC8B6FBDC220}" presName="negativeSpace" presStyleCnt="0"/>
      <dgm:spPr/>
    </dgm:pt>
    <dgm:pt modelId="{4EB77C5E-DB33-4346-83AF-6FCD076D06D2}" type="pres">
      <dgm:prSet presAssocID="{D2CADE9F-1960-4817-81FF-EC8B6FBDC220}" presName="childText" presStyleLbl="conFgAcc1" presStyleIdx="4" presStyleCnt="5">
        <dgm:presLayoutVars>
          <dgm:bulletEnabled val="1"/>
        </dgm:presLayoutVars>
      </dgm:prSet>
      <dgm:spPr/>
    </dgm:pt>
  </dgm:ptLst>
  <dgm:cxnLst>
    <dgm:cxn modelId="{17D82A02-32BD-1E46-B4C3-8675E0F914D7}" type="presOf" srcId="{7E6F35C7-39F6-42EA-855F-4C774FF34166}" destId="{A11CE075-8C23-47CB-8D55-A4ED2FEB6754}" srcOrd="0" destOrd="0" presId="urn:microsoft.com/office/officeart/2005/8/layout/list1#1"/>
    <dgm:cxn modelId="{E225970A-A7B6-164C-B7E2-7AF192F53638}" type="presOf" srcId="{4B84CD7B-8E48-4D58-BD41-E31B272973C1}" destId="{7B5F490C-A863-4D59-820C-B421369DF68D}" srcOrd="0" destOrd="0" presId="urn:microsoft.com/office/officeart/2005/8/layout/list1#1"/>
    <dgm:cxn modelId="{CB1AC70C-4186-6C4F-BC3B-1E5B97FB8C37}" type="presOf" srcId="{681B8F8F-D423-4281-ABD3-45E4B922E672}" destId="{D76EA16C-ABF3-49CA-914C-4A8443F81235}" srcOrd="0" destOrd="0" presId="urn:microsoft.com/office/officeart/2005/8/layout/list1#1"/>
    <dgm:cxn modelId="{2469840F-6F99-7F4E-9D79-E99E7063FAD5}" type="presOf" srcId="{9FDD9B89-BA42-4682-93CD-3E7AFA701684}" destId="{CA379A9B-D6A1-45D6-A936-E7C76F2AA7C0}" srcOrd="1" destOrd="0" presId="urn:microsoft.com/office/officeart/2005/8/layout/list1#1"/>
    <dgm:cxn modelId="{5BA7B112-B47F-0847-9A74-10440593C247}" type="presOf" srcId="{D2CADE9F-1960-4817-81FF-EC8B6FBDC220}" destId="{FE4D844C-9D13-436F-81BA-4470C54662D2}" srcOrd="1" destOrd="0" presId="urn:microsoft.com/office/officeart/2005/8/layout/list1#1"/>
    <dgm:cxn modelId="{54BAE313-E276-664B-A329-0AC855CA2646}" type="presOf" srcId="{4B84CD7B-8E48-4D58-BD41-E31B272973C1}" destId="{DCE458DE-0847-498E-A4E9-EA85EA8E5CE2}" srcOrd="1" destOrd="0" presId="urn:microsoft.com/office/officeart/2005/8/layout/list1#1"/>
    <dgm:cxn modelId="{C3989823-C1CC-5244-8A0E-D6DDDB7F746E}" type="presOf" srcId="{681B8F8F-D423-4281-ABD3-45E4B922E672}" destId="{37881F78-CB43-4EFB-9710-62928B30CC15}" srcOrd="1" destOrd="0" presId="urn:microsoft.com/office/officeart/2005/8/layout/list1#1"/>
    <dgm:cxn modelId="{B9E70335-CA22-45F8-987B-B261A64F1FD6}" srcId="{599F7B05-578A-44AF-8859-9D0FF7489A01}" destId="{7E6F35C7-39F6-42EA-855F-4C774FF34166}" srcOrd="1" destOrd="0" parTransId="{8C5A2D25-4368-486C-81D2-3AE67004F067}" sibTransId="{E375B449-EBD1-465B-BBB3-59FD9141AD43}"/>
    <dgm:cxn modelId="{ACF6C454-FC8C-FE40-A78D-538B9FF0B457}" type="presOf" srcId="{9FDD9B89-BA42-4682-93CD-3E7AFA701684}" destId="{7B3F225C-826A-4B9A-9195-80F5FFF3554D}" srcOrd="0" destOrd="0" presId="urn:microsoft.com/office/officeart/2005/8/layout/list1#1"/>
    <dgm:cxn modelId="{D9A4C37A-4EED-4639-A072-099009AD779E}" srcId="{599F7B05-578A-44AF-8859-9D0FF7489A01}" destId="{9FDD9B89-BA42-4682-93CD-3E7AFA701684}" srcOrd="0" destOrd="0" parTransId="{05FCC33F-F3ED-44E2-A312-C78D2FD1C247}" sibTransId="{E926365F-AE7D-412A-84C7-785C29344CFC}"/>
    <dgm:cxn modelId="{24D1FD8C-7737-4D4A-AD22-CF28A5C1E3EE}" srcId="{599F7B05-578A-44AF-8859-9D0FF7489A01}" destId="{4B84CD7B-8E48-4D58-BD41-E31B272973C1}" srcOrd="3" destOrd="0" parTransId="{4D209A4E-9537-460D-A6CA-BC38EA122FD2}" sibTransId="{02A98C9E-213D-4940-8D43-6CA55AA9539B}"/>
    <dgm:cxn modelId="{361B24B5-BBA1-0740-975B-A7FD26CF2C78}" type="presOf" srcId="{D2CADE9F-1960-4817-81FF-EC8B6FBDC220}" destId="{D04D0CD8-497B-45D2-AADB-CCDDFAE2243C}" srcOrd="0" destOrd="0" presId="urn:microsoft.com/office/officeart/2005/8/layout/list1#1"/>
    <dgm:cxn modelId="{1DAD49CF-8770-B849-9E7F-5BB32659CA37}" type="presOf" srcId="{599F7B05-578A-44AF-8859-9D0FF7489A01}" destId="{80C402AA-330A-44CB-906A-957256B1C76A}" srcOrd="0" destOrd="0" presId="urn:microsoft.com/office/officeart/2005/8/layout/list1#1"/>
    <dgm:cxn modelId="{0DBA77DA-6C38-4F3A-9369-5F5EF522718D}" srcId="{599F7B05-578A-44AF-8859-9D0FF7489A01}" destId="{681B8F8F-D423-4281-ABD3-45E4B922E672}" srcOrd="2" destOrd="0" parTransId="{48F1061A-4C10-4007-8A3B-5E553F4E9CC6}" sibTransId="{89854227-5669-47BD-9572-A4AB4E0654D0}"/>
    <dgm:cxn modelId="{3546D8F0-7029-400D-8A6C-B4BABD6D9A86}" srcId="{599F7B05-578A-44AF-8859-9D0FF7489A01}" destId="{D2CADE9F-1960-4817-81FF-EC8B6FBDC220}" srcOrd="4" destOrd="0" parTransId="{86DEDBD4-30B6-4015-BA25-59C4C2ED56ED}" sibTransId="{3752CD6E-9D99-43C8-920B-C46D9861767B}"/>
    <dgm:cxn modelId="{CD9F20FC-4034-914A-877E-425C91CE347D}" type="presOf" srcId="{7E6F35C7-39F6-42EA-855F-4C774FF34166}" destId="{E5C25A3E-7A17-4DDD-A8A1-1D3F0F2246B1}" srcOrd="1" destOrd="0" presId="urn:microsoft.com/office/officeart/2005/8/layout/list1#1"/>
    <dgm:cxn modelId="{36CF8F0C-4D6B-264A-9F5F-FE14EDDCC969}" type="presParOf" srcId="{80C402AA-330A-44CB-906A-957256B1C76A}" destId="{060A0734-8AC3-4538-8D78-C229B6435873}" srcOrd="0" destOrd="0" presId="urn:microsoft.com/office/officeart/2005/8/layout/list1#1"/>
    <dgm:cxn modelId="{1414918C-ABE4-A74A-9EB5-2CA76A55B423}" type="presParOf" srcId="{060A0734-8AC3-4538-8D78-C229B6435873}" destId="{7B3F225C-826A-4B9A-9195-80F5FFF3554D}" srcOrd="0" destOrd="0" presId="urn:microsoft.com/office/officeart/2005/8/layout/list1#1"/>
    <dgm:cxn modelId="{8AFD2F08-1906-D540-BB24-C0F74FC1A620}" type="presParOf" srcId="{060A0734-8AC3-4538-8D78-C229B6435873}" destId="{CA379A9B-D6A1-45D6-A936-E7C76F2AA7C0}" srcOrd="1" destOrd="0" presId="urn:microsoft.com/office/officeart/2005/8/layout/list1#1"/>
    <dgm:cxn modelId="{CD7A6B90-BB4F-3341-B7E9-CB27FDABCB53}" type="presParOf" srcId="{80C402AA-330A-44CB-906A-957256B1C76A}" destId="{58A83BC7-EF91-491A-B5E6-B196EEE35D06}" srcOrd="1" destOrd="0" presId="urn:microsoft.com/office/officeart/2005/8/layout/list1#1"/>
    <dgm:cxn modelId="{AA8A8C5A-1970-1649-BDE6-2755073750B4}" type="presParOf" srcId="{80C402AA-330A-44CB-906A-957256B1C76A}" destId="{00CCD117-FE82-4634-A4E7-9B00369993DE}" srcOrd="2" destOrd="0" presId="urn:microsoft.com/office/officeart/2005/8/layout/list1#1"/>
    <dgm:cxn modelId="{421BF531-E438-EE48-8519-94A6256C6519}" type="presParOf" srcId="{80C402AA-330A-44CB-906A-957256B1C76A}" destId="{BA320963-57B0-436A-90C4-4D6E6BBE4F20}" srcOrd="3" destOrd="0" presId="urn:microsoft.com/office/officeart/2005/8/layout/list1#1"/>
    <dgm:cxn modelId="{A78925E0-93E1-8E4B-A657-35C08044D224}" type="presParOf" srcId="{80C402AA-330A-44CB-906A-957256B1C76A}" destId="{FDA025B4-A7DE-4675-9955-F49589A4FEBA}" srcOrd="4" destOrd="0" presId="urn:microsoft.com/office/officeart/2005/8/layout/list1#1"/>
    <dgm:cxn modelId="{E4012B39-31B0-A04E-B6A0-22E8BDC4BE7B}" type="presParOf" srcId="{FDA025B4-A7DE-4675-9955-F49589A4FEBA}" destId="{A11CE075-8C23-47CB-8D55-A4ED2FEB6754}" srcOrd="0" destOrd="0" presId="urn:microsoft.com/office/officeart/2005/8/layout/list1#1"/>
    <dgm:cxn modelId="{042BAA9B-6D12-F140-9F2F-AD0DF2AF9B18}" type="presParOf" srcId="{FDA025B4-A7DE-4675-9955-F49589A4FEBA}" destId="{E5C25A3E-7A17-4DDD-A8A1-1D3F0F2246B1}" srcOrd="1" destOrd="0" presId="urn:microsoft.com/office/officeart/2005/8/layout/list1#1"/>
    <dgm:cxn modelId="{B3F51AAB-E02B-B742-B322-5870FDDFC755}" type="presParOf" srcId="{80C402AA-330A-44CB-906A-957256B1C76A}" destId="{D5BDC1D5-76F1-43C4-BC12-0D72414CCBB9}" srcOrd="5" destOrd="0" presId="urn:microsoft.com/office/officeart/2005/8/layout/list1#1"/>
    <dgm:cxn modelId="{716F51D0-7E2B-094F-BB22-466771580C35}" type="presParOf" srcId="{80C402AA-330A-44CB-906A-957256B1C76A}" destId="{030394C7-3AF9-4BA5-BF7F-48293CA445E4}" srcOrd="6" destOrd="0" presId="urn:microsoft.com/office/officeart/2005/8/layout/list1#1"/>
    <dgm:cxn modelId="{3FBA5DB5-4EDD-084D-9AD2-E80B27367C47}" type="presParOf" srcId="{80C402AA-330A-44CB-906A-957256B1C76A}" destId="{04AD09AE-811F-40C3-99FC-89E3ED2EAA3D}" srcOrd="7" destOrd="0" presId="urn:microsoft.com/office/officeart/2005/8/layout/list1#1"/>
    <dgm:cxn modelId="{07C9302F-7AC6-A740-BB5F-3A34E95302ED}" type="presParOf" srcId="{80C402AA-330A-44CB-906A-957256B1C76A}" destId="{FDCC49DA-BB88-43E3-83F0-90F89E3B51C0}" srcOrd="8" destOrd="0" presId="urn:microsoft.com/office/officeart/2005/8/layout/list1#1"/>
    <dgm:cxn modelId="{0F66424B-171D-FB4E-8C6F-13E3B9781E43}" type="presParOf" srcId="{FDCC49DA-BB88-43E3-83F0-90F89E3B51C0}" destId="{D76EA16C-ABF3-49CA-914C-4A8443F81235}" srcOrd="0" destOrd="0" presId="urn:microsoft.com/office/officeart/2005/8/layout/list1#1"/>
    <dgm:cxn modelId="{AB49C47D-BC9C-D64E-993B-CF4CE4A4C898}" type="presParOf" srcId="{FDCC49DA-BB88-43E3-83F0-90F89E3B51C0}" destId="{37881F78-CB43-4EFB-9710-62928B30CC15}" srcOrd="1" destOrd="0" presId="urn:microsoft.com/office/officeart/2005/8/layout/list1#1"/>
    <dgm:cxn modelId="{BE0052DD-17AF-274E-9AE1-CACB6BA3889B}" type="presParOf" srcId="{80C402AA-330A-44CB-906A-957256B1C76A}" destId="{72029E04-CB35-4D5F-AE8B-B4E17D5F5F2D}" srcOrd="9" destOrd="0" presId="urn:microsoft.com/office/officeart/2005/8/layout/list1#1"/>
    <dgm:cxn modelId="{DD687C2F-643E-8A4F-AD49-4C46C9EFC607}" type="presParOf" srcId="{80C402AA-330A-44CB-906A-957256B1C76A}" destId="{A94409C8-4FA4-4D6F-9319-DC6D97D8D40B}" srcOrd="10" destOrd="0" presId="urn:microsoft.com/office/officeart/2005/8/layout/list1#1"/>
    <dgm:cxn modelId="{89FD682C-B43F-B146-9C13-7C45436E8ACA}" type="presParOf" srcId="{80C402AA-330A-44CB-906A-957256B1C76A}" destId="{FEF8B448-58D5-4D04-B1CB-9A4222BE728E}" srcOrd="11" destOrd="0" presId="urn:microsoft.com/office/officeart/2005/8/layout/list1#1"/>
    <dgm:cxn modelId="{3FAB145B-934B-164B-95D0-38FD8B700830}" type="presParOf" srcId="{80C402AA-330A-44CB-906A-957256B1C76A}" destId="{E2D8ADC1-BAE3-46E0-A1C2-111EA0108813}" srcOrd="12" destOrd="0" presId="urn:microsoft.com/office/officeart/2005/8/layout/list1#1"/>
    <dgm:cxn modelId="{F70668F7-328D-FC4F-891A-F497113FF1C5}" type="presParOf" srcId="{E2D8ADC1-BAE3-46E0-A1C2-111EA0108813}" destId="{7B5F490C-A863-4D59-820C-B421369DF68D}" srcOrd="0" destOrd="0" presId="urn:microsoft.com/office/officeart/2005/8/layout/list1#1"/>
    <dgm:cxn modelId="{68031E5B-9C2C-DD4F-9311-CA4B456736BB}" type="presParOf" srcId="{E2D8ADC1-BAE3-46E0-A1C2-111EA0108813}" destId="{DCE458DE-0847-498E-A4E9-EA85EA8E5CE2}" srcOrd="1" destOrd="0" presId="urn:microsoft.com/office/officeart/2005/8/layout/list1#1"/>
    <dgm:cxn modelId="{59FBC602-2CBA-2545-B891-079237C2D8B1}" type="presParOf" srcId="{80C402AA-330A-44CB-906A-957256B1C76A}" destId="{CBFCDA98-5452-49DA-90EC-6CE4ECC899F5}" srcOrd="13" destOrd="0" presId="urn:microsoft.com/office/officeart/2005/8/layout/list1#1"/>
    <dgm:cxn modelId="{5DAE078B-278F-FF48-AB39-E40763DF7A39}" type="presParOf" srcId="{80C402AA-330A-44CB-906A-957256B1C76A}" destId="{266AA8EC-3D51-464B-9B13-2536EF20A005}" srcOrd="14" destOrd="0" presId="urn:microsoft.com/office/officeart/2005/8/layout/list1#1"/>
    <dgm:cxn modelId="{58421451-815D-FD4B-8255-04905A990B23}" type="presParOf" srcId="{80C402AA-330A-44CB-906A-957256B1C76A}" destId="{D3BDE941-A2D6-4B47-9E15-DD810203F553}" srcOrd="15" destOrd="0" presId="urn:microsoft.com/office/officeart/2005/8/layout/list1#1"/>
    <dgm:cxn modelId="{BF97BD4E-5A77-0941-8F19-6CC8EA2EAFF2}" type="presParOf" srcId="{80C402AA-330A-44CB-906A-957256B1C76A}" destId="{D81D9EC1-5A33-4141-953D-66634F5076D1}" srcOrd="16" destOrd="0" presId="urn:microsoft.com/office/officeart/2005/8/layout/list1#1"/>
    <dgm:cxn modelId="{34647997-2C7A-B741-A3E1-08E232256E78}" type="presParOf" srcId="{D81D9EC1-5A33-4141-953D-66634F5076D1}" destId="{D04D0CD8-497B-45D2-AADB-CCDDFAE2243C}" srcOrd="0" destOrd="0" presId="urn:microsoft.com/office/officeart/2005/8/layout/list1#1"/>
    <dgm:cxn modelId="{AFE5321B-D9B1-674B-A180-36ABF7C8FF10}" type="presParOf" srcId="{D81D9EC1-5A33-4141-953D-66634F5076D1}" destId="{FE4D844C-9D13-436F-81BA-4470C54662D2}" srcOrd="1" destOrd="0" presId="urn:microsoft.com/office/officeart/2005/8/layout/list1#1"/>
    <dgm:cxn modelId="{F827EE6E-FC7E-674F-8C96-E064B6EDF55A}" type="presParOf" srcId="{80C402AA-330A-44CB-906A-957256B1C76A}" destId="{3D5A7072-C8DF-4185-89A2-3BDF37277B7E}" srcOrd="17" destOrd="0" presId="urn:microsoft.com/office/officeart/2005/8/layout/list1#1"/>
    <dgm:cxn modelId="{EEEAF895-6D51-944E-983D-A86FF01E146A}" type="presParOf" srcId="{80C402AA-330A-44CB-906A-957256B1C76A}" destId="{4EB77C5E-DB33-4346-83AF-6FCD076D06D2}" srcOrd="18"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5296A70D-068D-8742-9F50-963F5588B2DE}" type="presOf" srcId="{7859404A-F2FC-2C48-AA46-F509ECEE6B31}" destId="{CBC1B020-7022-2B49-8F5F-7E3168D6587A}" srcOrd="1" destOrd="0" presId="urn:microsoft.com/office/officeart/2009/3/layout/HorizontalOrganizationChart"/>
    <dgm:cxn modelId="{19F5E917-21E7-B14F-A9A3-F942B0C8E53E}" type="presOf" srcId="{F05BBA42-D7AF-4BA0-8C3F-85B1FE28E48F}" destId="{18DB143D-9E27-4E02-AFA5-F665953CBC10}" srcOrd="0" destOrd="0" presId="urn:microsoft.com/office/officeart/2009/3/layout/HorizontalOrganizationChart"/>
    <dgm:cxn modelId="{8CB8FD1C-AE3A-7C48-9D20-E7D698DBAECC}" type="presOf" srcId="{9AC2E227-803C-4016-BF2C-9291B6CAA290}" destId="{2A2AFDF2-2568-44F8-842C-3BFD70D9F2B1}"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865ADE3C-9182-F94D-8995-D8A18A650440}" type="presOf" srcId="{F2050BCA-66A8-BD4F-8D70-1CDE1E1193D6}" destId="{7EAD13FD-E4B4-DC46-B5DF-6646A2216B5E}" srcOrd="0" destOrd="0" presId="urn:microsoft.com/office/officeart/2009/3/layout/HorizontalOrganizationChart"/>
    <dgm:cxn modelId="{832AF848-C8DE-FF45-B815-9AD5A74FBF3B}" type="presOf" srcId="{23F1803F-276C-8041-9B7B-082F2BD1E946}" destId="{19BA56B5-C34A-B64D-A239-C962FAC6DE3A}" srcOrd="0" destOrd="0" presId="urn:microsoft.com/office/officeart/2009/3/layout/HorizontalOrganizationChart"/>
    <dgm:cxn modelId="{26BB474D-5EE8-7F42-815B-A47544D1D9A0}" type="presOf" srcId="{18857FB4-8C0F-134F-BB34-A7483EFC3EB3}" destId="{BCA5C663-1057-1245-B4D4-FE7B87B92033}"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8588CC4F-5A68-E640-AF39-D9F7AC3C328B}" type="presOf" srcId="{7859404A-F2FC-2C48-AA46-F509ECEE6B31}" destId="{4E99FFF1-F2C8-4947-9B7B-F4C0FDBD7B17}" srcOrd="0" destOrd="0" presId="urn:microsoft.com/office/officeart/2009/3/layout/HorizontalOrganizationChart"/>
    <dgm:cxn modelId="{1F2E1162-3F3D-B049-A2E9-1B00A650C1DF}" type="presOf" srcId="{4CB52E96-06D1-AF48-99CE-F4490E57E3F7}" destId="{C767319C-045A-8840-8F04-CF0D948D48E4}" srcOrd="1" destOrd="0" presId="urn:microsoft.com/office/officeart/2009/3/layout/HorizontalOrganizationChart"/>
    <dgm:cxn modelId="{EEB39B6D-73F6-E142-836C-73484D3FC808}" type="presOf" srcId="{407B71D8-AF3B-5A42-9B22-D9139206A1E9}" destId="{0F28AA06-1427-D743-BEC7-C0539F8ADE78}"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FE021C8E-7B1B-0F4E-A9B6-1651B3040053}" type="presOf" srcId="{5E91D41B-332E-E54E-BBB2-1256B9CC48C7}" destId="{97BD78E0-6CC9-224B-9FDD-F11EE9BF8DF0}" srcOrd="0" destOrd="0" presId="urn:microsoft.com/office/officeart/2009/3/layout/HorizontalOrganizationChart"/>
    <dgm:cxn modelId="{210AA990-DA21-BA45-A075-695346EE34B3}" type="presOf" srcId="{1D790902-AF3D-7B46-AD76-3055EDBED332}" destId="{FDE78A9A-2F3D-1643-9E25-8D293E01FD0B}"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C91F81CB-0E85-2B4E-B677-95921FABDBF0}" type="presOf" srcId="{23F1803F-276C-8041-9B7B-082F2BD1E946}" destId="{B13D6842-7E74-6E4A-B081-886229548982}" srcOrd="1" destOrd="0" presId="urn:microsoft.com/office/officeart/2009/3/layout/HorizontalOrganizationChart"/>
    <dgm:cxn modelId="{8522FDD1-6154-C649-97BA-671EBA252595}" type="presOf" srcId="{5A294BDE-BC52-8342-AC0A-45AB3E3D15CE}" destId="{16C50FE8-F74F-1349-A8CA-65C27410E2C4}" srcOrd="0" destOrd="0" presId="urn:microsoft.com/office/officeart/2009/3/layout/HorizontalOrganizationChart"/>
    <dgm:cxn modelId="{B1F16AD7-4ECD-7C42-85BF-2F8FF1849AB3}" type="presOf" srcId="{4CB52E96-06D1-AF48-99CE-F4490E57E3F7}" destId="{E6CF5C07-2D9C-564D-90E5-DBF063F87A7C}" srcOrd="0" destOrd="0" presId="urn:microsoft.com/office/officeart/2009/3/layout/HorizontalOrganizationChart"/>
    <dgm:cxn modelId="{11B862DA-8029-4840-8014-9E1004AC1283}" type="presOf" srcId="{F2050BCA-66A8-BD4F-8D70-1CDE1E1193D6}" destId="{4E317DED-344D-9C4D-B93F-1131238B087D}" srcOrd="1" destOrd="0" presId="urn:microsoft.com/office/officeart/2009/3/layout/HorizontalOrganizationChart"/>
    <dgm:cxn modelId="{8A1488DA-A134-8A4E-A823-4125768EB749}" type="presOf" srcId="{18857FB4-8C0F-134F-BB34-A7483EFC3EB3}" destId="{8694BFB8-9E8C-1845-8FEC-5B89C95DC21B}" srcOrd="0" destOrd="0" presId="urn:microsoft.com/office/officeart/2009/3/layout/HorizontalOrganizationChart"/>
    <dgm:cxn modelId="{81A838E3-1DA5-B842-994A-EDF01237105D}" type="presOf" srcId="{D85D18D5-D26E-FC45-9804-B9305D1099EC}" destId="{02317F5F-2A70-F943-94AC-A4AA9E649FDC}" srcOrd="0" destOrd="0" presId="urn:microsoft.com/office/officeart/2009/3/layout/HorizontalOrganizationChart"/>
    <dgm:cxn modelId="{CFB9DCE3-D1B7-6449-AF83-03836DE6C999}" type="presOf" srcId="{9AC2E227-803C-4016-BF2C-9291B6CAA290}" destId="{9CD41DA5-A8A9-4189-B933-DCF665F7DF2D}" srcOrd="1" destOrd="0" presId="urn:microsoft.com/office/officeart/2009/3/layout/HorizontalOrganizationChart"/>
    <dgm:cxn modelId="{4536EAE8-CA15-3E44-AFA9-F7116E3365B8}" type="presOf" srcId="{407B71D8-AF3B-5A42-9B22-D9139206A1E9}" destId="{EE430F54-A878-5E4E-8BD2-2EC118BCE1FF}" srcOrd="0" destOrd="0" presId="urn:microsoft.com/office/officeart/2009/3/layout/HorizontalOrganizationChart"/>
    <dgm:cxn modelId="{5D49D6F5-7CA4-A24B-A892-C14140F9192E}" type="presOf" srcId="{D03B71AB-129A-214C-ABE8-BDB062FF6886}" destId="{D64C51CF-5385-AC4E-9924-5AEB9C96CC29}"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B5A625FE-E73A-5B42-B811-D6510671061B}" type="presOf" srcId="{082ECBEE-C2C7-4949-86B1-6B928BF803C2}" destId="{DB74F6B7-48F3-A347-9D02-3848B3882D19}" srcOrd="0" destOrd="0" presId="urn:microsoft.com/office/officeart/2009/3/layout/HorizontalOrganizationChart"/>
    <dgm:cxn modelId="{90C87C23-0840-9649-954F-CF92EED9478D}" type="presParOf" srcId="{18DB143D-9E27-4E02-AFA5-F665953CBC10}" destId="{07E01157-B979-4F6B-B892-75DB2A2B8B0F}" srcOrd="0" destOrd="0" presId="urn:microsoft.com/office/officeart/2009/3/layout/HorizontalOrganizationChart"/>
    <dgm:cxn modelId="{D8BE9195-5C38-4644-9315-A57FFA8093B1}" type="presParOf" srcId="{07E01157-B979-4F6B-B892-75DB2A2B8B0F}" destId="{F686C23F-604E-4653-B2CB-27DBB6BED631}" srcOrd="0" destOrd="0" presId="urn:microsoft.com/office/officeart/2009/3/layout/HorizontalOrganizationChart"/>
    <dgm:cxn modelId="{A96BD790-093D-5842-8BC2-D013EBC025F0}" type="presParOf" srcId="{F686C23F-604E-4653-B2CB-27DBB6BED631}" destId="{2A2AFDF2-2568-44F8-842C-3BFD70D9F2B1}" srcOrd="0" destOrd="0" presId="urn:microsoft.com/office/officeart/2009/3/layout/HorizontalOrganizationChart"/>
    <dgm:cxn modelId="{6215F930-A8CD-4F42-9DF4-0DF8E8036DCF}" type="presParOf" srcId="{F686C23F-604E-4653-B2CB-27DBB6BED631}" destId="{9CD41DA5-A8A9-4189-B933-DCF665F7DF2D}" srcOrd="1" destOrd="0" presId="urn:microsoft.com/office/officeart/2009/3/layout/HorizontalOrganizationChart"/>
    <dgm:cxn modelId="{62B1EDF4-D4DD-6F4E-91A9-D4F4D7CDB09B}" type="presParOf" srcId="{07E01157-B979-4F6B-B892-75DB2A2B8B0F}" destId="{96876921-77F4-4E08-9148-E99125692808}" srcOrd="1" destOrd="0" presId="urn:microsoft.com/office/officeart/2009/3/layout/HorizontalOrganizationChart"/>
    <dgm:cxn modelId="{E913FE71-E0F8-564C-B132-803A4BEA0F62}" type="presParOf" srcId="{96876921-77F4-4E08-9148-E99125692808}" destId="{97BD78E0-6CC9-224B-9FDD-F11EE9BF8DF0}" srcOrd="0" destOrd="0" presId="urn:microsoft.com/office/officeart/2009/3/layout/HorizontalOrganizationChart"/>
    <dgm:cxn modelId="{652A035A-3ECE-6142-8CD0-5CBD64704F3E}" type="presParOf" srcId="{96876921-77F4-4E08-9148-E99125692808}" destId="{F5564F5E-C23C-6041-B185-3508736BC161}" srcOrd="1" destOrd="0" presId="urn:microsoft.com/office/officeart/2009/3/layout/HorizontalOrganizationChart"/>
    <dgm:cxn modelId="{D60628F7-A377-D146-A327-13B34A095C43}" type="presParOf" srcId="{F5564F5E-C23C-6041-B185-3508736BC161}" destId="{730C15AF-A2E3-334E-9C4F-2DA8AC61AB90}" srcOrd="0" destOrd="0" presId="urn:microsoft.com/office/officeart/2009/3/layout/HorizontalOrganizationChart"/>
    <dgm:cxn modelId="{1A26892A-945D-2E4E-A5A6-F9F73AB0E25B}" type="presParOf" srcId="{730C15AF-A2E3-334E-9C4F-2DA8AC61AB90}" destId="{19BA56B5-C34A-B64D-A239-C962FAC6DE3A}" srcOrd="0" destOrd="0" presId="urn:microsoft.com/office/officeart/2009/3/layout/HorizontalOrganizationChart"/>
    <dgm:cxn modelId="{B59CFA4D-7780-974D-A40B-9563BB333E89}" type="presParOf" srcId="{730C15AF-A2E3-334E-9C4F-2DA8AC61AB90}" destId="{B13D6842-7E74-6E4A-B081-886229548982}" srcOrd="1" destOrd="0" presId="urn:microsoft.com/office/officeart/2009/3/layout/HorizontalOrganizationChart"/>
    <dgm:cxn modelId="{8478845D-C9CD-0E4C-8504-7D6AE4681C52}" type="presParOf" srcId="{F5564F5E-C23C-6041-B185-3508736BC161}" destId="{DA228DBB-51B5-1545-814C-2E0469298B4C}" srcOrd="1" destOrd="0" presId="urn:microsoft.com/office/officeart/2009/3/layout/HorizontalOrganizationChart"/>
    <dgm:cxn modelId="{857F41A3-2E11-1C49-83A0-C03ACFC37DDC}" type="presParOf" srcId="{F5564F5E-C23C-6041-B185-3508736BC161}" destId="{D334E96E-D664-3443-8496-4E437BC45B67}" srcOrd="2" destOrd="0" presId="urn:microsoft.com/office/officeart/2009/3/layout/HorizontalOrganizationChart"/>
    <dgm:cxn modelId="{E3E75E19-8CF7-FE4F-A931-E55B892939FE}" type="presParOf" srcId="{96876921-77F4-4E08-9148-E99125692808}" destId="{DB74F6B7-48F3-A347-9D02-3848B3882D19}" srcOrd="2" destOrd="0" presId="urn:microsoft.com/office/officeart/2009/3/layout/HorizontalOrganizationChart"/>
    <dgm:cxn modelId="{AA320C6C-A3C2-DF48-B18F-E3F076B284E9}" type="presParOf" srcId="{96876921-77F4-4E08-9148-E99125692808}" destId="{B6FF38B1-94EE-5848-8043-BF3B363E5E43}" srcOrd="3" destOrd="0" presId="urn:microsoft.com/office/officeart/2009/3/layout/HorizontalOrganizationChart"/>
    <dgm:cxn modelId="{80038D27-07BB-9D42-8B02-373FBB401995}" type="presParOf" srcId="{B6FF38B1-94EE-5848-8043-BF3B363E5E43}" destId="{CC2D7BE5-7000-3C48-AA1F-2B56512EECB1}" srcOrd="0" destOrd="0" presId="urn:microsoft.com/office/officeart/2009/3/layout/HorizontalOrganizationChart"/>
    <dgm:cxn modelId="{0E02921B-3AAA-054D-B69E-2FD429787CFA}" type="presParOf" srcId="{CC2D7BE5-7000-3C48-AA1F-2B56512EECB1}" destId="{4E99FFF1-F2C8-4947-9B7B-F4C0FDBD7B17}" srcOrd="0" destOrd="0" presId="urn:microsoft.com/office/officeart/2009/3/layout/HorizontalOrganizationChart"/>
    <dgm:cxn modelId="{12B5936C-DE11-DC4F-A797-49A1C97963EE}" type="presParOf" srcId="{CC2D7BE5-7000-3C48-AA1F-2B56512EECB1}" destId="{CBC1B020-7022-2B49-8F5F-7E3168D6587A}" srcOrd="1" destOrd="0" presId="urn:microsoft.com/office/officeart/2009/3/layout/HorizontalOrganizationChart"/>
    <dgm:cxn modelId="{9C4486E8-75DD-CE44-A11F-F99E5795528C}" type="presParOf" srcId="{B6FF38B1-94EE-5848-8043-BF3B363E5E43}" destId="{8C9C17CE-7CBB-7446-A701-923744A6075A}" srcOrd="1" destOrd="0" presId="urn:microsoft.com/office/officeart/2009/3/layout/HorizontalOrganizationChart"/>
    <dgm:cxn modelId="{4D2AC2AA-394B-2841-965E-F2951FDEC046}" type="presParOf" srcId="{B6FF38B1-94EE-5848-8043-BF3B363E5E43}" destId="{430A0D5E-F21F-B747-8E3B-3F16B06130DD}" srcOrd="2" destOrd="0" presId="urn:microsoft.com/office/officeart/2009/3/layout/HorizontalOrganizationChart"/>
    <dgm:cxn modelId="{038364CA-F263-D744-A536-ACE73215C261}" type="presParOf" srcId="{96876921-77F4-4E08-9148-E99125692808}" destId="{FDE78A9A-2F3D-1643-9E25-8D293E01FD0B}" srcOrd="4" destOrd="0" presId="urn:microsoft.com/office/officeart/2009/3/layout/HorizontalOrganizationChart"/>
    <dgm:cxn modelId="{4731A843-3358-D841-9244-34E33A9D0796}" type="presParOf" srcId="{96876921-77F4-4E08-9148-E99125692808}" destId="{03AC02A8-DCF5-DE41-9165-E9B4A460BFB1}" srcOrd="5" destOrd="0" presId="urn:microsoft.com/office/officeart/2009/3/layout/HorizontalOrganizationChart"/>
    <dgm:cxn modelId="{0834520F-EF4B-3540-B177-716104484FD8}" type="presParOf" srcId="{03AC02A8-DCF5-DE41-9165-E9B4A460BFB1}" destId="{F8B7117C-2CA0-2F40-B7D6-1D024FC1684D}" srcOrd="0" destOrd="0" presId="urn:microsoft.com/office/officeart/2009/3/layout/HorizontalOrganizationChart"/>
    <dgm:cxn modelId="{F71A41F2-63DD-9241-9F0B-3A4F167F332A}" type="presParOf" srcId="{F8B7117C-2CA0-2F40-B7D6-1D024FC1684D}" destId="{7EAD13FD-E4B4-DC46-B5DF-6646A2216B5E}" srcOrd="0" destOrd="0" presId="urn:microsoft.com/office/officeart/2009/3/layout/HorizontalOrganizationChart"/>
    <dgm:cxn modelId="{AE3FD872-E394-0747-82BD-19C4F14C6A8D}" type="presParOf" srcId="{F8B7117C-2CA0-2F40-B7D6-1D024FC1684D}" destId="{4E317DED-344D-9C4D-B93F-1131238B087D}" srcOrd="1" destOrd="0" presId="urn:microsoft.com/office/officeart/2009/3/layout/HorizontalOrganizationChart"/>
    <dgm:cxn modelId="{C7C7A492-C2A0-A04C-AF10-F1508025F563}" type="presParOf" srcId="{03AC02A8-DCF5-DE41-9165-E9B4A460BFB1}" destId="{B14BC67D-6708-2744-B1B5-357136427AFC}" srcOrd="1" destOrd="0" presId="urn:microsoft.com/office/officeart/2009/3/layout/HorizontalOrganizationChart"/>
    <dgm:cxn modelId="{78FABA4E-9889-F24E-81AB-4D7792A8A70C}" type="presParOf" srcId="{03AC02A8-DCF5-DE41-9165-E9B4A460BFB1}" destId="{3CE53489-38CC-3F4F-8E4D-87B2F2A44B04}" srcOrd="2" destOrd="0" presId="urn:microsoft.com/office/officeart/2009/3/layout/HorizontalOrganizationChart"/>
    <dgm:cxn modelId="{663F9CFB-604C-174B-B176-AD5FC8C9EAA8}" type="presParOf" srcId="{96876921-77F4-4E08-9148-E99125692808}" destId="{02317F5F-2A70-F943-94AC-A4AA9E649FDC}" srcOrd="6" destOrd="0" presId="urn:microsoft.com/office/officeart/2009/3/layout/HorizontalOrganizationChart"/>
    <dgm:cxn modelId="{3B2D7B2E-56F1-EF49-9C73-82324D67191B}" type="presParOf" srcId="{96876921-77F4-4E08-9148-E99125692808}" destId="{942551B5-031B-A94B-8596-6CF221122022}" srcOrd="7" destOrd="0" presId="urn:microsoft.com/office/officeart/2009/3/layout/HorizontalOrganizationChart"/>
    <dgm:cxn modelId="{5585A190-D345-3543-B8A4-061340445579}" type="presParOf" srcId="{942551B5-031B-A94B-8596-6CF221122022}" destId="{7B45BAC9-CC56-AC40-81A5-C7B9387341D0}" srcOrd="0" destOrd="0" presId="urn:microsoft.com/office/officeart/2009/3/layout/HorizontalOrganizationChart"/>
    <dgm:cxn modelId="{F2418CB0-FCB0-5A4A-B683-57E602A6B133}" type="presParOf" srcId="{7B45BAC9-CC56-AC40-81A5-C7B9387341D0}" destId="{8694BFB8-9E8C-1845-8FEC-5B89C95DC21B}" srcOrd="0" destOrd="0" presId="urn:microsoft.com/office/officeart/2009/3/layout/HorizontalOrganizationChart"/>
    <dgm:cxn modelId="{D6953AFB-BAC3-2D4D-9B62-69B10061FE5D}" type="presParOf" srcId="{7B45BAC9-CC56-AC40-81A5-C7B9387341D0}" destId="{BCA5C663-1057-1245-B4D4-FE7B87B92033}" srcOrd="1" destOrd="0" presId="urn:microsoft.com/office/officeart/2009/3/layout/HorizontalOrganizationChart"/>
    <dgm:cxn modelId="{C58BB76C-4115-EA4E-9D9B-B01402BC4964}" type="presParOf" srcId="{942551B5-031B-A94B-8596-6CF221122022}" destId="{1E512A8E-5837-FD44-BC9D-057510CBC4D9}" srcOrd="1" destOrd="0" presId="urn:microsoft.com/office/officeart/2009/3/layout/HorizontalOrganizationChart"/>
    <dgm:cxn modelId="{06AC9BBA-1E67-4443-ABA9-18A9C8682B4C}" type="presParOf" srcId="{942551B5-031B-A94B-8596-6CF221122022}" destId="{A1E72A6A-988E-C845-8CD1-74A8CF689222}" srcOrd="2" destOrd="0" presId="urn:microsoft.com/office/officeart/2009/3/layout/HorizontalOrganizationChart"/>
    <dgm:cxn modelId="{8DB98D90-82D4-A945-A210-3EBB70E90123}" type="presParOf" srcId="{96876921-77F4-4E08-9148-E99125692808}" destId="{16C50FE8-F74F-1349-A8CA-65C27410E2C4}" srcOrd="8" destOrd="0" presId="urn:microsoft.com/office/officeart/2009/3/layout/HorizontalOrganizationChart"/>
    <dgm:cxn modelId="{0802FA63-F9AA-C34F-837D-F71850884A60}" type="presParOf" srcId="{96876921-77F4-4E08-9148-E99125692808}" destId="{7B39659E-F7C2-8C4D-AAAE-4DDD6208E960}" srcOrd="9" destOrd="0" presId="urn:microsoft.com/office/officeart/2009/3/layout/HorizontalOrganizationChart"/>
    <dgm:cxn modelId="{5F140CA0-7D5E-FA4E-9FCE-BC7492EEB1F5}" type="presParOf" srcId="{7B39659E-F7C2-8C4D-AAAE-4DDD6208E960}" destId="{06ED6D85-57F1-BB48-8E0B-7186F27EBFD7}" srcOrd="0" destOrd="0" presId="urn:microsoft.com/office/officeart/2009/3/layout/HorizontalOrganizationChart"/>
    <dgm:cxn modelId="{3698D2CB-ED20-BA42-9D39-037F3D5DD19C}" type="presParOf" srcId="{06ED6D85-57F1-BB48-8E0B-7186F27EBFD7}" destId="{EE430F54-A878-5E4E-8BD2-2EC118BCE1FF}" srcOrd="0" destOrd="0" presId="urn:microsoft.com/office/officeart/2009/3/layout/HorizontalOrganizationChart"/>
    <dgm:cxn modelId="{74D99536-9561-4D4A-B29C-2E6BCE010447}" type="presParOf" srcId="{06ED6D85-57F1-BB48-8E0B-7186F27EBFD7}" destId="{0F28AA06-1427-D743-BEC7-C0539F8ADE78}" srcOrd="1" destOrd="0" presId="urn:microsoft.com/office/officeart/2009/3/layout/HorizontalOrganizationChart"/>
    <dgm:cxn modelId="{5BFC2997-B820-8844-B453-9E1FB45514F7}" type="presParOf" srcId="{7B39659E-F7C2-8C4D-AAAE-4DDD6208E960}" destId="{F43529C5-7D0B-C04F-969D-0FBCA8A92A6D}" srcOrd="1" destOrd="0" presId="urn:microsoft.com/office/officeart/2009/3/layout/HorizontalOrganizationChart"/>
    <dgm:cxn modelId="{2A89B5B2-F46B-CB44-B39D-595D9AF6FB1C}" type="presParOf" srcId="{7B39659E-F7C2-8C4D-AAAE-4DDD6208E960}" destId="{7844B8FB-1B3C-3543-A856-FD80D2872BDF}" srcOrd="2" destOrd="0" presId="urn:microsoft.com/office/officeart/2009/3/layout/HorizontalOrganizationChart"/>
    <dgm:cxn modelId="{D7FCE679-8809-3E42-BDD9-128C65569F60}" type="presParOf" srcId="{96876921-77F4-4E08-9148-E99125692808}" destId="{D64C51CF-5385-AC4E-9924-5AEB9C96CC29}" srcOrd="10" destOrd="0" presId="urn:microsoft.com/office/officeart/2009/3/layout/HorizontalOrganizationChart"/>
    <dgm:cxn modelId="{259DD506-82CF-0F49-B77F-116A7D6F872B}" type="presParOf" srcId="{96876921-77F4-4E08-9148-E99125692808}" destId="{2C28600F-B5DF-F346-BFAD-A7B2AF3EC9CB}" srcOrd="11" destOrd="0" presId="urn:microsoft.com/office/officeart/2009/3/layout/HorizontalOrganizationChart"/>
    <dgm:cxn modelId="{F4AAD088-6C8D-B24C-A3E3-15D670218E34}" type="presParOf" srcId="{2C28600F-B5DF-F346-BFAD-A7B2AF3EC9CB}" destId="{60E6DAE8-C119-484B-B753-1455C0E0CE71}" srcOrd="0" destOrd="0" presId="urn:microsoft.com/office/officeart/2009/3/layout/HorizontalOrganizationChart"/>
    <dgm:cxn modelId="{147BD302-AB76-0E46-983B-910B247D25E1}" type="presParOf" srcId="{60E6DAE8-C119-484B-B753-1455C0E0CE71}" destId="{E6CF5C07-2D9C-564D-90E5-DBF063F87A7C}" srcOrd="0" destOrd="0" presId="urn:microsoft.com/office/officeart/2009/3/layout/HorizontalOrganizationChart"/>
    <dgm:cxn modelId="{40877D2F-341E-FC4A-921E-19E5E4BE1A12}" type="presParOf" srcId="{60E6DAE8-C119-484B-B753-1455C0E0CE71}" destId="{C767319C-045A-8840-8F04-CF0D948D48E4}" srcOrd="1" destOrd="0" presId="urn:microsoft.com/office/officeart/2009/3/layout/HorizontalOrganizationChart"/>
    <dgm:cxn modelId="{6F643669-FAFC-7840-8993-458C42B4B607}" type="presParOf" srcId="{2C28600F-B5DF-F346-BFAD-A7B2AF3EC9CB}" destId="{1B10B67E-083A-F547-9877-E216C150872C}" srcOrd="1" destOrd="0" presId="urn:microsoft.com/office/officeart/2009/3/layout/HorizontalOrganizationChart"/>
    <dgm:cxn modelId="{FA26FAB1-C909-E140-ACFC-E9CB3F7E80D9}" type="presParOf" srcId="{2C28600F-B5DF-F346-BFAD-A7B2AF3EC9CB}" destId="{2E3E6627-6735-2447-AB97-6533EB27301F}" srcOrd="2" destOrd="0" presId="urn:microsoft.com/office/officeart/2009/3/layout/HorizontalOrganizationChart"/>
    <dgm:cxn modelId="{CB8882C4-2648-F245-AA85-A80F5AFAB54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577E8909-A8F9-5544-8CAC-81E0D9360573}" type="presOf" srcId="{7859404A-F2FC-2C48-AA46-F509ECEE6B31}" destId="{4E99FFF1-F2C8-4947-9B7B-F4C0FDBD7B17}" srcOrd="0" destOrd="0" presId="urn:microsoft.com/office/officeart/2009/3/layout/HorizontalOrganizationChart"/>
    <dgm:cxn modelId="{AE65CD12-A070-D64D-9FC6-1F2885C4F9F3}" type="presOf" srcId="{4CB52E96-06D1-AF48-99CE-F4490E57E3F7}" destId="{E6CF5C07-2D9C-564D-90E5-DBF063F87A7C}" srcOrd="0" destOrd="0" presId="urn:microsoft.com/office/officeart/2009/3/layout/HorizontalOrganizationChart"/>
    <dgm:cxn modelId="{6B282D1A-096C-184E-B998-2ED6F717EAF6}" type="presOf" srcId="{18857FB4-8C0F-134F-BB34-A7483EFC3EB3}" destId="{8694BFB8-9E8C-1845-8FEC-5B89C95DC21B}"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DB4FCB33-3E99-8C47-AEBB-BC87F7840043}" type="presOf" srcId="{9AC2E227-803C-4016-BF2C-9291B6CAA290}" destId="{9CD41DA5-A8A9-4189-B933-DCF665F7DF2D}" srcOrd="1" destOrd="0" presId="urn:microsoft.com/office/officeart/2009/3/layout/HorizontalOrganizationChart"/>
    <dgm:cxn modelId="{4D3F5A41-1A2B-094C-87E4-CAFCE7662A30}" type="presOf" srcId="{5A294BDE-BC52-8342-AC0A-45AB3E3D15CE}" destId="{16C50FE8-F74F-1349-A8CA-65C27410E2C4}" srcOrd="0" destOrd="0" presId="urn:microsoft.com/office/officeart/2009/3/layout/HorizontalOrganizationChart"/>
    <dgm:cxn modelId="{8213C345-E42F-2443-944E-42810ED9C691}" type="presOf" srcId="{1D790902-AF3D-7B46-AD76-3055EDBED332}" destId="{FDE78A9A-2F3D-1643-9E25-8D293E01FD0B}" srcOrd="0" destOrd="0" presId="urn:microsoft.com/office/officeart/2009/3/layout/HorizontalOrganizationChart"/>
    <dgm:cxn modelId="{BDE32A49-2B98-CA49-9C4C-75012C17E3C5}" type="presOf" srcId="{D03B71AB-129A-214C-ABE8-BDB062FF6886}" destId="{D64C51CF-5385-AC4E-9924-5AEB9C96CC29}"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20C1FE7A-4B34-AA48-A07D-90CA165F3112}" srcId="{9AC2E227-803C-4016-BF2C-9291B6CAA290}" destId="{7859404A-F2FC-2C48-AA46-F509ECEE6B31}" srcOrd="1" destOrd="0" parTransId="{082ECBEE-C2C7-4949-86B1-6B928BF803C2}" sibTransId="{284844EE-6F45-4240-B30D-C9558468DF08}"/>
    <dgm:cxn modelId="{B7B9338A-BD77-4B43-AB50-FF149D62DE37}" type="presOf" srcId="{5E91D41B-332E-E54E-BBB2-1256B9CC48C7}" destId="{97BD78E0-6CC9-224B-9FDD-F11EE9BF8DF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073DEFAF-2DAA-9F4A-B553-44A641FD1574}" type="presOf" srcId="{9AC2E227-803C-4016-BF2C-9291B6CAA290}" destId="{2A2AFDF2-2568-44F8-842C-3BFD70D9F2B1}" srcOrd="0" destOrd="0" presId="urn:microsoft.com/office/officeart/2009/3/layout/HorizontalOrganizationChart"/>
    <dgm:cxn modelId="{6D9419B2-F24D-4A41-B664-C1289AF3DC57}" type="presOf" srcId="{23F1803F-276C-8041-9B7B-082F2BD1E946}" destId="{19BA56B5-C34A-B64D-A239-C962FAC6DE3A}" srcOrd="0" destOrd="0" presId="urn:microsoft.com/office/officeart/2009/3/layout/HorizontalOrganizationChart"/>
    <dgm:cxn modelId="{2300F0B7-7479-DE40-9ED4-91F2703A7BD4}" type="presOf" srcId="{F2050BCA-66A8-BD4F-8D70-1CDE1E1193D6}" destId="{7EAD13FD-E4B4-DC46-B5DF-6646A2216B5E}" srcOrd="0" destOrd="0" presId="urn:microsoft.com/office/officeart/2009/3/layout/HorizontalOrganizationChart"/>
    <dgm:cxn modelId="{6D7B07BD-3ED2-A540-A66A-F773DDAE1C55}" type="presOf" srcId="{407B71D8-AF3B-5A42-9B22-D9139206A1E9}" destId="{0F28AA06-1427-D743-BEC7-C0539F8ADE78}" srcOrd="1" destOrd="0" presId="urn:microsoft.com/office/officeart/2009/3/layout/HorizontalOrganizationChart"/>
    <dgm:cxn modelId="{C95500C3-71CC-9249-B5AF-8AB62E708A64}" type="presOf" srcId="{18857FB4-8C0F-134F-BB34-A7483EFC3EB3}" destId="{BCA5C663-1057-1245-B4D4-FE7B87B92033}" srcOrd="1" destOrd="0" presId="urn:microsoft.com/office/officeart/2009/3/layout/HorizontalOrganizationChart"/>
    <dgm:cxn modelId="{74A590C4-0F24-B54A-81C1-E1F1DF5467BC}" type="presOf" srcId="{082ECBEE-C2C7-4949-86B1-6B928BF803C2}" destId="{DB74F6B7-48F3-A347-9D02-3848B3882D19}" srcOrd="0" destOrd="0" presId="urn:microsoft.com/office/officeart/2009/3/layout/HorizontalOrganizationChart"/>
    <dgm:cxn modelId="{B86A55C6-6B7A-054C-9B76-062D9C5E216A}" type="presOf" srcId="{F05BBA42-D7AF-4BA0-8C3F-85B1FE28E48F}" destId="{18DB143D-9E27-4E02-AFA5-F665953CBC10}" srcOrd="0" destOrd="0" presId="urn:microsoft.com/office/officeart/2009/3/layout/HorizontalOrganizationChart"/>
    <dgm:cxn modelId="{BB974AD2-3C02-1447-B8C2-6D19D4CDC753}" type="presOf" srcId="{D85D18D5-D26E-FC45-9804-B9305D1099EC}" destId="{02317F5F-2A70-F943-94AC-A4AA9E649FDC}" srcOrd="0" destOrd="0" presId="urn:microsoft.com/office/officeart/2009/3/layout/HorizontalOrganizationChart"/>
    <dgm:cxn modelId="{0A6818D5-3C6F-1042-8E11-29C144D5CAE8}" type="presOf" srcId="{4CB52E96-06D1-AF48-99CE-F4490E57E3F7}" destId="{C767319C-045A-8840-8F04-CF0D948D48E4}" srcOrd="1" destOrd="0" presId="urn:microsoft.com/office/officeart/2009/3/layout/HorizontalOrganizationChart"/>
    <dgm:cxn modelId="{4D1E87DF-3D8D-9744-B357-F076500FE737}" type="presOf" srcId="{23F1803F-276C-8041-9B7B-082F2BD1E946}" destId="{B13D6842-7E74-6E4A-B081-886229548982}" srcOrd="1" destOrd="0" presId="urn:microsoft.com/office/officeart/2009/3/layout/HorizontalOrganizationChart"/>
    <dgm:cxn modelId="{CC434AF2-D951-A746-9151-4690BFBAEC1F}" type="presOf" srcId="{F2050BCA-66A8-BD4F-8D70-1CDE1E1193D6}" destId="{4E317DED-344D-9C4D-B93F-1131238B087D}" srcOrd="1" destOrd="0" presId="urn:microsoft.com/office/officeart/2009/3/layout/HorizontalOrganizationChart"/>
    <dgm:cxn modelId="{514208F8-40EE-7546-9AD4-4471EF1FB1DA}" type="presOf" srcId="{7859404A-F2FC-2C48-AA46-F509ECEE6B31}" destId="{CBC1B020-7022-2B49-8F5F-7E3168D6587A}"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9CA4F3FB-693B-3D42-BE3A-A3F264CC437D}" type="presOf" srcId="{407B71D8-AF3B-5A42-9B22-D9139206A1E9}" destId="{EE430F54-A878-5E4E-8BD2-2EC118BCE1FF}" srcOrd="0" destOrd="0" presId="urn:microsoft.com/office/officeart/2009/3/layout/HorizontalOrganizationChart"/>
    <dgm:cxn modelId="{22ACF837-7345-1348-889A-10DBF9A3B145}" type="presParOf" srcId="{18DB143D-9E27-4E02-AFA5-F665953CBC10}" destId="{07E01157-B979-4F6B-B892-75DB2A2B8B0F}" srcOrd="0" destOrd="0" presId="urn:microsoft.com/office/officeart/2009/3/layout/HorizontalOrganizationChart"/>
    <dgm:cxn modelId="{AE6B426E-6703-3445-884D-194AF2AF2C56}" type="presParOf" srcId="{07E01157-B979-4F6B-B892-75DB2A2B8B0F}" destId="{F686C23F-604E-4653-B2CB-27DBB6BED631}" srcOrd="0" destOrd="0" presId="urn:microsoft.com/office/officeart/2009/3/layout/HorizontalOrganizationChart"/>
    <dgm:cxn modelId="{35857EAB-07FB-8F4D-B1C6-01307EE36CB9}" type="presParOf" srcId="{F686C23F-604E-4653-B2CB-27DBB6BED631}" destId="{2A2AFDF2-2568-44F8-842C-3BFD70D9F2B1}" srcOrd="0" destOrd="0" presId="urn:microsoft.com/office/officeart/2009/3/layout/HorizontalOrganizationChart"/>
    <dgm:cxn modelId="{3D659F0F-BE86-D741-8D6E-94BF88201811}" type="presParOf" srcId="{F686C23F-604E-4653-B2CB-27DBB6BED631}" destId="{9CD41DA5-A8A9-4189-B933-DCF665F7DF2D}" srcOrd="1" destOrd="0" presId="urn:microsoft.com/office/officeart/2009/3/layout/HorizontalOrganizationChart"/>
    <dgm:cxn modelId="{DE15317A-980B-5D40-BEF9-B422932D63DD}" type="presParOf" srcId="{07E01157-B979-4F6B-B892-75DB2A2B8B0F}" destId="{96876921-77F4-4E08-9148-E99125692808}" srcOrd="1" destOrd="0" presId="urn:microsoft.com/office/officeart/2009/3/layout/HorizontalOrganizationChart"/>
    <dgm:cxn modelId="{8E2AE283-2167-464F-B8FE-17A381FF4A70}" type="presParOf" srcId="{96876921-77F4-4E08-9148-E99125692808}" destId="{97BD78E0-6CC9-224B-9FDD-F11EE9BF8DF0}" srcOrd="0" destOrd="0" presId="urn:microsoft.com/office/officeart/2009/3/layout/HorizontalOrganizationChart"/>
    <dgm:cxn modelId="{0DCA8DF7-C5F7-A440-B746-B1470EB2BF31}" type="presParOf" srcId="{96876921-77F4-4E08-9148-E99125692808}" destId="{F5564F5E-C23C-6041-B185-3508736BC161}" srcOrd="1" destOrd="0" presId="urn:microsoft.com/office/officeart/2009/3/layout/HorizontalOrganizationChart"/>
    <dgm:cxn modelId="{AB7BE04F-E013-6E49-A6D5-5E5337D93BC6}" type="presParOf" srcId="{F5564F5E-C23C-6041-B185-3508736BC161}" destId="{730C15AF-A2E3-334E-9C4F-2DA8AC61AB90}" srcOrd="0" destOrd="0" presId="urn:microsoft.com/office/officeart/2009/3/layout/HorizontalOrganizationChart"/>
    <dgm:cxn modelId="{92C93BF3-7901-964A-AB94-692BD7417DB5}" type="presParOf" srcId="{730C15AF-A2E3-334E-9C4F-2DA8AC61AB90}" destId="{19BA56B5-C34A-B64D-A239-C962FAC6DE3A}" srcOrd="0" destOrd="0" presId="urn:microsoft.com/office/officeart/2009/3/layout/HorizontalOrganizationChart"/>
    <dgm:cxn modelId="{D8AFEC78-38A0-8B4C-BB9A-7546A8412BEC}" type="presParOf" srcId="{730C15AF-A2E3-334E-9C4F-2DA8AC61AB90}" destId="{B13D6842-7E74-6E4A-B081-886229548982}" srcOrd="1" destOrd="0" presId="urn:microsoft.com/office/officeart/2009/3/layout/HorizontalOrganizationChart"/>
    <dgm:cxn modelId="{1F3FE158-90C6-1747-A8E7-9A01036C931B}" type="presParOf" srcId="{F5564F5E-C23C-6041-B185-3508736BC161}" destId="{DA228DBB-51B5-1545-814C-2E0469298B4C}" srcOrd="1" destOrd="0" presId="urn:microsoft.com/office/officeart/2009/3/layout/HorizontalOrganizationChart"/>
    <dgm:cxn modelId="{5B718BDD-0C86-BD45-9FFB-590E6BB34916}" type="presParOf" srcId="{F5564F5E-C23C-6041-B185-3508736BC161}" destId="{D334E96E-D664-3443-8496-4E437BC45B67}" srcOrd="2" destOrd="0" presId="urn:microsoft.com/office/officeart/2009/3/layout/HorizontalOrganizationChart"/>
    <dgm:cxn modelId="{FA59A522-F4AA-7640-A903-3415847D39B8}" type="presParOf" srcId="{96876921-77F4-4E08-9148-E99125692808}" destId="{DB74F6B7-48F3-A347-9D02-3848B3882D19}" srcOrd="2" destOrd="0" presId="urn:microsoft.com/office/officeart/2009/3/layout/HorizontalOrganizationChart"/>
    <dgm:cxn modelId="{DBE9FDEA-FC5D-8242-890F-3016D1B8D4BD}" type="presParOf" srcId="{96876921-77F4-4E08-9148-E99125692808}" destId="{B6FF38B1-94EE-5848-8043-BF3B363E5E43}" srcOrd="3" destOrd="0" presId="urn:microsoft.com/office/officeart/2009/3/layout/HorizontalOrganizationChart"/>
    <dgm:cxn modelId="{238AE6A9-FE26-4A40-A352-34922FA63A65}" type="presParOf" srcId="{B6FF38B1-94EE-5848-8043-BF3B363E5E43}" destId="{CC2D7BE5-7000-3C48-AA1F-2B56512EECB1}" srcOrd="0" destOrd="0" presId="urn:microsoft.com/office/officeart/2009/3/layout/HorizontalOrganizationChart"/>
    <dgm:cxn modelId="{24A47822-EF79-1944-AFEB-92E5CFD85D34}" type="presParOf" srcId="{CC2D7BE5-7000-3C48-AA1F-2B56512EECB1}" destId="{4E99FFF1-F2C8-4947-9B7B-F4C0FDBD7B17}" srcOrd="0" destOrd="0" presId="urn:microsoft.com/office/officeart/2009/3/layout/HorizontalOrganizationChart"/>
    <dgm:cxn modelId="{22AD4057-8AB4-874E-9BBC-C9537E808E1E}" type="presParOf" srcId="{CC2D7BE5-7000-3C48-AA1F-2B56512EECB1}" destId="{CBC1B020-7022-2B49-8F5F-7E3168D6587A}" srcOrd="1" destOrd="0" presId="urn:microsoft.com/office/officeart/2009/3/layout/HorizontalOrganizationChart"/>
    <dgm:cxn modelId="{B28CF14A-1227-EE44-B313-F334205EBB51}" type="presParOf" srcId="{B6FF38B1-94EE-5848-8043-BF3B363E5E43}" destId="{8C9C17CE-7CBB-7446-A701-923744A6075A}" srcOrd="1" destOrd="0" presId="urn:microsoft.com/office/officeart/2009/3/layout/HorizontalOrganizationChart"/>
    <dgm:cxn modelId="{7A403715-3DB9-584F-9AA7-1415810D425E}" type="presParOf" srcId="{B6FF38B1-94EE-5848-8043-BF3B363E5E43}" destId="{430A0D5E-F21F-B747-8E3B-3F16B06130DD}" srcOrd="2" destOrd="0" presId="urn:microsoft.com/office/officeart/2009/3/layout/HorizontalOrganizationChart"/>
    <dgm:cxn modelId="{C2582DF5-ED8E-F648-A8FA-F002F162D67F}" type="presParOf" srcId="{96876921-77F4-4E08-9148-E99125692808}" destId="{FDE78A9A-2F3D-1643-9E25-8D293E01FD0B}" srcOrd="4" destOrd="0" presId="urn:microsoft.com/office/officeart/2009/3/layout/HorizontalOrganizationChart"/>
    <dgm:cxn modelId="{F28A6319-C9AB-1245-A0E1-9627AFADB360}" type="presParOf" srcId="{96876921-77F4-4E08-9148-E99125692808}" destId="{03AC02A8-DCF5-DE41-9165-E9B4A460BFB1}" srcOrd="5" destOrd="0" presId="urn:microsoft.com/office/officeart/2009/3/layout/HorizontalOrganizationChart"/>
    <dgm:cxn modelId="{85855AEC-C7CA-B34C-8CD3-795267AC8609}" type="presParOf" srcId="{03AC02A8-DCF5-DE41-9165-E9B4A460BFB1}" destId="{F8B7117C-2CA0-2F40-B7D6-1D024FC1684D}" srcOrd="0" destOrd="0" presId="urn:microsoft.com/office/officeart/2009/3/layout/HorizontalOrganizationChart"/>
    <dgm:cxn modelId="{051B4E8F-E90C-BB45-8E2C-59FCFC1AF78E}" type="presParOf" srcId="{F8B7117C-2CA0-2F40-B7D6-1D024FC1684D}" destId="{7EAD13FD-E4B4-DC46-B5DF-6646A2216B5E}" srcOrd="0" destOrd="0" presId="urn:microsoft.com/office/officeart/2009/3/layout/HorizontalOrganizationChart"/>
    <dgm:cxn modelId="{61227EE1-C03D-BB4D-AD72-79D9F0D304DB}" type="presParOf" srcId="{F8B7117C-2CA0-2F40-B7D6-1D024FC1684D}" destId="{4E317DED-344D-9C4D-B93F-1131238B087D}" srcOrd="1" destOrd="0" presId="urn:microsoft.com/office/officeart/2009/3/layout/HorizontalOrganizationChart"/>
    <dgm:cxn modelId="{CE93F8BA-8031-CC4A-ADE4-A11974A3C233}" type="presParOf" srcId="{03AC02A8-DCF5-DE41-9165-E9B4A460BFB1}" destId="{B14BC67D-6708-2744-B1B5-357136427AFC}" srcOrd="1" destOrd="0" presId="urn:microsoft.com/office/officeart/2009/3/layout/HorizontalOrganizationChart"/>
    <dgm:cxn modelId="{35F9EA1E-8387-E146-B557-440C991D7EE5}" type="presParOf" srcId="{03AC02A8-DCF5-DE41-9165-E9B4A460BFB1}" destId="{3CE53489-38CC-3F4F-8E4D-87B2F2A44B04}" srcOrd="2" destOrd="0" presId="urn:microsoft.com/office/officeart/2009/3/layout/HorizontalOrganizationChart"/>
    <dgm:cxn modelId="{18282EB1-F715-C84A-9E51-41A274B4DE11}" type="presParOf" srcId="{96876921-77F4-4E08-9148-E99125692808}" destId="{02317F5F-2A70-F943-94AC-A4AA9E649FDC}" srcOrd="6" destOrd="0" presId="urn:microsoft.com/office/officeart/2009/3/layout/HorizontalOrganizationChart"/>
    <dgm:cxn modelId="{52CA50FE-B1C0-B840-BE0E-3DC2C4FBE05C}" type="presParOf" srcId="{96876921-77F4-4E08-9148-E99125692808}" destId="{942551B5-031B-A94B-8596-6CF221122022}" srcOrd="7" destOrd="0" presId="urn:microsoft.com/office/officeart/2009/3/layout/HorizontalOrganizationChart"/>
    <dgm:cxn modelId="{6A829E87-4613-0B45-BC87-61BE2667E67F}" type="presParOf" srcId="{942551B5-031B-A94B-8596-6CF221122022}" destId="{7B45BAC9-CC56-AC40-81A5-C7B9387341D0}" srcOrd="0" destOrd="0" presId="urn:microsoft.com/office/officeart/2009/3/layout/HorizontalOrganizationChart"/>
    <dgm:cxn modelId="{59E1E5C4-DC86-2F4E-A066-6A829B54CE77}" type="presParOf" srcId="{7B45BAC9-CC56-AC40-81A5-C7B9387341D0}" destId="{8694BFB8-9E8C-1845-8FEC-5B89C95DC21B}" srcOrd="0" destOrd="0" presId="urn:microsoft.com/office/officeart/2009/3/layout/HorizontalOrganizationChart"/>
    <dgm:cxn modelId="{D6E2882F-B884-9F4A-9509-82D8BCBF945B}" type="presParOf" srcId="{7B45BAC9-CC56-AC40-81A5-C7B9387341D0}" destId="{BCA5C663-1057-1245-B4D4-FE7B87B92033}" srcOrd="1" destOrd="0" presId="urn:microsoft.com/office/officeart/2009/3/layout/HorizontalOrganizationChart"/>
    <dgm:cxn modelId="{73A28EBA-708F-A845-AE80-D1661498E4D5}" type="presParOf" srcId="{942551B5-031B-A94B-8596-6CF221122022}" destId="{1E512A8E-5837-FD44-BC9D-057510CBC4D9}" srcOrd="1" destOrd="0" presId="urn:microsoft.com/office/officeart/2009/3/layout/HorizontalOrganizationChart"/>
    <dgm:cxn modelId="{134950AA-0A57-4B49-B524-35CC173386E1}" type="presParOf" srcId="{942551B5-031B-A94B-8596-6CF221122022}" destId="{A1E72A6A-988E-C845-8CD1-74A8CF689222}" srcOrd="2" destOrd="0" presId="urn:microsoft.com/office/officeart/2009/3/layout/HorizontalOrganizationChart"/>
    <dgm:cxn modelId="{5EF56FD6-C725-7343-8F09-527FA7E0050B}" type="presParOf" srcId="{96876921-77F4-4E08-9148-E99125692808}" destId="{16C50FE8-F74F-1349-A8CA-65C27410E2C4}" srcOrd="8" destOrd="0" presId="urn:microsoft.com/office/officeart/2009/3/layout/HorizontalOrganizationChart"/>
    <dgm:cxn modelId="{76B20BED-90A2-8A41-AD28-4B97DC14F408}" type="presParOf" srcId="{96876921-77F4-4E08-9148-E99125692808}" destId="{7B39659E-F7C2-8C4D-AAAE-4DDD6208E960}" srcOrd="9" destOrd="0" presId="urn:microsoft.com/office/officeart/2009/3/layout/HorizontalOrganizationChart"/>
    <dgm:cxn modelId="{8F2AC0E7-4DF0-4A4C-BDA0-B5032773D089}" type="presParOf" srcId="{7B39659E-F7C2-8C4D-AAAE-4DDD6208E960}" destId="{06ED6D85-57F1-BB48-8E0B-7186F27EBFD7}" srcOrd="0" destOrd="0" presId="urn:microsoft.com/office/officeart/2009/3/layout/HorizontalOrganizationChart"/>
    <dgm:cxn modelId="{01EC2717-CF22-9B49-A730-3415F3D8258B}" type="presParOf" srcId="{06ED6D85-57F1-BB48-8E0B-7186F27EBFD7}" destId="{EE430F54-A878-5E4E-8BD2-2EC118BCE1FF}" srcOrd="0" destOrd="0" presId="urn:microsoft.com/office/officeart/2009/3/layout/HorizontalOrganizationChart"/>
    <dgm:cxn modelId="{48B92C72-BA95-AB42-B7CF-E14D54E2B8D5}" type="presParOf" srcId="{06ED6D85-57F1-BB48-8E0B-7186F27EBFD7}" destId="{0F28AA06-1427-D743-BEC7-C0539F8ADE78}" srcOrd="1" destOrd="0" presId="urn:microsoft.com/office/officeart/2009/3/layout/HorizontalOrganizationChart"/>
    <dgm:cxn modelId="{E476ADC5-EFB9-E147-9DA8-D7E523D55911}" type="presParOf" srcId="{7B39659E-F7C2-8C4D-AAAE-4DDD6208E960}" destId="{F43529C5-7D0B-C04F-969D-0FBCA8A92A6D}" srcOrd="1" destOrd="0" presId="urn:microsoft.com/office/officeart/2009/3/layout/HorizontalOrganizationChart"/>
    <dgm:cxn modelId="{7E472EDE-0B0B-684A-96EB-76C899C96B85}" type="presParOf" srcId="{7B39659E-F7C2-8C4D-AAAE-4DDD6208E960}" destId="{7844B8FB-1B3C-3543-A856-FD80D2872BDF}" srcOrd="2" destOrd="0" presId="urn:microsoft.com/office/officeart/2009/3/layout/HorizontalOrganizationChart"/>
    <dgm:cxn modelId="{36A7705D-958F-FE4D-A169-4FBCFF42A521}" type="presParOf" srcId="{96876921-77F4-4E08-9148-E99125692808}" destId="{D64C51CF-5385-AC4E-9924-5AEB9C96CC29}" srcOrd="10" destOrd="0" presId="urn:microsoft.com/office/officeart/2009/3/layout/HorizontalOrganizationChart"/>
    <dgm:cxn modelId="{950F06A0-0C0C-2346-AA75-68851228F5DC}" type="presParOf" srcId="{96876921-77F4-4E08-9148-E99125692808}" destId="{2C28600F-B5DF-F346-BFAD-A7B2AF3EC9CB}" srcOrd="11" destOrd="0" presId="urn:microsoft.com/office/officeart/2009/3/layout/HorizontalOrganizationChart"/>
    <dgm:cxn modelId="{6BEC64B1-6B28-9C46-AC8E-0471761137E0}" type="presParOf" srcId="{2C28600F-B5DF-F346-BFAD-A7B2AF3EC9CB}" destId="{60E6DAE8-C119-484B-B753-1455C0E0CE71}" srcOrd="0" destOrd="0" presId="urn:microsoft.com/office/officeart/2009/3/layout/HorizontalOrganizationChart"/>
    <dgm:cxn modelId="{D54DE703-DF26-5748-A7DB-297A4EE33622}" type="presParOf" srcId="{60E6DAE8-C119-484B-B753-1455C0E0CE71}" destId="{E6CF5C07-2D9C-564D-90E5-DBF063F87A7C}" srcOrd="0" destOrd="0" presId="urn:microsoft.com/office/officeart/2009/3/layout/HorizontalOrganizationChart"/>
    <dgm:cxn modelId="{7DAB7FC7-98E9-E04D-A057-8B8863CAFE0A}" type="presParOf" srcId="{60E6DAE8-C119-484B-B753-1455C0E0CE71}" destId="{C767319C-045A-8840-8F04-CF0D948D48E4}" srcOrd="1" destOrd="0" presId="urn:microsoft.com/office/officeart/2009/3/layout/HorizontalOrganizationChart"/>
    <dgm:cxn modelId="{0E6FAA60-A7BC-A943-9489-FB9570EC4B92}" type="presParOf" srcId="{2C28600F-B5DF-F346-BFAD-A7B2AF3EC9CB}" destId="{1B10B67E-083A-F547-9877-E216C150872C}" srcOrd="1" destOrd="0" presId="urn:microsoft.com/office/officeart/2009/3/layout/HorizontalOrganizationChart"/>
    <dgm:cxn modelId="{FFD86FCB-41B2-D34B-B03C-B3E6E98CF75D}" type="presParOf" srcId="{2C28600F-B5DF-F346-BFAD-A7B2AF3EC9CB}" destId="{2E3E6627-6735-2447-AB97-6533EB27301F}" srcOrd="2" destOrd="0" presId="urn:microsoft.com/office/officeart/2009/3/layout/HorizontalOrganizationChart"/>
    <dgm:cxn modelId="{32163492-25E8-2D4C-AAE1-378813830D0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0073AA13-F76E-B04C-924F-2D81F792CE9E}" type="presOf" srcId="{407B71D8-AF3B-5A42-9B22-D9139206A1E9}" destId="{EE430F54-A878-5E4E-8BD2-2EC118BCE1FF}" srcOrd="0" destOrd="0" presId="urn:microsoft.com/office/officeart/2009/3/layout/HorizontalOrganizationChart"/>
    <dgm:cxn modelId="{A456CD17-658A-E248-AD58-2C0DC3F00B2E}" type="presOf" srcId="{D85D18D5-D26E-FC45-9804-B9305D1099EC}" destId="{02317F5F-2A70-F943-94AC-A4AA9E649FDC}" srcOrd="0" destOrd="0" presId="urn:microsoft.com/office/officeart/2009/3/layout/HorizontalOrganizationChart"/>
    <dgm:cxn modelId="{7F73E11B-B27F-4047-A16B-C310DF1A0841}" type="presOf" srcId="{9AC2E227-803C-4016-BF2C-9291B6CAA290}" destId="{2A2AFDF2-2568-44F8-842C-3BFD70D9F2B1}"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87A2442C-7FE1-1244-9A7E-878400EA0EEA}" type="presOf" srcId="{23F1803F-276C-8041-9B7B-082F2BD1E946}" destId="{19BA56B5-C34A-B64D-A239-C962FAC6DE3A}" srcOrd="0" destOrd="0" presId="urn:microsoft.com/office/officeart/2009/3/layout/HorizontalOrganizationChart"/>
    <dgm:cxn modelId="{95A54F3A-3FEC-EB46-8035-B6E5F7AC9292}" type="presOf" srcId="{D03B71AB-129A-214C-ABE8-BDB062FF6886}" destId="{D64C51CF-5385-AC4E-9924-5AEB9C96CC29}" srcOrd="0" destOrd="0" presId="urn:microsoft.com/office/officeart/2009/3/layout/HorizontalOrganizationChart"/>
    <dgm:cxn modelId="{7099B53D-8067-584F-AC67-278A0669768F}" type="presOf" srcId="{5A294BDE-BC52-8342-AC0A-45AB3E3D15CE}" destId="{16C50FE8-F74F-1349-A8CA-65C27410E2C4}"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C4635651-C32D-BC45-9BEC-DD8EFCCD8FAA}" type="presOf" srcId="{F2050BCA-66A8-BD4F-8D70-1CDE1E1193D6}" destId="{4E317DED-344D-9C4D-B93F-1131238B087D}" srcOrd="1" destOrd="0" presId="urn:microsoft.com/office/officeart/2009/3/layout/HorizontalOrganizationChart"/>
    <dgm:cxn modelId="{9EF64D53-2E2E-254B-88EF-6F69DB212213}" type="presOf" srcId="{1D790902-AF3D-7B46-AD76-3055EDBED332}" destId="{FDE78A9A-2F3D-1643-9E25-8D293E01FD0B}" srcOrd="0" destOrd="0" presId="urn:microsoft.com/office/officeart/2009/3/layout/HorizontalOrganizationChart"/>
    <dgm:cxn modelId="{4A5B025A-1894-4147-B059-D03826750CDB}" type="presOf" srcId="{18857FB4-8C0F-134F-BB34-A7483EFC3EB3}" destId="{BCA5C663-1057-1245-B4D4-FE7B87B92033}" srcOrd="1" destOrd="0" presId="urn:microsoft.com/office/officeart/2009/3/layout/HorizontalOrganizationChart"/>
    <dgm:cxn modelId="{E357D660-8988-E244-8974-CA8D4991DC4A}" type="presOf" srcId="{18857FB4-8C0F-134F-BB34-A7483EFC3EB3}" destId="{8694BFB8-9E8C-1845-8FEC-5B89C95DC21B}" srcOrd="0" destOrd="0" presId="urn:microsoft.com/office/officeart/2009/3/layout/HorizontalOrganizationChart"/>
    <dgm:cxn modelId="{E566D67A-620C-7344-B7EB-40F594DC473F}" type="presOf" srcId="{F05BBA42-D7AF-4BA0-8C3F-85B1FE28E48F}" destId="{18DB143D-9E27-4E02-AFA5-F665953CBC1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94D6DD87-0D11-A14E-8EEA-5EA1BE4AC872}" type="presOf" srcId="{082ECBEE-C2C7-4949-86B1-6B928BF803C2}" destId="{DB74F6B7-48F3-A347-9D02-3848B3882D19}" srcOrd="0" destOrd="0" presId="urn:microsoft.com/office/officeart/2009/3/layout/HorizontalOrganizationChart"/>
    <dgm:cxn modelId="{E1476698-1CA8-944B-BE58-97749AE2FAC8}" type="presOf" srcId="{4CB52E96-06D1-AF48-99CE-F4490E57E3F7}" destId="{E6CF5C07-2D9C-564D-90E5-DBF063F87A7C}" srcOrd="0" destOrd="0" presId="urn:microsoft.com/office/officeart/2009/3/layout/HorizontalOrganizationChart"/>
    <dgm:cxn modelId="{C7296B9B-5C91-1A4C-A92B-5F407754C221}" type="presOf" srcId="{407B71D8-AF3B-5A42-9B22-D9139206A1E9}" destId="{0F28AA06-1427-D743-BEC7-C0539F8ADE7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7AF7E5B6-6D24-7B49-8341-3E72F0132A2E}" type="presOf" srcId="{4CB52E96-06D1-AF48-99CE-F4490E57E3F7}" destId="{C767319C-045A-8840-8F04-CF0D948D48E4}" srcOrd="1" destOrd="0" presId="urn:microsoft.com/office/officeart/2009/3/layout/HorizontalOrganizationChart"/>
    <dgm:cxn modelId="{24A3A0BD-6EB6-934A-BE04-AD9BB09F16CB}" type="presOf" srcId="{23F1803F-276C-8041-9B7B-082F2BD1E946}" destId="{B13D6842-7E74-6E4A-B081-886229548982}" srcOrd="1" destOrd="0" presId="urn:microsoft.com/office/officeart/2009/3/layout/HorizontalOrganizationChart"/>
    <dgm:cxn modelId="{42F489C3-B790-204A-8989-786E70E693BD}" type="presOf" srcId="{7859404A-F2FC-2C48-AA46-F509ECEE6B31}" destId="{4E99FFF1-F2C8-4947-9B7B-F4C0FDBD7B17}" srcOrd="0" destOrd="0" presId="urn:microsoft.com/office/officeart/2009/3/layout/HorizontalOrganizationChart"/>
    <dgm:cxn modelId="{643728E0-BB26-EE40-B269-0CB85C95FC4F}" type="presOf" srcId="{F2050BCA-66A8-BD4F-8D70-1CDE1E1193D6}" destId="{7EAD13FD-E4B4-DC46-B5DF-6646A2216B5E}" srcOrd="0" destOrd="0" presId="urn:microsoft.com/office/officeart/2009/3/layout/HorizontalOrganizationChart"/>
    <dgm:cxn modelId="{85B2CAEC-830A-D448-BCBE-94601CE7FC57}" type="presOf" srcId="{7859404A-F2FC-2C48-AA46-F509ECEE6B31}" destId="{CBC1B020-7022-2B49-8F5F-7E3168D6587A}" srcOrd="1" destOrd="0" presId="urn:microsoft.com/office/officeart/2009/3/layout/HorizontalOrganizationChart"/>
    <dgm:cxn modelId="{AE5CE7F9-1BAA-D845-B8A0-1EC06D75FA34}" type="presOf" srcId="{5E91D41B-332E-E54E-BBB2-1256B9CC48C7}" destId="{97BD78E0-6CC9-224B-9FDD-F11EE9BF8DF0}"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FACDCDFC-D753-184D-98D7-58C6C0C2DECB}" type="presOf" srcId="{9AC2E227-803C-4016-BF2C-9291B6CAA290}" destId="{9CD41DA5-A8A9-4189-B933-DCF665F7DF2D}" srcOrd="1" destOrd="0" presId="urn:microsoft.com/office/officeart/2009/3/layout/HorizontalOrganizationChart"/>
    <dgm:cxn modelId="{B687EC27-62BA-3245-8CA2-0479D5BAB016}" type="presParOf" srcId="{18DB143D-9E27-4E02-AFA5-F665953CBC10}" destId="{07E01157-B979-4F6B-B892-75DB2A2B8B0F}" srcOrd="0" destOrd="0" presId="urn:microsoft.com/office/officeart/2009/3/layout/HorizontalOrganizationChart"/>
    <dgm:cxn modelId="{824742B7-DB18-D44D-B54E-06AEE6AE65DD}" type="presParOf" srcId="{07E01157-B979-4F6B-B892-75DB2A2B8B0F}" destId="{F686C23F-604E-4653-B2CB-27DBB6BED631}" srcOrd="0" destOrd="0" presId="urn:microsoft.com/office/officeart/2009/3/layout/HorizontalOrganizationChart"/>
    <dgm:cxn modelId="{A1B57250-BB8B-CC48-8016-E68532539E5B}" type="presParOf" srcId="{F686C23F-604E-4653-B2CB-27DBB6BED631}" destId="{2A2AFDF2-2568-44F8-842C-3BFD70D9F2B1}" srcOrd="0" destOrd="0" presId="urn:microsoft.com/office/officeart/2009/3/layout/HorizontalOrganizationChart"/>
    <dgm:cxn modelId="{5455B74F-2362-8741-8E60-445AAE11F917}" type="presParOf" srcId="{F686C23F-604E-4653-B2CB-27DBB6BED631}" destId="{9CD41DA5-A8A9-4189-B933-DCF665F7DF2D}" srcOrd="1" destOrd="0" presId="urn:microsoft.com/office/officeart/2009/3/layout/HorizontalOrganizationChart"/>
    <dgm:cxn modelId="{EFB4B822-AD36-F54E-B8C2-ECFE4FC2F42C}" type="presParOf" srcId="{07E01157-B979-4F6B-B892-75DB2A2B8B0F}" destId="{96876921-77F4-4E08-9148-E99125692808}" srcOrd="1" destOrd="0" presId="urn:microsoft.com/office/officeart/2009/3/layout/HorizontalOrganizationChart"/>
    <dgm:cxn modelId="{698AE801-1F20-1E4F-B6D4-E6D2F9D621A6}" type="presParOf" srcId="{96876921-77F4-4E08-9148-E99125692808}" destId="{97BD78E0-6CC9-224B-9FDD-F11EE9BF8DF0}" srcOrd="0" destOrd="0" presId="urn:microsoft.com/office/officeart/2009/3/layout/HorizontalOrganizationChart"/>
    <dgm:cxn modelId="{75BF0689-4626-EC47-A166-C95FD66E3437}" type="presParOf" srcId="{96876921-77F4-4E08-9148-E99125692808}" destId="{F5564F5E-C23C-6041-B185-3508736BC161}" srcOrd="1" destOrd="0" presId="urn:microsoft.com/office/officeart/2009/3/layout/HorizontalOrganizationChart"/>
    <dgm:cxn modelId="{33C77204-D6EB-5348-B415-590467DCD7B0}" type="presParOf" srcId="{F5564F5E-C23C-6041-B185-3508736BC161}" destId="{730C15AF-A2E3-334E-9C4F-2DA8AC61AB90}" srcOrd="0" destOrd="0" presId="urn:microsoft.com/office/officeart/2009/3/layout/HorizontalOrganizationChart"/>
    <dgm:cxn modelId="{ED2485C6-D1A0-A94C-BB04-35E24FBDD376}" type="presParOf" srcId="{730C15AF-A2E3-334E-9C4F-2DA8AC61AB90}" destId="{19BA56B5-C34A-B64D-A239-C962FAC6DE3A}" srcOrd="0" destOrd="0" presId="urn:microsoft.com/office/officeart/2009/3/layout/HorizontalOrganizationChart"/>
    <dgm:cxn modelId="{2F117072-94BB-6749-B0FF-57ABA47B969E}" type="presParOf" srcId="{730C15AF-A2E3-334E-9C4F-2DA8AC61AB90}" destId="{B13D6842-7E74-6E4A-B081-886229548982}" srcOrd="1" destOrd="0" presId="urn:microsoft.com/office/officeart/2009/3/layout/HorizontalOrganizationChart"/>
    <dgm:cxn modelId="{EEB21AA0-32B0-4D45-BE2E-0D055EAE7298}" type="presParOf" srcId="{F5564F5E-C23C-6041-B185-3508736BC161}" destId="{DA228DBB-51B5-1545-814C-2E0469298B4C}" srcOrd="1" destOrd="0" presId="urn:microsoft.com/office/officeart/2009/3/layout/HorizontalOrganizationChart"/>
    <dgm:cxn modelId="{8051E591-1804-C945-A98E-08C5D7999FBE}" type="presParOf" srcId="{F5564F5E-C23C-6041-B185-3508736BC161}" destId="{D334E96E-D664-3443-8496-4E437BC45B67}" srcOrd="2" destOrd="0" presId="urn:microsoft.com/office/officeart/2009/3/layout/HorizontalOrganizationChart"/>
    <dgm:cxn modelId="{48EC67C1-2F55-964C-B6A3-ABF69F0BA379}" type="presParOf" srcId="{96876921-77F4-4E08-9148-E99125692808}" destId="{DB74F6B7-48F3-A347-9D02-3848B3882D19}" srcOrd="2" destOrd="0" presId="urn:microsoft.com/office/officeart/2009/3/layout/HorizontalOrganizationChart"/>
    <dgm:cxn modelId="{F8F0DCE9-6432-EB47-BF95-EDDA7B02586B}" type="presParOf" srcId="{96876921-77F4-4E08-9148-E99125692808}" destId="{B6FF38B1-94EE-5848-8043-BF3B363E5E43}" srcOrd="3" destOrd="0" presId="urn:microsoft.com/office/officeart/2009/3/layout/HorizontalOrganizationChart"/>
    <dgm:cxn modelId="{9E9103AD-B5DC-FC4A-8D92-5FA4006553D0}" type="presParOf" srcId="{B6FF38B1-94EE-5848-8043-BF3B363E5E43}" destId="{CC2D7BE5-7000-3C48-AA1F-2B56512EECB1}" srcOrd="0" destOrd="0" presId="urn:microsoft.com/office/officeart/2009/3/layout/HorizontalOrganizationChart"/>
    <dgm:cxn modelId="{134E7D53-0D00-5D45-AF84-97920C264018}" type="presParOf" srcId="{CC2D7BE5-7000-3C48-AA1F-2B56512EECB1}" destId="{4E99FFF1-F2C8-4947-9B7B-F4C0FDBD7B17}" srcOrd="0" destOrd="0" presId="urn:microsoft.com/office/officeart/2009/3/layout/HorizontalOrganizationChart"/>
    <dgm:cxn modelId="{2C2395A4-37FA-C24D-A32B-1505CE0A8711}" type="presParOf" srcId="{CC2D7BE5-7000-3C48-AA1F-2B56512EECB1}" destId="{CBC1B020-7022-2B49-8F5F-7E3168D6587A}" srcOrd="1" destOrd="0" presId="urn:microsoft.com/office/officeart/2009/3/layout/HorizontalOrganizationChart"/>
    <dgm:cxn modelId="{2995BCC1-916C-2642-9AD5-78A87910A007}" type="presParOf" srcId="{B6FF38B1-94EE-5848-8043-BF3B363E5E43}" destId="{8C9C17CE-7CBB-7446-A701-923744A6075A}" srcOrd="1" destOrd="0" presId="urn:microsoft.com/office/officeart/2009/3/layout/HorizontalOrganizationChart"/>
    <dgm:cxn modelId="{DA13C02A-DB66-5E4B-8D30-DFFCF583433B}" type="presParOf" srcId="{B6FF38B1-94EE-5848-8043-BF3B363E5E43}" destId="{430A0D5E-F21F-B747-8E3B-3F16B06130DD}" srcOrd="2" destOrd="0" presId="urn:microsoft.com/office/officeart/2009/3/layout/HorizontalOrganizationChart"/>
    <dgm:cxn modelId="{6669E90F-366E-5146-A86A-E29FE326E612}" type="presParOf" srcId="{96876921-77F4-4E08-9148-E99125692808}" destId="{FDE78A9A-2F3D-1643-9E25-8D293E01FD0B}" srcOrd="4" destOrd="0" presId="urn:microsoft.com/office/officeart/2009/3/layout/HorizontalOrganizationChart"/>
    <dgm:cxn modelId="{35D4774B-4948-3C45-95AE-152E1290F809}" type="presParOf" srcId="{96876921-77F4-4E08-9148-E99125692808}" destId="{03AC02A8-DCF5-DE41-9165-E9B4A460BFB1}" srcOrd="5" destOrd="0" presId="urn:microsoft.com/office/officeart/2009/3/layout/HorizontalOrganizationChart"/>
    <dgm:cxn modelId="{6C9871D7-CA2C-1D48-8BCB-D20FD0528CE7}" type="presParOf" srcId="{03AC02A8-DCF5-DE41-9165-E9B4A460BFB1}" destId="{F8B7117C-2CA0-2F40-B7D6-1D024FC1684D}" srcOrd="0" destOrd="0" presId="urn:microsoft.com/office/officeart/2009/3/layout/HorizontalOrganizationChart"/>
    <dgm:cxn modelId="{09448BFB-BE19-C84E-9B99-2D0CA5622756}" type="presParOf" srcId="{F8B7117C-2CA0-2F40-B7D6-1D024FC1684D}" destId="{7EAD13FD-E4B4-DC46-B5DF-6646A2216B5E}" srcOrd="0" destOrd="0" presId="urn:microsoft.com/office/officeart/2009/3/layout/HorizontalOrganizationChart"/>
    <dgm:cxn modelId="{646A9CD6-EBA5-7F45-88C0-AF7E11E9E83C}" type="presParOf" srcId="{F8B7117C-2CA0-2F40-B7D6-1D024FC1684D}" destId="{4E317DED-344D-9C4D-B93F-1131238B087D}" srcOrd="1" destOrd="0" presId="urn:microsoft.com/office/officeart/2009/3/layout/HorizontalOrganizationChart"/>
    <dgm:cxn modelId="{0EE4C833-7158-E34F-A20A-D3B242396019}" type="presParOf" srcId="{03AC02A8-DCF5-DE41-9165-E9B4A460BFB1}" destId="{B14BC67D-6708-2744-B1B5-357136427AFC}" srcOrd="1" destOrd="0" presId="urn:microsoft.com/office/officeart/2009/3/layout/HorizontalOrganizationChart"/>
    <dgm:cxn modelId="{E8E0D26C-C11A-0D4C-9F87-D8B0824C6A64}" type="presParOf" srcId="{03AC02A8-DCF5-DE41-9165-E9B4A460BFB1}" destId="{3CE53489-38CC-3F4F-8E4D-87B2F2A44B04}" srcOrd="2" destOrd="0" presId="urn:microsoft.com/office/officeart/2009/3/layout/HorizontalOrganizationChart"/>
    <dgm:cxn modelId="{DE8C175C-462F-0A4C-9123-F97624DBCF71}" type="presParOf" srcId="{96876921-77F4-4E08-9148-E99125692808}" destId="{02317F5F-2A70-F943-94AC-A4AA9E649FDC}" srcOrd="6" destOrd="0" presId="urn:microsoft.com/office/officeart/2009/3/layout/HorizontalOrganizationChart"/>
    <dgm:cxn modelId="{2412065C-4439-6B46-881C-D9ECE72F2A98}" type="presParOf" srcId="{96876921-77F4-4E08-9148-E99125692808}" destId="{942551B5-031B-A94B-8596-6CF221122022}" srcOrd="7" destOrd="0" presId="urn:microsoft.com/office/officeart/2009/3/layout/HorizontalOrganizationChart"/>
    <dgm:cxn modelId="{63E9CECF-30E9-234E-92E4-3D3052E011B5}" type="presParOf" srcId="{942551B5-031B-A94B-8596-6CF221122022}" destId="{7B45BAC9-CC56-AC40-81A5-C7B9387341D0}" srcOrd="0" destOrd="0" presId="urn:microsoft.com/office/officeart/2009/3/layout/HorizontalOrganizationChart"/>
    <dgm:cxn modelId="{12FC8EB3-563D-2B41-8824-20FF2E2A039C}" type="presParOf" srcId="{7B45BAC9-CC56-AC40-81A5-C7B9387341D0}" destId="{8694BFB8-9E8C-1845-8FEC-5B89C95DC21B}" srcOrd="0" destOrd="0" presId="urn:microsoft.com/office/officeart/2009/3/layout/HorizontalOrganizationChart"/>
    <dgm:cxn modelId="{7990C1BB-07EA-CA4C-8CCB-9B047883C8F0}" type="presParOf" srcId="{7B45BAC9-CC56-AC40-81A5-C7B9387341D0}" destId="{BCA5C663-1057-1245-B4D4-FE7B87B92033}" srcOrd="1" destOrd="0" presId="urn:microsoft.com/office/officeart/2009/3/layout/HorizontalOrganizationChart"/>
    <dgm:cxn modelId="{ACA1EE67-35A8-214D-96FD-E3E4094B7620}" type="presParOf" srcId="{942551B5-031B-A94B-8596-6CF221122022}" destId="{1E512A8E-5837-FD44-BC9D-057510CBC4D9}" srcOrd="1" destOrd="0" presId="urn:microsoft.com/office/officeart/2009/3/layout/HorizontalOrganizationChart"/>
    <dgm:cxn modelId="{4E7052D8-5B5E-4941-91D3-236155575B72}" type="presParOf" srcId="{942551B5-031B-A94B-8596-6CF221122022}" destId="{A1E72A6A-988E-C845-8CD1-74A8CF689222}" srcOrd="2" destOrd="0" presId="urn:microsoft.com/office/officeart/2009/3/layout/HorizontalOrganizationChart"/>
    <dgm:cxn modelId="{C4FF7B42-16CD-8948-9151-0739E95155FA}" type="presParOf" srcId="{96876921-77F4-4E08-9148-E99125692808}" destId="{16C50FE8-F74F-1349-A8CA-65C27410E2C4}" srcOrd="8" destOrd="0" presId="urn:microsoft.com/office/officeart/2009/3/layout/HorizontalOrganizationChart"/>
    <dgm:cxn modelId="{F6C3FE07-F6D9-8247-8547-6A301195E69E}" type="presParOf" srcId="{96876921-77F4-4E08-9148-E99125692808}" destId="{7B39659E-F7C2-8C4D-AAAE-4DDD6208E960}" srcOrd="9" destOrd="0" presId="urn:microsoft.com/office/officeart/2009/3/layout/HorizontalOrganizationChart"/>
    <dgm:cxn modelId="{9A805A80-946C-F543-99EF-B4C9EB02D12B}" type="presParOf" srcId="{7B39659E-F7C2-8C4D-AAAE-4DDD6208E960}" destId="{06ED6D85-57F1-BB48-8E0B-7186F27EBFD7}" srcOrd="0" destOrd="0" presId="urn:microsoft.com/office/officeart/2009/3/layout/HorizontalOrganizationChart"/>
    <dgm:cxn modelId="{FB4F3EA3-6CD8-7648-B638-EE61D4BBDD01}" type="presParOf" srcId="{06ED6D85-57F1-BB48-8E0B-7186F27EBFD7}" destId="{EE430F54-A878-5E4E-8BD2-2EC118BCE1FF}" srcOrd="0" destOrd="0" presId="urn:microsoft.com/office/officeart/2009/3/layout/HorizontalOrganizationChart"/>
    <dgm:cxn modelId="{87C90E3B-7CB2-E74E-933C-086334863C81}" type="presParOf" srcId="{06ED6D85-57F1-BB48-8E0B-7186F27EBFD7}" destId="{0F28AA06-1427-D743-BEC7-C0539F8ADE78}" srcOrd="1" destOrd="0" presId="urn:microsoft.com/office/officeart/2009/3/layout/HorizontalOrganizationChart"/>
    <dgm:cxn modelId="{B838F05D-46CC-E245-931D-4A17B85E876F}" type="presParOf" srcId="{7B39659E-F7C2-8C4D-AAAE-4DDD6208E960}" destId="{F43529C5-7D0B-C04F-969D-0FBCA8A92A6D}" srcOrd="1" destOrd="0" presId="urn:microsoft.com/office/officeart/2009/3/layout/HorizontalOrganizationChart"/>
    <dgm:cxn modelId="{5A017314-5372-D44D-AEA7-2E3A9B889FEE}" type="presParOf" srcId="{7B39659E-F7C2-8C4D-AAAE-4DDD6208E960}" destId="{7844B8FB-1B3C-3543-A856-FD80D2872BDF}" srcOrd="2" destOrd="0" presId="urn:microsoft.com/office/officeart/2009/3/layout/HorizontalOrganizationChart"/>
    <dgm:cxn modelId="{62FE71C3-01B4-C244-8C8C-7E3CE400C850}" type="presParOf" srcId="{96876921-77F4-4E08-9148-E99125692808}" destId="{D64C51CF-5385-AC4E-9924-5AEB9C96CC29}" srcOrd="10" destOrd="0" presId="urn:microsoft.com/office/officeart/2009/3/layout/HorizontalOrganizationChart"/>
    <dgm:cxn modelId="{DA8A2AC5-CD4E-0F4D-B82C-E5208E3F883A}" type="presParOf" srcId="{96876921-77F4-4E08-9148-E99125692808}" destId="{2C28600F-B5DF-F346-BFAD-A7B2AF3EC9CB}" srcOrd="11" destOrd="0" presId="urn:microsoft.com/office/officeart/2009/3/layout/HorizontalOrganizationChart"/>
    <dgm:cxn modelId="{58934DDD-7C82-2043-A6DA-24CC6F942386}" type="presParOf" srcId="{2C28600F-B5DF-F346-BFAD-A7B2AF3EC9CB}" destId="{60E6DAE8-C119-484B-B753-1455C0E0CE71}" srcOrd="0" destOrd="0" presId="urn:microsoft.com/office/officeart/2009/3/layout/HorizontalOrganizationChart"/>
    <dgm:cxn modelId="{BD52CB3B-2926-EA46-998C-04F593BFE3F9}" type="presParOf" srcId="{60E6DAE8-C119-484B-B753-1455C0E0CE71}" destId="{E6CF5C07-2D9C-564D-90E5-DBF063F87A7C}" srcOrd="0" destOrd="0" presId="urn:microsoft.com/office/officeart/2009/3/layout/HorizontalOrganizationChart"/>
    <dgm:cxn modelId="{3794A070-F7DF-B74E-B5DB-6E9102525F2B}" type="presParOf" srcId="{60E6DAE8-C119-484B-B753-1455C0E0CE71}" destId="{C767319C-045A-8840-8F04-CF0D948D48E4}" srcOrd="1" destOrd="0" presId="urn:microsoft.com/office/officeart/2009/3/layout/HorizontalOrganizationChart"/>
    <dgm:cxn modelId="{CA4A14C0-C872-284A-B5D6-8716B6B2878E}" type="presParOf" srcId="{2C28600F-B5DF-F346-BFAD-A7B2AF3EC9CB}" destId="{1B10B67E-083A-F547-9877-E216C150872C}" srcOrd="1" destOrd="0" presId="urn:microsoft.com/office/officeart/2009/3/layout/HorizontalOrganizationChart"/>
    <dgm:cxn modelId="{BD2C0942-A239-B449-94D6-CAB226A3339D}" type="presParOf" srcId="{2C28600F-B5DF-F346-BFAD-A7B2AF3EC9CB}" destId="{2E3E6627-6735-2447-AB97-6533EB27301F}" srcOrd="2" destOrd="0" presId="urn:microsoft.com/office/officeart/2009/3/layout/HorizontalOrganizationChart"/>
    <dgm:cxn modelId="{18F40C42-F312-B44D-A1E5-F7CAF2AF3EE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7C476C8C-8400-458D-BD72-9E8641A3281B}" type="doc">
      <dgm:prSet loTypeId="urn:microsoft.com/office/officeart/2011/layout/TabList" loCatId="list" qsTypeId="urn:microsoft.com/office/officeart/2005/8/quickstyle/simple1#1" qsCatId="simple" csTypeId="urn:microsoft.com/office/officeart/2005/8/colors/accent2_2#1" csCatId="accent2" phldr="1"/>
      <dgm:spPr/>
      <dgm:t>
        <a:bodyPr/>
        <a:lstStyle/>
        <a:p>
          <a:endParaRPr lang="zh-CN" altLang="en-US"/>
        </a:p>
      </dgm:t>
    </dgm:pt>
    <dgm:pt modelId="{9597E900-918F-4F2D-8EAC-8F76E20743E3}">
      <dgm:prSet phldrT="[文本]" custT="1"/>
      <dgm:spPr/>
      <dgm:t>
        <a:bodyPr/>
        <a:lstStyle/>
        <a:p>
          <a:r>
            <a:rPr lang="zh-CN" altLang="en-US" sz="2400" dirty="0">
              <a:latin typeface="手札体-简粗体" panose="03000700000000000000" pitchFamily="66" charset="-122"/>
              <a:ea typeface="手札体-简粗体" panose="03000700000000000000" pitchFamily="66" charset="-122"/>
            </a:rPr>
            <a:t>？价值</a:t>
          </a:r>
        </a:p>
      </dgm:t>
    </dgm:pt>
    <dgm:pt modelId="{3D2AC5D4-754D-4C31-93B7-A1C025FC9F13}" type="parTrans" cxnId="{0AD2BA5B-CFFA-4D36-BFA2-63B0A14C6601}">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C4E58779-E579-4C1E-ACDF-EF98577D46EA}" type="sibTrans" cxnId="{0AD2BA5B-CFFA-4D36-BFA2-63B0A14C6601}">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405B7B59-A75C-4F94-A396-829908D7403D}">
      <dgm:prSet phldrT="[文本]" custT="1"/>
      <dgm:spPr/>
      <dgm:t>
        <a:bodyPr anchor="ctr"/>
        <a:lstStyle/>
        <a:p>
          <a:r>
            <a:rPr lang="zh-CN" altLang="en-US" sz="2000" dirty="0">
              <a:latin typeface="手札体-简粗体" panose="03000700000000000000" pitchFamily="66" charset="-122"/>
              <a:ea typeface="手札体-简粗体" panose="03000700000000000000" pitchFamily="66" charset="-122"/>
            </a:rPr>
            <a:t>买过</a:t>
          </a:r>
        </a:p>
      </dgm:t>
    </dgm:pt>
    <dgm:pt modelId="{9F0DC3B8-9355-4E05-B48D-FD94410BDA4D}" type="parTrans" cxnId="{10BA629F-12B8-4C9F-A572-14341FCDAF10}">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931E2C37-94AC-4F0D-8FBF-B3274E9591E3}" type="sibTrans" cxnId="{10BA629F-12B8-4C9F-A572-14341FCDAF10}">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985192B9-D6E6-4C8C-A27B-0581EE4AE465}">
      <dgm:prSet phldrT="[文本]" custT="1"/>
      <dgm:spPr/>
      <dgm:t>
        <a:bodyPr/>
        <a:lstStyle/>
        <a:p>
          <a:r>
            <a:rPr lang="zh-CN" altLang="en-US" sz="2400" dirty="0">
              <a:latin typeface="手札体-简粗体" panose="03000700000000000000" pitchFamily="66" charset="-122"/>
              <a:ea typeface="手札体-简粗体" panose="03000700000000000000" pitchFamily="66" charset="-122"/>
            </a:rPr>
            <a:t>？价值</a:t>
          </a:r>
        </a:p>
      </dgm:t>
    </dgm:pt>
    <dgm:pt modelId="{D8C70CA4-BB07-4A40-A0D3-2A9B07779C50}" type="parTrans" cxnId="{267EABF2-DFE8-43A9-9199-F9256C9F70F9}">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749D7CF5-8275-47F8-A02A-20932A63AB77}" type="sibTrans" cxnId="{267EABF2-DFE8-43A9-9199-F9256C9F70F9}">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1DED4325-C677-43DE-A0A1-EE50D3B883A0}">
      <dgm:prSet phldrT="[文本]" custT="1"/>
      <dgm:spPr/>
      <dgm:t>
        <a:bodyPr/>
        <a:lstStyle/>
        <a:p>
          <a:r>
            <a:rPr lang="zh-CN" altLang="en-US" sz="2400" dirty="0">
              <a:latin typeface="手札体-简粗体" panose="03000700000000000000" pitchFamily="66" charset="-122"/>
              <a:ea typeface="手札体-简粗体" panose="03000700000000000000" pitchFamily="66" charset="-122"/>
            </a:rPr>
            <a:t>？价值</a:t>
          </a:r>
        </a:p>
      </dgm:t>
    </dgm:pt>
    <dgm:pt modelId="{9987C674-8E1A-4AEE-BF94-7D149A2C5D19}" type="parTrans" cxnId="{26F94195-ECD7-4B84-8610-A7F3C346C5AB}">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E5AF2AD2-1C70-42E2-B32C-4EA598DEBE77}" type="sibTrans" cxnId="{26F94195-ECD7-4B84-8610-A7F3C346C5AB}">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604F016C-047B-43C2-8880-73CBE149192C}">
      <dgm:prSet phldrT="[文本]" custT="1"/>
      <dgm:spPr/>
      <dgm:t>
        <a:bodyPr anchor="ctr"/>
        <a:lstStyle/>
        <a:p>
          <a:pPr>
            <a:lnSpc>
              <a:spcPts val="3000"/>
            </a:lnSpc>
          </a:pPr>
          <a:r>
            <a:rPr lang="zh-CN" altLang="en-US" sz="2000" dirty="0">
              <a:latin typeface="手札体-简粗体" panose="03000700000000000000" pitchFamily="66" charset="-122"/>
              <a:ea typeface="手札体-简粗体" panose="03000700000000000000" pitchFamily="66" charset="-122"/>
            </a:rPr>
            <a:t>还会推荐别人买</a:t>
          </a:r>
        </a:p>
      </dgm:t>
    </dgm:pt>
    <dgm:pt modelId="{C4FCDB71-C4EB-4FA2-9C32-5A08C1C07BEC}" type="parTrans" cxnId="{A9A81EC3-B98B-4A01-A676-CCB51875566D}">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2720D225-79F8-4D96-A583-3D481B3CAC48}" type="sibTrans" cxnId="{A9A81EC3-B98B-4A01-A676-CCB51875566D}">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9EC860DA-FBE6-4782-803B-56FE5F52BC9C}">
      <dgm:prSet phldrT="[文本]" custT="1"/>
      <dgm:spPr/>
      <dgm:t>
        <a:bodyPr anchor="ctr"/>
        <a:lstStyle/>
        <a:p>
          <a:pPr>
            <a:lnSpc>
              <a:spcPts val="3000"/>
            </a:lnSpc>
          </a:pPr>
          <a:r>
            <a:rPr lang="zh-CN" altLang="en-US" sz="2000" dirty="0">
              <a:latin typeface="手札体-简粗体" panose="03000700000000000000" pitchFamily="66" charset="-122"/>
              <a:ea typeface="手札体-简粗体" panose="03000700000000000000" pitchFamily="66" charset="-122"/>
            </a:rPr>
            <a:t>还会再买</a:t>
          </a:r>
        </a:p>
      </dgm:t>
    </dgm:pt>
    <dgm:pt modelId="{9262A6D2-7C05-4316-96CC-668677A4F008}" type="parTrans" cxnId="{042CE928-974B-44B9-9CA3-A8AE628F1C76}">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6E3F013D-39A7-422A-90BE-E4803D3771C0}" type="sibTrans" cxnId="{042CE928-974B-44B9-9CA3-A8AE628F1C76}">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52CC349A-4E90-4354-9B44-FE6523929C68}" type="pres">
      <dgm:prSet presAssocID="{7C476C8C-8400-458D-BD72-9E8641A3281B}" presName="Name0" presStyleCnt="0">
        <dgm:presLayoutVars>
          <dgm:chMax/>
          <dgm:chPref val="3"/>
          <dgm:dir/>
          <dgm:animOne val="branch"/>
          <dgm:animLvl val="lvl"/>
        </dgm:presLayoutVars>
      </dgm:prSet>
      <dgm:spPr/>
    </dgm:pt>
    <dgm:pt modelId="{02652339-CCDE-4654-9CFC-B271E027CDBF}" type="pres">
      <dgm:prSet presAssocID="{9597E900-918F-4F2D-8EAC-8F76E20743E3}" presName="composite" presStyleCnt="0"/>
      <dgm:spPr/>
    </dgm:pt>
    <dgm:pt modelId="{2CD0A960-E531-4B39-B002-B2A2B7E55245}" type="pres">
      <dgm:prSet presAssocID="{9597E900-918F-4F2D-8EAC-8F76E20743E3}" presName="FirstChild" presStyleLbl="revTx" presStyleIdx="0" presStyleCnt="3">
        <dgm:presLayoutVars>
          <dgm:chMax val="0"/>
          <dgm:chPref val="0"/>
          <dgm:bulletEnabled val="1"/>
        </dgm:presLayoutVars>
      </dgm:prSet>
      <dgm:spPr/>
    </dgm:pt>
    <dgm:pt modelId="{B9028AD8-1528-4A6A-BA31-1AD15B88CF6B}" type="pres">
      <dgm:prSet presAssocID="{9597E900-918F-4F2D-8EAC-8F76E20743E3}" presName="Parent" presStyleLbl="alignNode1" presStyleIdx="0" presStyleCnt="3" custLinFactNeighborY="812">
        <dgm:presLayoutVars>
          <dgm:chMax val="3"/>
          <dgm:chPref val="3"/>
          <dgm:bulletEnabled val="1"/>
        </dgm:presLayoutVars>
      </dgm:prSet>
      <dgm:spPr/>
    </dgm:pt>
    <dgm:pt modelId="{6CE97691-EC17-42A6-9A8B-3C6ABE1DFC3F}" type="pres">
      <dgm:prSet presAssocID="{9597E900-918F-4F2D-8EAC-8F76E20743E3}" presName="Accent" presStyleLbl="parChTrans1D1" presStyleIdx="0" presStyleCnt="3"/>
      <dgm:spPr/>
    </dgm:pt>
    <dgm:pt modelId="{84280B69-4748-4218-B2A2-34E9831E8B4A}" type="pres">
      <dgm:prSet presAssocID="{C4E58779-E579-4C1E-ACDF-EF98577D46EA}" presName="sibTrans" presStyleCnt="0"/>
      <dgm:spPr/>
    </dgm:pt>
    <dgm:pt modelId="{F760A48F-675A-4B70-99AC-418DF3DBF9A3}" type="pres">
      <dgm:prSet presAssocID="{985192B9-D6E6-4C8C-A27B-0581EE4AE465}" presName="composite" presStyleCnt="0"/>
      <dgm:spPr/>
    </dgm:pt>
    <dgm:pt modelId="{E2330942-B34C-446C-BE5D-8A83802CE20F}" type="pres">
      <dgm:prSet presAssocID="{985192B9-D6E6-4C8C-A27B-0581EE4AE465}" presName="FirstChild" presStyleLbl="revTx" presStyleIdx="1" presStyleCnt="3">
        <dgm:presLayoutVars>
          <dgm:chMax val="0"/>
          <dgm:chPref val="0"/>
          <dgm:bulletEnabled val="1"/>
        </dgm:presLayoutVars>
      </dgm:prSet>
      <dgm:spPr/>
    </dgm:pt>
    <dgm:pt modelId="{1BF8FC8E-5910-4C6C-AAEF-0D9A4FA6A196}" type="pres">
      <dgm:prSet presAssocID="{985192B9-D6E6-4C8C-A27B-0581EE4AE465}" presName="Parent" presStyleLbl="alignNode1" presStyleIdx="1" presStyleCnt="3" custLinFactNeighborY="-10">
        <dgm:presLayoutVars>
          <dgm:chMax val="3"/>
          <dgm:chPref val="3"/>
          <dgm:bulletEnabled val="1"/>
        </dgm:presLayoutVars>
      </dgm:prSet>
      <dgm:spPr/>
    </dgm:pt>
    <dgm:pt modelId="{7C4F0422-3138-48B7-BC62-B0A82718CA21}" type="pres">
      <dgm:prSet presAssocID="{985192B9-D6E6-4C8C-A27B-0581EE4AE465}" presName="Accent" presStyleLbl="parChTrans1D1" presStyleIdx="1" presStyleCnt="3"/>
      <dgm:spPr/>
    </dgm:pt>
    <dgm:pt modelId="{380F7891-30FF-4256-960E-DA5B2389D34D}" type="pres">
      <dgm:prSet presAssocID="{749D7CF5-8275-47F8-A02A-20932A63AB77}" presName="sibTrans" presStyleCnt="0"/>
      <dgm:spPr/>
    </dgm:pt>
    <dgm:pt modelId="{87AA2B9B-E8EC-41F0-914F-4E441F6615F9}" type="pres">
      <dgm:prSet presAssocID="{1DED4325-C677-43DE-A0A1-EE50D3B883A0}" presName="composite" presStyleCnt="0"/>
      <dgm:spPr/>
    </dgm:pt>
    <dgm:pt modelId="{D363F3D3-FBBD-484F-B69A-37EF10FB74B3}" type="pres">
      <dgm:prSet presAssocID="{1DED4325-C677-43DE-A0A1-EE50D3B883A0}" presName="FirstChild" presStyleLbl="revTx" presStyleIdx="2" presStyleCnt="3">
        <dgm:presLayoutVars>
          <dgm:chMax val="0"/>
          <dgm:chPref val="0"/>
          <dgm:bulletEnabled val="1"/>
        </dgm:presLayoutVars>
      </dgm:prSet>
      <dgm:spPr/>
    </dgm:pt>
    <dgm:pt modelId="{16B4C98F-4D2F-4CF1-8BD9-77EB204AB902}" type="pres">
      <dgm:prSet presAssocID="{1DED4325-C677-43DE-A0A1-EE50D3B883A0}" presName="Parent" presStyleLbl="alignNode1" presStyleIdx="2" presStyleCnt="3">
        <dgm:presLayoutVars>
          <dgm:chMax val="3"/>
          <dgm:chPref val="3"/>
          <dgm:bulletEnabled val="1"/>
        </dgm:presLayoutVars>
      </dgm:prSet>
      <dgm:spPr/>
    </dgm:pt>
    <dgm:pt modelId="{A1DCAED2-0200-45D6-B3F5-B3CD952BB39B}" type="pres">
      <dgm:prSet presAssocID="{1DED4325-C677-43DE-A0A1-EE50D3B883A0}" presName="Accent" presStyleLbl="parChTrans1D1" presStyleIdx="2" presStyleCnt="3"/>
      <dgm:spPr/>
    </dgm:pt>
  </dgm:ptLst>
  <dgm:cxnLst>
    <dgm:cxn modelId="{C7D27617-B656-984D-BE26-49A8EF9FBAB0}" type="presOf" srcId="{9EC860DA-FBE6-4782-803B-56FE5F52BC9C}" destId="{E2330942-B34C-446C-BE5D-8A83802CE20F}" srcOrd="0" destOrd="0" presId="urn:microsoft.com/office/officeart/2011/layout/TabList"/>
    <dgm:cxn modelId="{25C53F21-4B13-0B47-8A3A-DC8BBE46DB47}" type="presOf" srcId="{1DED4325-C677-43DE-A0A1-EE50D3B883A0}" destId="{16B4C98F-4D2F-4CF1-8BD9-77EB204AB902}" srcOrd="0" destOrd="0" presId="urn:microsoft.com/office/officeart/2011/layout/TabList"/>
    <dgm:cxn modelId="{042CE928-974B-44B9-9CA3-A8AE628F1C76}" srcId="{985192B9-D6E6-4C8C-A27B-0581EE4AE465}" destId="{9EC860DA-FBE6-4782-803B-56FE5F52BC9C}" srcOrd="0" destOrd="0" parTransId="{9262A6D2-7C05-4316-96CC-668677A4F008}" sibTransId="{6E3F013D-39A7-422A-90BE-E4803D3771C0}"/>
    <dgm:cxn modelId="{E0A97437-E5A4-1847-A55A-385EE1CC8BD9}" type="presOf" srcId="{985192B9-D6E6-4C8C-A27B-0581EE4AE465}" destId="{1BF8FC8E-5910-4C6C-AAEF-0D9A4FA6A196}" srcOrd="0" destOrd="0" presId="urn:microsoft.com/office/officeart/2011/layout/TabList"/>
    <dgm:cxn modelId="{0AD2BA5B-CFFA-4D36-BFA2-63B0A14C6601}" srcId="{7C476C8C-8400-458D-BD72-9E8641A3281B}" destId="{9597E900-918F-4F2D-8EAC-8F76E20743E3}" srcOrd="0" destOrd="0" parTransId="{3D2AC5D4-754D-4C31-93B7-A1C025FC9F13}" sibTransId="{C4E58779-E579-4C1E-ACDF-EF98577D46EA}"/>
    <dgm:cxn modelId="{26F94195-ECD7-4B84-8610-A7F3C346C5AB}" srcId="{7C476C8C-8400-458D-BD72-9E8641A3281B}" destId="{1DED4325-C677-43DE-A0A1-EE50D3B883A0}" srcOrd="2" destOrd="0" parTransId="{9987C674-8E1A-4AEE-BF94-7D149A2C5D19}" sibTransId="{E5AF2AD2-1C70-42E2-B32C-4EA598DEBE77}"/>
    <dgm:cxn modelId="{10BA629F-12B8-4C9F-A572-14341FCDAF10}" srcId="{9597E900-918F-4F2D-8EAC-8F76E20743E3}" destId="{405B7B59-A75C-4F94-A396-829908D7403D}" srcOrd="0" destOrd="0" parTransId="{9F0DC3B8-9355-4E05-B48D-FD94410BDA4D}" sibTransId="{931E2C37-94AC-4F0D-8FBF-B3274E9591E3}"/>
    <dgm:cxn modelId="{AF8024A0-58BF-1C47-9FE4-0FCE17405903}" type="presOf" srcId="{7C476C8C-8400-458D-BD72-9E8641A3281B}" destId="{52CC349A-4E90-4354-9B44-FE6523929C68}" srcOrd="0" destOrd="0" presId="urn:microsoft.com/office/officeart/2011/layout/TabList"/>
    <dgm:cxn modelId="{CAC70AB3-A2FD-1E4A-8588-E76E0826146B}" type="presOf" srcId="{405B7B59-A75C-4F94-A396-829908D7403D}" destId="{2CD0A960-E531-4B39-B002-B2A2B7E55245}" srcOrd="0" destOrd="0" presId="urn:microsoft.com/office/officeart/2011/layout/TabList"/>
    <dgm:cxn modelId="{EB2EE0BB-3DE6-814B-9BA6-D88ECF27068B}" type="presOf" srcId="{9597E900-918F-4F2D-8EAC-8F76E20743E3}" destId="{B9028AD8-1528-4A6A-BA31-1AD15B88CF6B}" srcOrd="0" destOrd="0" presId="urn:microsoft.com/office/officeart/2011/layout/TabList"/>
    <dgm:cxn modelId="{A9A81EC3-B98B-4A01-A676-CCB51875566D}" srcId="{1DED4325-C677-43DE-A0A1-EE50D3B883A0}" destId="{604F016C-047B-43C2-8880-73CBE149192C}" srcOrd="0" destOrd="0" parTransId="{C4FCDB71-C4EB-4FA2-9C32-5A08C1C07BEC}" sibTransId="{2720D225-79F8-4D96-A583-3D481B3CAC48}"/>
    <dgm:cxn modelId="{3E8CB0D5-E869-F24A-A40B-1BFD9B32E336}" type="presOf" srcId="{604F016C-047B-43C2-8880-73CBE149192C}" destId="{D363F3D3-FBBD-484F-B69A-37EF10FB74B3}" srcOrd="0" destOrd="0" presId="urn:microsoft.com/office/officeart/2011/layout/TabList"/>
    <dgm:cxn modelId="{267EABF2-DFE8-43A9-9199-F9256C9F70F9}" srcId="{7C476C8C-8400-458D-BD72-9E8641A3281B}" destId="{985192B9-D6E6-4C8C-A27B-0581EE4AE465}" srcOrd="1" destOrd="0" parTransId="{D8C70CA4-BB07-4A40-A0D3-2A9B07779C50}" sibTransId="{749D7CF5-8275-47F8-A02A-20932A63AB77}"/>
    <dgm:cxn modelId="{0847A181-4069-B941-A188-455F9BB3A676}" type="presParOf" srcId="{52CC349A-4E90-4354-9B44-FE6523929C68}" destId="{02652339-CCDE-4654-9CFC-B271E027CDBF}" srcOrd="0" destOrd="0" presId="urn:microsoft.com/office/officeart/2011/layout/TabList"/>
    <dgm:cxn modelId="{3CEA3018-0DF1-0F4D-B761-84E2A488FD3E}" type="presParOf" srcId="{02652339-CCDE-4654-9CFC-B271E027CDBF}" destId="{2CD0A960-E531-4B39-B002-B2A2B7E55245}" srcOrd="0" destOrd="0" presId="urn:microsoft.com/office/officeart/2011/layout/TabList"/>
    <dgm:cxn modelId="{38D46191-F0FA-C940-A83E-8FB207AB2420}" type="presParOf" srcId="{02652339-CCDE-4654-9CFC-B271E027CDBF}" destId="{B9028AD8-1528-4A6A-BA31-1AD15B88CF6B}" srcOrd="1" destOrd="0" presId="urn:microsoft.com/office/officeart/2011/layout/TabList"/>
    <dgm:cxn modelId="{18DC2A06-F488-F247-BEB9-E09C7BD0523D}" type="presParOf" srcId="{02652339-CCDE-4654-9CFC-B271E027CDBF}" destId="{6CE97691-EC17-42A6-9A8B-3C6ABE1DFC3F}" srcOrd="2" destOrd="0" presId="urn:microsoft.com/office/officeart/2011/layout/TabList"/>
    <dgm:cxn modelId="{9C739B98-2B8A-4440-970D-370E8BE4356E}" type="presParOf" srcId="{52CC349A-4E90-4354-9B44-FE6523929C68}" destId="{84280B69-4748-4218-B2A2-34E9831E8B4A}" srcOrd="1" destOrd="0" presId="urn:microsoft.com/office/officeart/2011/layout/TabList"/>
    <dgm:cxn modelId="{32F0DD50-ABF8-BC46-8A7D-FE7468A7987F}" type="presParOf" srcId="{52CC349A-4E90-4354-9B44-FE6523929C68}" destId="{F760A48F-675A-4B70-99AC-418DF3DBF9A3}" srcOrd="2" destOrd="0" presId="urn:microsoft.com/office/officeart/2011/layout/TabList"/>
    <dgm:cxn modelId="{937DEF9B-8E73-BC41-B9EF-7F995294C47C}" type="presParOf" srcId="{F760A48F-675A-4B70-99AC-418DF3DBF9A3}" destId="{E2330942-B34C-446C-BE5D-8A83802CE20F}" srcOrd="0" destOrd="0" presId="urn:microsoft.com/office/officeart/2011/layout/TabList"/>
    <dgm:cxn modelId="{199CE542-D661-E848-8065-37BF95CD29BA}" type="presParOf" srcId="{F760A48F-675A-4B70-99AC-418DF3DBF9A3}" destId="{1BF8FC8E-5910-4C6C-AAEF-0D9A4FA6A196}" srcOrd="1" destOrd="0" presId="urn:microsoft.com/office/officeart/2011/layout/TabList"/>
    <dgm:cxn modelId="{297C9DE8-A618-8D4A-A7B7-113C89C42841}" type="presParOf" srcId="{F760A48F-675A-4B70-99AC-418DF3DBF9A3}" destId="{7C4F0422-3138-48B7-BC62-B0A82718CA21}" srcOrd="2" destOrd="0" presId="urn:microsoft.com/office/officeart/2011/layout/TabList"/>
    <dgm:cxn modelId="{D17E13D6-8DE7-0246-A892-35134DBD8E0E}" type="presParOf" srcId="{52CC349A-4E90-4354-9B44-FE6523929C68}" destId="{380F7891-30FF-4256-960E-DA5B2389D34D}" srcOrd="3" destOrd="0" presId="urn:microsoft.com/office/officeart/2011/layout/TabList"/>
    <dgm:cxn modelId="{047B4579-634D-F249-A30E-B5CA56945360}" type="presParOf" srcId="{52CC349A-4E90-4354-9B44-FE6523929C68}" destId="{87AA2B9B-E8EC-41F0-914F-4E441F6615F9}" srcOrd="4" destOrd="0" presId="urn:microsoft.com/office/officeart/2011/layout/TabList"/>
    <dgm:cxn modelId="{A01FA517-E391-6841-BDCF-7468291C4E75}" type="presParOf" srcId="{87AA2B9B-E8EC-41F0-914F-4E441F6615F9}" destId="{D363F3D3-FBBD-484F-B69A-37EF10FB74B3}" srcOrd="0" destOrd="0" presId="urn:microsoft.com/office/officeart/2011/layout/TabList"/>
    <dgm:cxn modelId="{F7CCA2DD-7189-FE42-A03E-CA995C6EDA89}" type="presParOf" srcId="{87AA2B9B-E8EC-41F0-914F-4E441F6615F9}" destId="{16B4C98F-4D2F-4CF1-8BD9-77EB204AB902}" srcOrd="1" destOrd="0" presId="urn:microsoft.com/office/officeart/2011/layout/TabList"/>
    <dgm:cxn modelId="{BB4E2585-4EA3-5341-AD29-D3E81083780D}" type="presParOf" srcId="{87AA2B9B-E8EC-41F0-914F-4E441F6615F9}" destId="{A1DCAED2-0200-45D6-B3F5-B3CD952BB39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D77FC100-E216-4247-A2F1-B80937B7EBEA}" type="presOf" srcId="{407B71D8-AF3B-5A42-9B22-D9139206A1E9}" destId="{EE430F54-A878-5E4E-8BD2-2EC118BCE1FF}" srcOrd="0" destOrd="0" presId="urn:microsoft.com/office/officeart/2009/3/layout/HorizontalOrganizationChart"/>
    <dgm:cxn modelId="{CA35D404-CD2F-7341-9ECB-5B2DF3F16930}" type="presOf" srcId="{F2050BCA-66A8-BD4F-8D70-1CDE1E1193D6}" destId="{7EAD13FD-E4B4-DC46-B5DF-6646A2216B5E}" srcOrd="0" destOrd="0" presId="urn:microsoft.com/office/officeart/2009/3/layout/HorizontalOrganizationChart"/>
    <dgm:cxn modelId="{CC347E05-722D-9D4A-B791-76B4E3E9C87E}" type="presOf" srcId="{4CB52E96-06D1-AF48-99CE-F4490E57E3F7}" destId="{C767319C-045A-8840-8F04-CF0D948D48E4}" srcOrd="1"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61F6C02B-B789-C243-93CA-20BB47032935}" srcId="{9AC2E227-803C-4016-BF2C-9291B6CAA290}" destId="{F2050BCA-66A8-BD4F-8D70-1CDE1E1193D6}" srcOrd="2" destOrd="0" parTransId="{1D790902-AF3D-7B46-AD76-3055EDBED332}" sibTransId="{79E904F6-B758-864E-B114-EC98C16EA0D3}"/>
    <dgm:cxn modelId="{0DA06231-C480-2E43-A93C-FA103A779B24}" type="presOf" srcId="{4CB52E96-06D1-AF48-99CE-F4490E57E3F7}" destId="{E6CF5C07-2D9C-564D-90E5-DBF063F87A7C}" srcOrd="0" destOrd="0" presId="urn:microsoft.com/office/officeart/2009/3/layout/HorizontalOrganizationChart"/>
    <dgm:cxn modelId="{0F1C8A4B-8450-D944-AE87-BE7351E0E905}" type="presOf" srcId="{082ECBEE-C2C7-4949-86B1-6B928BF803C2}" destId="{DB74F6B7-48F3-A347-9D02-3848B3882D19}"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7E2B6453-CBDA-C549-A0D1-2FDE8419F643}" type="presOf" srcId="{18857FB4-8C0F-134F-BB34-A7483EFC3EB3}" destId="{BCA5C663-1057-1245-B4D4-FE7B87B92033}" srcOrd="1" destOrd="0" presId="urn:microsoft.com/office/officeart/2009/3/layout/HorizontalOrganizationChart"/>
    <dgm:cxn modelId="{CD1DB454-244C-114E-8137-0DDDD3FBD2E1}" type="presOf" srcId="{18857FB4-8C0F-134F-BB34-A7483EFC3EB3}" destId="{8694BFB8-9E8C-1845-8FEC-5B89C95DC21B}" srcOrd="0" destOrd="0" presId="urn:microsoft.com/office/officeart/2009/3/layout/HorizontalOrganizationChart"/>
    <dgm:cxn modelId="{B6D94468-7545-8743-9D47-14E5C1BBAA48}" type="presOf" srcId="{5E91D41B-332E-E54E-BBB2-1256B9CC48C7}" destId="{97BD78E0-6CC9-224B-9FDD-F11EE9BF8DF0}" srcOrd="0" destOrd="0" presId="urn:microsoft.com/office/officeart/2009/3/layout/HorizontalOrganizationChart"/>
    <dgm:cxn modelId="{90F8AE6D-1514-E241-8204-E7257A9FAD7B}" type="presOf" srcId="{7859404A-F2FC-2C48-AA46-F509ECEE6B31}" destId="{4E99FFF1-F2C8-4947-9B7B-F4C0FDBD7B17}" srcOrd="0" destOrd="0" presId="urn:microsoft.com/office/officeart/2009/3/layout/HorizontalOrganizationChart"/>
    <dgm:cxn modelId="{88F7D772-C609-FF41-B3E1-935E031DF51E}" type="presOf" srcId="{1D790902-AF3D-7B46-AD76-3055EDBED332}" destId="{FDE78A9A-2F3D-1643-9E25-8D293E01FD0B}" srcOrd="0" destOrd="0" presId="urn:microsoft.com/office/officeart/2009/3/layout/HorizontalOrganizationChart"/>
    <dgm:cxn modelId="{961FF472-BC65-504E-93AE-854292DB17D1}" type="presOf" srcId="{5A294BDE-BC52-8342-AC0A-45AB3E3D15CE}" destId="{16C50FE8-F74F-1349-A8CA-65C27410E2C4}" srcOrd="0" destOrd="0" presId="urn:microsoft.com/office/officeart/2009/3/layout/HorizontalOrganizationChart"/>
    <dgm:cxn modelId="{7DDDC475-8358-3040-AA7D-6725F08E509E}" type="presOf" srcId="{D03B71AB-129A-214C-ABE8-BDB062FF6886}" destId="{D64C51CF-5385-AC4E-9924-5AEB9C96CC29}"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BB8ED47C-1368-4349-A7B3-009794BCA161}" type="presOf" srcId="{F2050BCA-66A8-BD4F-8D70-1CDE1E1193D6}" destId="{4E317DED-344D-9C4D-B93F-1131238B087D}" srcOrd="1" destOrd="0" presId="urn:microsoft.com/office/officeart/2009/3/layout/HorizontalOrganizationChart"/>
    <dgm:cxn modelId="{EBE4AF98-AA06-A742-B418-F0BBDCD82AE5}" type="presOf" srcId="{407B71D8-AF3B-5A42-9B22-D9139206A1E9}" destId="{0F28AA06-1427-D743-BEC7-C0539F8ADE7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314852AB-8D6B-564D-91FE-21DE3886B5BC}" type="presOf" srcId="{9AC2E227-803C-4016-BF2C-9291B6CAA290}" destId="{2A2AFDF2-2568-44F8-842C-3BFD70D9F2B1}" srcOrd="0" destOrd="0" presId="urn:microsoft.com/office/officeart/2009/3/layout/HorizontalOrganizationChart"/>
    <dgm:cxn modelId="{A44925AE-FFC3-4A48-8BA0-D22409A8E57A}" type="presOf" srcId="{23F1803F-276C-8041-9B7B-082F2BD1E946}" destId="{19BA56B5-C34A-B64D-A239-C962FAC6DE3A}" srcOrd="0" destOrd="0" presId="urn:microsoft.com/office/officeart/2009/3/layout/HorizontalOrganizationChart"/>
    <dgm:cxn modelId="{B425B8B2-C844-5647-9035-0BD2AFC89F07}" type="presOf" srcId="{F05BBA42-D7AF-4BA0-8C3F-85B1FE28E48F}" destId="{18DB143D-9E27-4E02-AFA5-F665953CBC10}" srcOrd="0" destOrd="0" presId="urn:microsoft.com/office/officeart/2009/3/layout/HorizontalOrganizationChart"/>
    <dgm:cxn modelId="{5D7A13C5-0F33-EC4E-A1AF-6AE490EA8951}" type="presOf" srcId="{9AC2E227-803C-4016-BF2C-9291B6CAA290}" destId="{9CD41DA5-A8A9-4189-B933-DCF665F7DF2D}" srcOrd="1" destOrd="0" presId="urn:microsoft.com/office/officeart/2009/3/layout/HorizontalOrganizationChart"/>
    <dgm:cxn modelId="{58458DC9-7324-BE48-8850-998A78EFC7FF}" type="presOf" srcId="{D85D18D5-D26E-FC45-9804-B9305D1099EC}" destId="{02317F5F-2A70-F943-94AC-A4AA9E649FDC}" srcOrd="0" destOrd="0" presId="urn:microsoft.com/office/officeart/2009/3/layout/HorizontalOrganizationChart"/>
    <dgm:cxn modelId="{4511F8DA-8DC7-CA43-A3B0-E76DE4B01A40}" type="presOf" srcId="{7859404A-F2FC-2C48-AA46-F509ECEE6B31}" destId="{CBC1B020-7022-2B49-8F5F-7E3168D6587A}"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1CB5EEFC-1141-3C4F-8708-D1470FAD61DA}" type="presOf" srcId="{23F1803F-276C-8041-9B7B-082F2BD1E946}" destId="{B13D6842-7E74-6E4A-B081-886229548982}" srcOrd="1" destOrd="0" presId="urn:microsoft.com/office/officeart/2009/3/layout/HorizontalOrganizationChart"/>
    <dgm:cxn modelId="{16DD80E0-D474-2349-947C-61D352C9DC5D}" type="presParOf" srcId="{18DB143D-9E27-4E02-AFA5-F665953CBC10}" destId="{07E01157-B979-4F6B-B892-75DB2A2B8B0F}" srcOrd="0" destOrd="0" presId="urn:microsoft.com/office/officeart/2009/3/layout/HorizontalOrganizationChart"/>
    <dgm:cxn modelId="{3B236C40-731E-DD49-9DBA-A77D77AAEFCA}" type="presParOf" srcId="{07E01157-B979-4F6B-B892-75DB2A2B8B0F}" destId="{F686C23F-604E-4653-B2CB-27DBB6BED631}" srcOrd="0" destOrd="0" presId="urn:microsoft.com/office/officeart/2009/3/layout/HorizontalOrganizationChart"/>
    <dgm:cxn modelId="{C7E5E902-DC77-3D46-964C-80B8E5656F14}" type="presParOf" srcId="{F686C23F-604E-4653-B2CB-27DBB6BED631}" destId="{2A2AFDF2-2568-44F8-842C-3BFD70D9F2B1}" srcOrd="0" destOrd="0" presId="urn:microsoft.com/office/officeart/2009/3/layout/HorizontalOrganizationChart"/>
    <dgm:cxn modelId="{35B5C140-48EB-2D4F-AEC8-9BF54A35BE13}" type="presParOf" srcId="{F686C23F-604E-4653-B2CB-27DBB6BED631}" destId="{9CD41DA5-A8A9-4189-B933-DCF665F7DF2D}" srcOrd="1" destOrd="0" presId="urn:microsoft.com/office/officeart/2009/3/layout/HorizontalOrganizationChart"/>
    <dgm:cxn modelId="{53FCC0D9-AADC-B044-88C4-F7D6E87139D2}" type="presParOf" srcId="{07E01157-B979-4F6B-B892-75DB2A2B8B0F}" destId="{96876921-77F4-4E08-9148-E99125692808}" srcOrd="1" destOrd="0" presId="urn:microsoft.com/office/officeart/2009/3/layout/HorizontalOrganizationChart"/>
    <dgm:cxn modelId="{EBA2AC46-40D1-2C48-A3B5-E040514A7B0C}" type="presParOf" srcId="{96876921-77F4-4E08-9148-E99125692808}" destId="{97BD78E0-6CC9-224B-9FDD-F11EE9BF8DF0}" srcOrd="0" destOrd="0" presId="urn:microsoft.com/office/officeart/2009/3/layout/HorizontalOrganizationChart"/>
    <dgm:cxn modelId="{B6FC55E6-78C5-E140-8C27-8D337B142473}" type="presParOf" srcId="{96876921-77F4-4E08-9148-E99125692808}" destId="{F5564F5E-C23C-6041-B185-3508736BC161}" srcOrd="1" destOrd="0" presId="urn:microsoft.com/office/officeart/2009/3/layout/HorizontalOrganizationChart"/>
    <dgm:cxn modelId="{3A6A7188-27E9-FB4F-9AFF-C61C80FFB419}" type="presParOf" srcId="{F5564F5E-C23C-6041-B185-3508736BC161}" destId="{730C15AF-A2E3-334E-9C4F-2DA8AC61AB90}" srcOrd="0" destOrd="0" presId="urn:microsoft.com/office/officeart/2009/3/layout/HorizontalOrganizationChart"/>
    <dgm:cxn modelId="{270F39CD-15F7-AE4E-8C81-F8F439F34608}" type="presParOf" srcId="{730C15AF-A2E3-334E-9C4F-2DA8AC61AB90}" destId="{19BA56B5-C34A-B64D-A239-C962FAC6DE3A}" srcOrd="0" destOrd="0" presId="urn:microsoft.com/office/officeart/2009/3/layout/HorizontalOrganizationChart"/>
    <dgm:cxn modelId="{746BBEAF-4C7C-194E-B58D-61B98C69D288}" type="presParOf" srcId="{730C15AF-A2E3-334E-9C4F-2DA8AC61AB90}" destId="{B13D6842-7E74-6E4A-B081-886229548982}" srcOrd="1" destOrd="0" presId="urn:microsoft.com/office/officeart/2009/3/layout/HorizontalOrganizationChart"/>
    <dgm:cxn modelId="{18B62DF5-0517-F547-804B-C74877A4AA8B}" type="presParOf" srcId="{F5564F5E-C23C-6041-B185-3508736BC161}" destId="{DA228DBB-51B5-1545-814C-2E0469298B4C}" srcOrd="1" destOrd="0" presId="urn:microsoft.com/office/officeart/2009/3/layout/HorizontalOrganizationChart"/>
    <dgm:cxn modelId="{6F65A65A-ED85-D545-BE29-45EF5C71E142}" type="presParOf" srcId="{F5564F5E-C23C-6041-B185-3508736BC161}" destId="{D334E96E-D664-3443-8496-4E437BC45B67}" srcOrd="2" destOrd="0" presId="urn:microsoft.com/office/officeart/2009/3/layout/HorizontalOrganizationChart"/>
    <dgm:cxn modelId="{5A39BCB0-9F98-EC45-977D-96A0986649FB}" type="presParOf" srcId="{96876921-77F4-4E08-9148-E99125692808}" destId="{DB74F6B7-48F3-A347-9D02-3848B3882D19}" srcOrd="2" destOrd="0" presId="urn:microsoft.com/office/officeart/2009/3/layout/HorizontalOrganizationChart"/>
    <dgm:cxn modelId="{12C0F033-C730-B54F-8CCC-9CA5B22C49A3}" type="presParOf" srcId="{96876921-77F4-4E08-9148-E99125692808}" destId="{B6FF38B1-94EE-5848-8043-BF3B363E5E43}" srcOrd="3" destOrd="0" presId="urn:microsoft.com/office/officeart/2009/3/layout/HorizontalOrganizationChart"/>
    <dgm:cxn modelId="{D1B36C61-62A0-E647-866F-F6BC3BD5A8A3}" type="presParOf" srcId="{B6FF38B1-94EE-5848-8043-BF3B363E5E43}" destId="{CC2D7BE5-7000-3C48-AA1F-2B56512EECB1}" srcOrd="0" destOrd="0" presId="urn:microsoft.com/office/officeart/2009/3/layout/HorizontalOrganizationChart"/>
    <dgm:cxn modelId="{787D40BE-F68D-AF4D-B93E-24E2152BE318}" type="presParOf" srcId="{CC2D7BE5-7000-3C48-AA1F-2B56512EECB1}" destId="{4E99FFF1-F2C8-4947-9B7B-F4C0FDBD7B17}" srcOrd="0" destOrd="0" presId="urn:microsoft.com/office/officeart/2009/3/layout/HorizontalOrganizationChart"/>
    <dgm:cxn modelId="{C9030B53-2004-B640-AECB-18EA8FC63527}" type="presParOf" srcId="{CC2D7BE5-7000-3C48-AA1F-2B56512EECB1}" destId="{CBC1B020-7022-2B49-8F5F-7E3168D6587A}" srcOrd="1" destOrd="0" presId="urn:microsoft.com/office/officeart/2009/3/layout/HorizontalOrganizationChart"/>
    <dgm:cxn modelId="{3628868D-1979-CC42-B325-C72C84C14D3D}" type="presParOf" srcId="{B6FF38B1-94EE-5848-8043-BF3B363E5E43}" destId="{8C9C17CE-7CBB-7446-A701-923744A6075A}" srcOrd="1" destOrd="0" presId="urn:microsoft.com/office/officeart/2009/3/layout/HorizontalOrganizationChart"/>
    <dgm:cxn modelId="{18A69709-E177-AD4A-81BF-194C7078DB01}" type="presParOf" srcId="{B6FF38B1-94EE-5848-8043-BF3B363E5E43}" destId="{430A0D5E-F21F-B747-8E3B-3F16B06130DD}" srcOrd="2" destOrd="0" presId="urn:microsoft.com/office/officeart/2009/3/layout/HorizontalOrganizationChart"/>
    <dgm:cxn modelId="{70E909BE-6733-C64A-9F02-D2BABD6918C3}" type="presParOf" srcId="{96876921-77F4-4E08-9148-E99125692808}" destId="{FDE78A9A-2F3D-1643-9E25-8D293E01FD0B}" srcOrd="4" destOrd="0" presId="urn:microsoft.com/office/officeart/2009/3/layout/HorizontalOrganizationChart"/>
    <dgm:cxn modelId="{F514ADF1-7514-8C48-B770-92B54B848D2D}" type="presParOf" srcId="{96876921-77F4-4E08-9148-E99125692808}" destId="{03AC02A8-DCF5-DE41-9165-E9B4A460BFB1}" srcOrd="5" destOrd="0" presId="urn:microsoft.com/office/officeart/2009/3/layout/HorizontalOrganizationChart"/>
    <dgm:cxn modelId="{0D4C7F17-5080-5D43-94CA-B7AE7EF139BC}" type="presParOf" srcId="{03AC02A8-DCF5-DE41-9165-E9B4A460BFB1}" destId="{F8B7117C-2CA0-2F40-B7D6-1D024FC1684D}" srcOrd="0" destOrd="0" presId="urn:microsoft.com/office/officeart/2009/3/layout/HorizontalOrganizationChart"/>
    <dgm:cxn modelId="{AB7B7E4E-015B-FA45-A53C-3C41E8AE34E6}" type="presParOf" srcId="{F8B7117C-2CA0-2F40-B7D6-1D024FC1684D}" destId="{7EAD13FD-E4B4-DC46-B5DF-6646A2216B5E}" srcOrd="0" destOrd="0" presId="urn:microsoft.com/office/officeart/2009/3/layout/HorizontalOrganizationChart"/>
    <dgm:cxn modelId="{75859C7B-C399-E746-A575-1F00FC01D5CA}" type="presParOf" srcId="{F8B7117C-2CA0-2F40-B7D6-1D024FC1684D}" destId="{4E317DED-344D-9C4D-B93F-1131238B087D}" srcOrd="1" destOrd="0" presId="urn:microsoft.com/office/officeart/2009/3/layout/HorizontalOrganizationChart"/>
    <dgm:cxn modelId="{8DD87434-D979-364A-8880-6FCE1E147170}" type="presParOf" srcId="{03AC02A8-DCF5-DE41-9165-E9B4A460BFB1}" destId="{B14BC67D-6708-2744-B1B5-357136427AFC}" srcOrd="1" destOrd="0" presId="urn:microsoft.com/office/officeart/2009/3/layout/HorizontalOrganizationChart"/>
    <dgm:cxn modelId="{EE380295-3B4B-9748-9BD1-DAE260407C59}" type="presParOf" srcId="{03AC02A8-DCF5-DE41-9165-E9B4A460BFB1}" destId="{3CE53489-38CC-3F4F-8E4D-87B2F2A44B04}" srcOrd="2" destOrd="0" presId="urn:microsoft.com/office/officeart/2009/3/layout/HorizontalOrganizationChart"/>
    <dgm:cxn modelId="{66EA2542-F97C-C04D-B08B-2BA8C2A63E02}" type="presParOf" srcId="{96876921-77F4-4E08-9148-E99125692808}" destId="{02317F5F-2A70-F943-94AC-A4AA9E649FDC}" srcOrd="6" destOrd="0" presId="urn:microsoft.com/office/officeart/2009/3/layout/HorizontalOrganizationChart"/>
    <dgm:cxn modelId="{AD2B6C33-AD39-1149-BC69-291AFBB1EC66}" type="presParOf" srcId="{96876921-77F4-4E08-9148-E99125692808}" destId="{942551B5-031B-A94B-8596-6CF221122022}" srcOrd="7" destOrd="0" presId="urn:microsoft.com/office/officeart/2009/3/layout/HorizontalOrganizationChart"/>
    <dgm:cxn modelId="{76344AE6-F157-054F-BB3B-A4968415D284}" type="presParOf" srcId="{942551B5-031B-A94B-8596-6CF221122022}" destId="{7B45BAC9-CC56-AC40-81A5-C7B9387341D0}" srcOrd="0" destOrd="0" presId="urn:microsoft.com/office/officeart/2009/3/layout/HorizontalOrganizationChart"/>
    <dgm:cxn modelId="{6724B16F-7862-BA47-A5FC-9F664D90C70D}" type="presParOf" srcId="{7B45BAC9-CC56-AC40-81A5-C7B9387341D0}" destId="{8694BFB8-9E8C-1845-8FEC-5B89C95DC21B}" srcOrd="0" destOrd="0" presId="urn:microsoft.com/office/officeart/2009/3/layout/HorizontalOrganizationChart"/>
    <dgm:cxn modelId="{4929B0D0-C2FF-854C-95DA-B340B934FA3E}" type="presParOf" srcId="{7B45BAC9-CC56-AC40-81A5-C7B9387341D0}" destId="{BCA5C663-1057-1245-B4D4-FE7B87B92033}" srcOrd="1" destOrd="0" presId="urn:microsoft.com/office/officeart/2009/3/layout/HorizontalOrganizationChart"/>
    <dgm:cxn modelId="{EF1C6913-21DD-3544-9DE5-F85AC7F9095D}" type="presParOf" srcId="{942551B5-031B-A94B-8596-6CF221122022}" destId="{1E512A8E-5837-FD44-BC9D-057510CBC4D9}" srcOrd="1" destOrd="0" presId="urn:microsoft.com/office/officeart/2009/3/layout/HorizontalOrganizationChart"/>
    <dgm:cxn modelId="{0DA58058-F65A-3040-AAF5-93E39147724C}" type="presParOf" srcId="{942551B5-031B-A94B-8596-6CF221122022}" destId="{A1E72A6A-988E-C845-8CD1-74A8CF689222}" srcOrd="2" destOrd="0" presId="urn:microsoft.com/office/officeart/2009/3/layout/HorizontalOrganizationChart"/>
    <dgm:cxn modelId="{16229A8D-F9A2-D34D-806E-3BF0ACA2D51C}" type="presParOf" srcId="{96876921-77F4-4E08-9148-E99125692808}" destId="{16C50FE8-F74F-1349-A8CA-65C27410E2C4}" srcOrd="8" destOrd="0" presId="urn:microsoft.com/office/officeart/2009/3/layout/HorizontalOrganizationChart"/>
    <dgm:cxn modelId="{A695CE2B-9317-0642-BA06-5204EA314DCD}" type="presParOf" srcId="{96876921-77F4-4E08-9148-E99125692808}" destId="{7B39659E-F7C2-8C4D-AAAE-4DDD6208E960}" srcOrd="9" destOrd="0" presId="urn:microsoft.com/office/officeart/2009/3/layout/HorizontalOrganizationChart"/>
    <dgm:cxn modelId="{AD176D1F-C33C-6E40-A6CF-99EF83637B0A}" type="presParOf" srcId="{7B39659E-F7C2-8C4D-AAAE-4DDD6208E960}" destId="{06ED6D85-57F1-BB48-8E0B-7186F27EBFD7}" srcOrd="0" destOrd="0" presId="urn:microsoft.com/office/officeart/2009/3/layout/HorizontalOrganizationChart"/>
    <dgm:cxn modelId="{49440C0F-6C18-2E4E-A8B3-96C125CD740E}" type="presParOf" srcId="{06ED6D85-57F1-BB48-8E0B-7186F27EBFD7}" destId="{EE430F54-A878-5E4E-8BD2-2EC118BCE1FF}" srcOrd="0" destOrd="0" presId="urn:microsoft.com/office/officeart/2009/3/layout/HorizontalOrganizationChart"/>
    <dgm:cxn modelId="{237F169C-20BD-424E-B98C-9CF323E4ABD2}" type="presParOf" srcId="{06ED6D85-57F1-BB48-8E0B-7186F27EBFD7}" destId="{0F28AA06-1427-D743-BEC7-C0539F8ADE78}" srcOrd="1" destOrd="0" presId="urn:microsoft.com/office/officeart/2009/3/layout/HorizontalOrganizationChart"/>
    <dgm:cxn modelId="{AE95AEBC-ADD2-D84F-B737-56DAAA9946B5}" type="presParOf" srcId="{7B39659E-F7C2-8C4D-AAAE-4DDD6208E960}" destId="{F43529C5-7D0B-C04F-969D-0FBCA8A92A6D}" srcOrd="1" destOrd="0" presId="urn:microsoft.com/office/officeart/2009/3/layout/HorizontalOrganizationChart"/>
    <dgm:cxn modelId="{F7906ED1-D89E-8443-A901-C534ED7001A2}" type="presParOf" srcId="{7B39659E-F7C2-8C4D-AAAE-4DDD6208E960}" destId="{7844B8FB-1B3C-3543-A856-FD80D2872BDF}" srcOrd="2" destOrd="0" presId="urn:microsoft.com/office/officeart/2009/3/layout/HorizontalOrganizationChart"/>
    <dgm:cxn modelId="{4B4BF132-15FB-D041-AE89-ABC23DEE213B}" type="presParOf" srcId="{96876921-77F4-4E08-9148-E99125692808}" destId="{D64C51CF-5385-AC4E-9924-5AEB9C96CC29}" srcOrd="10" destOrd="0" presId="urn:microsoft.com/office/officeart/2009/3/layout/HorizontalOrganizationChart"/>
    <dgm:cxn modelId="{A1EE8E59-E837-C14D-8C41-9ECFE101F28E}" type="presParOf" srcId="{96876921-77F4-4E08-9148-E99125692808}" destId="{2C28600F-B5DF-F346-BFAD-A7B2AF3EC9CB}" srcOrd="11" destOrd="0" presId="urn:microsoft.com/office/officeart/2009/3/layout/HorizontalOrganizationChart"/>
    <dgm:cxn modelId="{121E04B9-44DB-7B4E-8D14-C98F22FC91CE}" type="presParOf" srcId="{2C28600F-B5DF-F346-BFAD-A7B2AF3EC9CB}" destId="{60E6DAE8-C119-484B-B753-1455C0E0CE71}" srcOrd="0" destOrd="0" presId="urn:microsoft.com/office/officeart/2009/3/layout/HorizontalOrganizationChart"/>
    <dgm:cxn modelId="{1B5578C0-577C-F641-9C14-85530E45DD1E}" type="presParOf" srcId="{60E6DAE8-C119-484B-B753-1455C0E0CE71}" destId="{E6CF5C07-2D9C-564D-90E5-DBF063F87A7C}" srcOrd="0" destOrd="0" presId="urn:microsoft.com/office/officeart/2009/3/layout/HorizontalOrganizationChart"/>
    <dgm:cxn modelId="{081EED1B-E082-5845-A355-8BE0AB80114A}" type="presParOf" srcId="{60E6DAE8-C119-484B-B753-1455C0E0CE71}" destId="{C767319C-045A-8840-8F04-CF0D948D48E4}" srcOrd="1" destOrd="0" presId="urn:microsoft.com/office/officeart/2009/3/layout/HorizontalOrganizationChart"/>
    <dgm:cxn modelId="{360813C5-842B-904E-918B-98203C5FBB42}" type="presParOf" srcId="{2C28600F-B5DF-F346-BFAD-A7B2AF3EC9CB}" destId="{1B10B67E-083A-F547-9877-E216C150872C}" srcOrd="1" destOrd="0" presId="urn:microsoft.com/office/officeart/2009/3/layout/HorizontalOrganizationChart"/>
    <dgm:cxn modelId="{6A3F6744-DDFD-8744-BD7C-D640A466C0BC}" type="presParOf" srcId="{2C28600F-B5DF-F346-BFAD-A7B2AF3EC9CB}" destId="{2E3E6627-6735-2447-AB97-6533EB27301F}" srcOrd="2" destOrd="0" presId="urn:microsoft.com/office/officeart/2009/3/layout/HorizontalOrganizationChart"/>
    <dgm:cxn modelId="{5559FE60-4A24-6645-AAC0-09D4075D58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7C476C8C-8400-458D-BD72-9E8641A3281B}" type="doc">
      <dgm:prSet loTypeId="urn:microsoft.com/office/officeart/2011/layout/TabList" loCatId="list" qsTypeId="urn:microsoft.com/office/officeart/2005/8/quickstyle/simple1#1" qsCatId="simple" csTypeId="urn:microsoft.com/office/officeart/2005/8/colors/accent2_2#1" csCatId="accent2" phldr="1"/>
      <dgm:spPr/>
      <dgm:t>
        <a:bodyPr/>
        <a:lstStyle/>
        <a:p>
          <a:endParaRPr lang="zh-CN" altLang="en-US"/>
        </a:p>
      </dgm:t>
    </dgm:pt>
    <dgm:pt modelId="{9597E900-918F-4F2D-8EAC-8F76E20743E3}">
      <dgm:prSet phldrT="[文本]" custT="1"/>
      <dgm:spPr/>
      <dgm:t>
        <a:bodyPr/>
        <a:lstStyle/>
        <a:p>
          <a:r>
            <a:rPr lang="zh-CN" altLang="en-US" sz="2400" dirty="0">
              <a:latin typeface="手札体-简粗体" panose="03000700000000000000" pitchFamily="66" charset="-122"/>
              <a:ea typeface="手札体-简粗体" panose="03000700000000000000" pitchFamily="66" charset="-122"/>
            </a:rPr>
            <a:t>历史价值</a:t>
          </a:r>
        </a:p>
      </dgm:t>
    </dgm:pt>
    <dgm:pt modelId="{3D2AC5D4-754D-4C31-93B7-A1C025FC9F13}" type="parTrans" cxnId="{0AD2BA5B-CFFA-4D36-BFA2-63B0A14C6601}">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C4E58779-E579-4C1E-ACDF-EF98577D46EA}" type="sibTrans" cxnId="{0AD2BA5B-CFFA-4D36-BFA2-63B0A14C6601}">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405B7B59-A75C-4F94-A396-829908D7403D}">
      <dgm:prSet phldrT="[文本]" custT="1"/>
      <dgm:spPr/>
      <dgm:t>
        <a:bodyPr anchor="ctr"/>
        <a:lstStyle/>
        <a:p>
          <a:r>
            <a:rPr lang="zh-CN" altLang="en-US" sz="2000" dirty="0">
              <a:latin typeface="手札体-简粗体" panose="03000700000000000000" pitchFamily="66" charset="-122"/>
              <a:ea typeface="手札体-简粗体" panose="03000700000000000000" pitchFamily="66" charset="-122"/>
            </a:rPr>
            <a:t>到目前为止已经实现了客户价值。</a:t>
          </a:r>
        </a:p>
      </dgm:t>
    </dgm:pt>
    <dgm:pt modelId="{9F0DC3B8-9355-4E05-B48D-FD94410BDA4D}" type="parTrans" cxnId="{10BA629F-12B8-4C9F-A572-14341FCDAF10}">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931E2C37-94AC-4F0D-8FBF-B3274E9591E3}" type="sibTrans" cxnId="{10BA629F-12B8-4C9F-A572-14341FCDAF10}">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985192B9-D6E6-4C8C-A27B-0581EE4AE465}">
      <dgm:prSet phldrT="[文本]" custT="1"/>
      <dgm:spPr/>
      <dgm:t>
        <a:bodyPr/>
        <a:lstStyle/>
        <a:p>
          <a:r>
            <a:rPr lang="zh-CN" altLang="en-US" sz="2400" dirty="0">
              <a:latin typeface="手札体-简粗体" panose="03000700000000000000" pitchFamily="66" charset="-122"/>
              <a:ea typeface="手札体-简粗体" panose="03000700000000000000" pitchFamily="66" charset="-122"/>
            </a:rPr>
            <a:t>当前价值</a:t>
          </a:r>
        </a:p>
      </dgm:t>
    </dgm:pt>
    <dgm:pt modelId="{D8C70CA4-BB07-4A40-A0D3-2A9B07779C50}" type="parTrans" cxnId="{267EABF2-DFE8-43A9-9199-F9256C9F70F9}">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749D7CF5-8275-47F8-A02A-20932A63AB77}" type="sibTrans" cxnId="{267EABF2-DFE8-43A9-9199-F9256C9F70F9}">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1DED4325-C677-43DE-A0A1-EE50D3B883A0}">
      <dgm:prSet phldrT="[文本]" custT="1"/>
      <dgm:spPr/>
      <dgm:t>
        <a:bodyPr/>
        <a:lstStyle/>
        <a:p>
          <a:r>
            <a:rPr lang="zh-CN" altLang="en-US" sz="2400" dirty="0">
              <a:latin typeface="手札体-简粗体" panose="03000700000000000000" pitchFamily="66" charset="-122"/>
              <a:ea typeface="手札体-简粗体" panose="03000700000000000000" pitchFamily="66" charset="-122"/>
            </a:rPr>
            <a:t>潜在价值</a:t>
          </a:r>
        </a:p>
      </dgm:t>
    </dgm:pt>
    <dgm:pt modelId="{9987C674-8E1A-4AEE-BF94-7D149A2C5D19}" type="parTrans" cxnId="{26F94195-ECD7-4B84-8610-A7F3C346C5AB}">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E5AF2AD2-1C70-42E2-B32C-4EA598DEBE77}" type="sibTrans" cxnId="{26F94195-ECD7-4B84-8610-A7F3C346C5AB}">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604F016C-047B-43C2-8880-73CBE149192C}">
      <dgm:prSet phldrT="[文本]" custT="1"/>
      <dgm:spPr/>
      <dgm:t>
        <a:bodyPr anchor="ctr"/>
        <a:lstStyle/>
        <a:p>
          <a:pPr>
            <a:lnSpc>
              <a:spcPts val="3000"/>
            </a:lnSpc>
          </a:pPr>
          <a:r>
            <a:rPr lang="zh-CN" altLang="en-US" sz="2000" dirty="0">
              <a:latin typeface="手札体-简粗体" panose="03000700000000000000" pitchFamily="66" charset="-122"/>
              <a:ea typeface="手札体-简粗体" panose="03000700000000000000" pitchFamily="66" charset="-122"/>
            </a:rPr>
            <a:t>向别人推荐产品和服务等，从而可能增加的客户价值。</a:t>
          </a:r>
        </a:p>
      </dgm:t>
    </dgm:pt>
    <dgm:pt modelId="{C4FCDB71-C4EB-4FA2-9C32-5A08C1C07BEC}" type="parTrans" cxnId="{A9A81EC3-B98B-4A01-A676-CCB51875566D}">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2720D225-79F8-4D96-A583-3D481B3CAC48}" type="sibTrans" cxnId="{A9A81EC3-B98B-4A01-A676-CCB51875566D}">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9EC860DA-FBE6-4782-803B-56FE5F52BC9C}">
      <dgm:prSet phldrT="[文本]" custT="1"/>
      <dgm:spPr/>
      <dgm:t>
        <a:bodyPr anchor="ctr"/>
        <a:lstStyle/>
        <a:p>
          <a:pPr>
            <a:lnSpc>
              <a:spcPts val="3000"/>
            </a:lnSpc>
          </a:pPr>
          <a:r>
            <a:rPr lang="zh-CN" altLang="en-US" sz="2000" dirty="0">
              <a:latin typeface="手札体-简粗体" panose="03000700000000000000" pitchFamily="66" charset="-122"/>
              <a:ea typeface="手札体-简粗体" panose="03000700000000000000" pitchFamily="66" charset="-122"/>
            </a:rPr>
            <a:t>如果客户当前行为模式不发生改变的话，在将来会给企业带来的客户价值。</a:t>
          </a:r>
        </a:p>
      </dgm:t>
    </dgm:pt>
    <dgm:pt modelId="{9262A6D2-7C05-4316-96CC-668677A4F008}" type="parTrans" cxnId="{042CE928-974B-44B9-9CA3-A8AE628F1C76}">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6E3F013D-39A7-422A-90BE-E4803D3771C0}" type="sibTrans" cxnId="{042CE928-974B-44B9-9CA3-A8AE628F1C76}">
      <dgm:prSet/>
      <dgm:spPr/>
      <dgm:t>
        <a:bodyPr/>
        <a:lstStyle/>
        <a:p>
          <a:endParaRPr lang="zh-CN" altLang="en-US" sz="1400">
            <a:latin typeface="手札体-简粗体" panose="03000700000000000000" pitchFamily="66" charset="-122"/>
            <a:ea typeface="手札体-简粗体" panose="03000700000000000000" pitchFamily="66" charset="-122"/>
          </a:endParaRPr>
        </a:p>
      </dgm:t>
    </dgm:pt>
    <dgm:pt modelId="{52CC349A-4E90-4354-9B44-FE6523929C68}" type="pres">
      <dgm:prSet presAssocID="{7C476C8C-8400-458D-BD72-9E8641A3281B}" presName="Name0" presStyleCnt="0">
        <dgm:presLayoutVars>
          <dgm:chMax/>
          <dgm:chPref val="3"/>
          <dgm:dir/>
          <dgm:animOne val="branch"/>
          <dgm:animLvl val="lvl"/>
        </dgm:presLayoutVars>
      </dgm:prSet>
      <dgm:spPr/>
    </dgm:pt>
    <dgm:pt modelId="{02652339-CCDE-4654-9CFC-B271E027CDBF}" type="pres">
      <dgm:prSet presAssocID="{9597E900-918F-4F2D-8EAC-8F76E20743E3}" presName="composite" presStyleCnt="0"/>
      <dgm:spPr/>
    </dgm:pt>
    <dgm:pt modelId="{2CD0A960-E531-4B39-B002-B2A2B7E55245}" type="pres">
      <dgm:prSet presAssocID="{9597E900-918F-4F2D-8EAC-8F76E20743E3}" presName="FirstChild" presStyleLbl="revTx" presStyleIdx="0" presStyleCnt="3">
        <dgm:presLayoutVars>
          <dgm:chMax val="0"/>
          <dgm:chPref val="0"/>
          <dgm:bulletEnabled val="1"/>
        </dgm:presLayoutVars>
      </dgm:prSet>
      <dgm:spPr/>
    </dgm:pt>
    <dgm:pt modelId="{B9028AD8-1528-4A6A-BA31-1AD15B88CF6B}" type="pres">
      <dgm:prSet presAssocID="{9597E900-918F-4F2D-8EAC-8F76E20743E3}" presName="Parent" presStyleLbl="alignNode1" presStyleIdx="0" presStyleCnt="3" custLinFactNeighborY="812">
        <dgm:presLayoutVars>
          <dgm:chMax val="3"/>
          <dgm:chPref val="3"/>
          <dgm:bulletEnabled val="1"/>
        </dgm:presLayoutVars>
      </dgm:prSet>
      <dgm:spPr/>
    </dgm:pt>
    <dgm:pt modelId="{6CE97691-EC17-42A6-9A8B-3C6ABE1DFC3F}" type="pres">
      <dgm:prSet presAssocID="{9597E900-918F-4F2D-8EAC-8F76E20743E3}" presName="Accent" presStyleLbl="parChTrans1D1" presStyleIdx="0" presStyleCnt="3"/>
      <dgm:spPr/>
    </dgm:pt>
    <dgm:pt modelId="{84280B69-4748-4218-B2A2-34E9831E8B4A}" type="pres">
      <dgm:prSet presAssocID="{C4E58779-E579-4C1E-ACDF-EF98577D46EA}" presName="sibTrans" presStyleCnt="0"/>
      <dgm:spPr/>
    </dgm:pt>
    <dgm:pt modelId="{F760A48F-675A-4B70-99AC-418DF3DBF9A3}" type="pres">
      <dgm:prSet presAssocID="{985192B9-D6E6-4C8C-A27B-0581EE4AE465}" presName="composite" presStyleCnt="0"/>
      <dgm:spPr/>
    </dgm:pt>
    <dgm:pt modelId="{E2330942-B34C-446C-BE5D-8A83802CE20F}" type="pres">
      <dgm:prSet presAssocID="{985192B9-D6E6-4C8C-A27B-0581EE4AE465}" presName="FirstChild" presStyleLbl="revTx" presStyleIdx="1" presStyleCnt="3">
        <dgm:presLayoutVars>
          <dgm:chMax val="0"/>
          <dgm:chPref val="0"/>
          <dgm:bulletEnabled val="1"/>
        </dgm:presLayoutVars>
      </dgm:prSet>
      <dgm:spPr/>
    </dgm:pt>
    <dgm:pt modelId="{1BF8FC8E-5910-4C6C-AAEF-0D9A4FA6A196}" type="pres">
      <dgm:prSet presAssocID="{985192B9-D6E6-4C8C-A27B-0581EE4AE465}" presName="Parent" presStyleLbl="alignNode1" presStyleIdx="1" presStyleCnt="3" custLinFactNeighborY="-10">
        <dgm:presLayoutVars>
          <dgm:chMax val="3"/>
          <dgm:chPref val="3"/>
          <dgm:bulletEnabled val="1"/>
        </dgm:presLayoutVars>
      </dgm:prSet>
      <dgm:spPr/>
    </dgm:pt>
    <dgm:pt modelId="{7C4F0422-3138-48B7-BC62-B0A82718CA21}" type="pres">
      <dgm:prSet presAssocID="{985192B9-D6E6-4C8C-A27B-0581EE4AE465}" presName="Accent" presStyleLbl="parChTrans1D1" presStyleIdx="1" presStyleCnt="3"/>
      <dgm:spPr/>
    </dgm:pt>
    <dgm:pt modelId="{380F7891-30FF-4256-960E-DA5B2389D34D}" type="pres">
      <dgm:prSet presAssocID="{749D7CF5-8275-47F8-A02A-20932A63AB77}" presName="sibTrans" presStyleCnt="0"/>
      <dgm:spPr/>
    </dgm:pt>
    <dgm:pt modelId="{87AA2B9B-E8EC-41F0-914F-4E441F6615F9}" type="pres">
      <dgm:prSet presAssocID="{1DED4325-C677-43DE-A0A1-EE50D3B883A0}" presName="composite" presStyleCnt="0"/>
      <dgm:spPr/>
    </dgm:pt>
    <dgm:pt modelId="{D363F3D3-FBBD-484F-B69A-37EF10FB74B3}" type="pres">
      <dgm:prSet presAssocID="{1DED4325-C677-43DE-A0A1-EE50D3B883A0}" presName="FirstChild" presStyleLbl="revTx" presStyleIdx="2" presStyleCnt="3">
        <dgm:presLayoutVars>
          <dgm:chMax val="0"/>
          <dgm:chPref val="0"/>
          <dgm:bulletEnabled val="1"/>
        </dgm:presLayoutVars>
      </dgm:prSet>
      <dgm:spPr/>
    </dgm:pt>
    <dgm:pt modelId="{16B4C98F-4D2F-4CF1-8BD9-77EB204AB902}" type="pres">
      <dgm:prSet presAssocID="{1DED4325-C677-43DE-A0A1-EE50D3B883A0}" presName="Parent" presStyleLbl="alignNode1" presStyleIdx="2" presStyleCnt="3">
        <dgm:presLayoutVars>
          <dgm:chMax val="3"/>
          <dgm:chPref val="3"/>
          <dgm:bulletEnabled val="1"/>
        </dgm:presLayoutVars>
      </dgm:prSet>
      <dgm:spPr/>
    </dgm:pt>
    <dgm:pt modelId="{A1DCAED2-0200-45D6-B3F5-B3CD952BB39B}" type="pres">
      <dgm:prSet presAssocID="{1DED4325-C677-43DE-A0A1-EE50D3B883A0}" presName="Accent" presStyleLbl="parChTrans1D1" presStyleIdx="2" presStyleCnt="3"/>
      <dgm:spPr/>
    </dgm:pt>
  </dgm:ptLst>
  <dgm:cxnLst>
    <dgm:cxn modelId="{042CE928-974B-44B9-9CA3-A8AE628F1C76}" srcId="{985192B9-D6E6-4C8C-A27B-0581EE4AE465}" destId="{9EC860DA-FBE6-4782-803B-56FE5F52BC9C}" srcOrd="0" destOrd="0" parTransId="{9262A6D2-7C05-4316-96CC-668677A4F008}" sibTransId="{6E3F013D-39A7-422A-90BE-E4803D3771C0}"/>
    <dgm:cxn modelId="{7430FB41-106C-1348-96F0-4EE0B3DE1D90}" type="presOf" srcId="{405B7B59-A75C-4F94-A396-829908D7403D}" destId="{2CD0A960-E531-4B39-B002-B2A2B7E55245}" srcOrd="0" destOrd="0" presId="urn:microsoft.com/office/officeart/2011/layout/TabList"/>
    <dgm:cxn modelId="{0AD2BA5B-CFFA-4D36-BFA2-63B0A14C6601}" srcId="{7C476C8C-8400-458D-BD72-9E8641A3281B}" destId="{9597E900-918F-4F2D-8EAC-8F76E20743E3}" srcOrd="0" destOrd="0" parTransId="{3D2AC5D4-754D-4C31-93B7-A1C025FC9F13}" sibTransId="{C4E58779-E579-4C1E-ACDF-EF98577D46EA}"/>
    <dgm:cxn modelId="{283D456E-D5F0-6E46-A248-850C5A736FDA}" type="presOf" srcId="{9EC860DA-FBE6-4782-803B-56FE5F52BC9C}" destId="{E2330942-B34C-446C-BE5D-8A83802CE20F}" srcOrd="0" destOrd="0" presId="urn:microsoft.com/office/officeart/2011/layout/TabList"/>
    <dgm:cxn modelId="{26F94195-ECD7-4B84-8610-A7F3C346C5AB}" srcId="{7C476C8C-8400-458D-BD72-9E8641A3281B}" destId="{1DED4325-C677-43DE-A0A1-EE50D3B883A0}" srcOrd="2" destOrd="0" parTransId="{9987C674-8E1A-4AEE-BF94-7D149A2C5D19}" sibTransId="{E5AF2AD2-1C70-42E2-B32C-4EA598DEBE77}"/>
    <dgm:cxn modelId="{10BA629F-12B8-4C9F-A572-14341FCDAF10}" srcId="{9597E900-918F-4F2D-8EAC-8F76E20743E3}" destId="{405B7B59-A75C-4F94-A396-829908D7403D}" srcOrd="0" destOrd="0" parTransId="{9F0DC3B8-9355-4E05-B48D-FD94410BDA4D}" sibTransId="{931E2C37-94AC-4F0D-8FBF-B3274E9591E3}"/>
    <dgm:cxn modelId="{DBBCC6BF-DE66-E544-A41B-3AE72C0CD7CC}" type="presOf" srcId="{604F016C-047B-43C2-8880-73CBE149192C}" destId="{D363F3D3-FBBD-484F-B69A-37EF10FB74B3}" srcOrd="0" destOrd="0" presId="urn:microsoft.com/office/officeart/2011/layout/TabList"/>
    <dgm:cxn modelId="{A9A81EC3-B98B-4A01-A676-CCB51875566D}" srcId="{1DED4325-C677-43DE-A0A1-EE50D3B883A0}" destId="{604F016C-047B-43C2-8880-73CBE149192C}" srcOrd="0" destOrd="0" parTransId="{C4FCDB71-C4EB-4FA2-9C32-5A08C1C07BEC}" sibTransId="{2720D225-79F8-4D96-A583-3D481B3CAC48}"/>
    <dgm:cxn modelId="{8F9358C6-9CBF-7449-ADB8-41F7991E40DB}" type="presOf" srcId="{9597E900-918F-4F2D-8EAC-8F76E20743E3}" destId="{B9028AD8-1528-4A6A-BA31-1AD15B88CF6B}" srcOrd="0" destOrd="0" presId="urn:microsoft.com/office/officeart/2011/layout/TabList"/>
    <dgm:cxn modelId="{E29A2DEB-A418-434A-A65E-069F1EC44812}" type="presOf" srcId="{985192B9-D6E6-4C8C-A27B-0581EE4AE465}" destId="{1BF8FC8E-5910-4C6C-AAEF-0D9A4FA6A196}" srcOrd="0" destOrd="0" presId="urn:microsoft.com/office/officeart/2011/layout/TabList"/>
    <dgm:cxn modelId="{267EABF2-DFE8-43A9-9199-F9256C9F70F9}" srcId="{7C476C8C-8400-458D-BD72-9E8641A3281B}" destId="{985192B9-D6E6-4C8C-A27B-0581EE4AE465}" srcOrd="1" destOrd="0" parTransId="{D8C70CA4-BB07-4A40-A0D3-2A9B07779C50}" sibTransId="{749D7CF5-8275-47F8-A02A-20932A63AB77}"/>
    <dgm:cxn modelId="{E3726BFB-A675-444C-9204-DDD10D8D0A54}" type="presOf" srcId="{7C476C8C-8400-458D-BD72-9E8641A3281B}" destId="{52CC349A-4E90-4354-9B44-FE6523929C68}" srcOrd="0" destOrd="0" presId="urn:microsoft.com/office/officeart/2011/layout/TabList"/>
    <dgm:cxn modelId="{EB4CB7FB-8EDB-0E4F-8CF5-9FE9DA0C1058}" type="presOf" srcId="{1DED4325-C677-43DE-A0A1-EE50D3B883A0}" destId="{16B4C98F-4D2F-4CF1-8BD9-77EB204AB902}" srcOrd="0" destOrd="0" presId="urn:microsoft.com/office/officeart/2011/layout/TabList"/>
    <dgm:cxn modelId="{724ADCF0-0C10-DF4E-BE85-D5810DF3F2BE}" type="presParOf" srcId="{52CC349A-4E90-4354-9B44-FE6523929C68}" destId="{02652339-CCDE-4654-9CFC-B271E027CDBF}" srcOrd="0" destOrd="0" presId="urn:microsoft.com/office/officeart/2011/layout/TabList"/>
    <dgm:cxn modelId="{EAD00199-86FD-D441-A688-FE37A17281D0}" type="presParOf" srcId="{02652339-CCDE-4654-9CFC-B271E027CDBF}" destId="{2CD0A960-E531-4B39-B002-B2A2B7E55245}" srcOrd="0" destOrd="0" presId="urn:microsoft.com/office/officeart/2011/layout/TabList"/>
    <dgm:cxn modelId="{E4595912-E78D-6B46-AA30-F8BC1FC06C32}" type="presParOf" srcId="{02652339-CCDE-4654-9CFC-B271E027CDBF}" destId="{B9028AD8-1528-4A6A-BA31-1AD15B88CF6B}" srcOrd="1" destOrd="0" presId="urn:microsoft.com/office/officeart/2011/layout/TabList"/>
    <dgm:cxn modelId="{414E21A8-6CA7-FD4D-AE2E-40CA6172FB82}" type="presParOf" srcId="{02652339-CCDE-4654-9CFC-B271E027CDBF}" destId="{6CE97691-EC17-42A6-9A8B-3C6ABE1DFC3F}" srcOrd="2" destOrd="0" presId="urn:microsoft.com/office/officeart/2011/layout/TabList"/>
    <dgm:cxn modelId="{8DE3FD01-A245-4641-892D-591B08CA8965}" type="presParOf" srcId="{52CC349A-4E90-4354-9B44-FE6523929C68}" destId="{84280B69-4748-4218-B2A2-34E9831E8B4A}" srcOrd="1" destOrd="0" presId="urn:microsoft.com/office/officeart/2011/layout/TabList"/>
    <dgm:cxn modelId="{7A030196-4F75-F34E-86E9-BE7D40DF21E5}" type="presParOf" srcId="{52CC349A-4E90-4354-9B44-FE6523929C68}" destId="{F760A48F-675A-4B70-99AC-418DF3DBF9A3}" srcOrd="2" destOrd="0" presId="urn:microsoft.com/office/officeart/2011/layout/TabList"/>
    <dgm:cxn modelId="{DEEEC706-3290-9743-A1EB-ECBAC11168D9}" type="presParOf" srcId="{F760A48F-675A-4B70-99AC-418DF3DBF9A3}" destId="{E2330942-B34C-446C-BE5D-8A83802CE20F}" srcOrd="0" destOrd="0" presId="urn:microsoft.com/office/officeart/2011/layout/TabList"/>
    <dgm:cxn modelId="{4FEF49DB-5DEC-9D4F-9481-DAD4B697B3D5}" type="presParOf" srcId="{F760A48F-675A-4B70-99AC-418DF3DBF9A3}" destId="{1BF8FC8E-5910-4C6C-AAEF-0D9A4FA6A196}" srcOrd="1" destOrd="0" presId="urn:microsoft.com/office/officeart/2011/layout/TabList"/>
    <dgm:cxn modelId="{BBCAC2A4-540F-4C46-BCE9-DE6633CB91FC}" type="presParOf" srcId="{F760A48F-675A-4B70-99AC-418DF3DBF9A3}" destId="{7C4F0422-3138-48B7-BC62-B0A82718CA21}" srcOrd="2" destOrd="0" presId="urn:microsoft.com/office/officeart/2011/layout/TabList"/>
    <dgm:cxn modelId="{6A85B821-F2E4-AC4D-AEA3-3380FA54FE42}" type="presParOf" srcId="{52CC349A-4E90-4354-9B44-FE6523929C68}" destId="{380F7891-30FF-4256-960E-DA5B2389D34D}" srcOrd="3" destOrd="0" presId="urn:microsoft.com/office/officeart/2011/layout/TabList"/>
    <dgm:cxn modelId="{78FD2866-76E5-5A48-A967-E807236D5527}" type="presParOf" srcId="{52CC349A-4E90-4354-9B44-FE6523929C68}" destId="{87AA2B9B-E8EC-41F0-914F-4E441F6615F9}" srcOrd="4" destOrd="0" presId="urn:microsoft.com/office/officeart/2011/layout/TabList"/>
    <dgm:cxn modelId="{41670862-1538-2948-8AF3-99FAB08878C8}" type="presParOf" srcId="{87AA2B9B-E8EC-41F0-914F-4E441F6615F9}" destId="{D363F3D3-FBBD-484F-B69A-37EF10FB74B3}" srcOrd="0" destOrd="0" presId="urn:microsoft.com/office/officeart/2011/layout/TabList"/>
    <dgm:cxn modelId="{DD76D5ED-95DF-724B-A3F8-A13E30F6EB74}" type="presParOf" srcId="{87AA2B9B-E8EC-41F0-914F-4E441F6615F9}" destId="{16B4C98F-4D2F-4CF1-8BD9-77EB204AB902}" srcOrd="1" destOrd="0" presId="urn:microsoft.com/office/officeart/2011/layout/TabList"/>
    <dgm:cxn modelId="{9D9CFEDF-EE7A-674D-9969-82067C9CA6FA}" type="presParOf" srcId="{87AA2B9B-E8EC-41F0-914F-4E441F6615F9}" destId="{A1DCAED2-0200-45D6-B3F5-B3CD952BB39B}"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4605D616-0BD3-DF48-850C-438A9162A78E}" type="presOf" srcId="{5E91D41B-332E-E54E-BBB2-1256B9CC48C7}" destId="{97BD78E0-6CC9-224B-9FDD-F11EE9BF8DF0}" srcOrd="0" destOrd="0" presId="urn:microsoft.com/office/officeart/2009/3/layout/HorizontalOrganizationChart"/>
    <dgm:cxn modelId="{AB2D0B1D-79C9-6B41-B830-63733E415646}" type="presOf" srcId="{F2050BCA-66A8-BD4F-8D70-1CDE1E1193D6}" destId="{7EAD13FD-E4B4-DC46-B5DF-6646A2216B5E}" srcOrd="0" destOrd="0" presId="urn:microsoft.com/office/officeart/2009/3/layout/HorizontalOrganizationChart"/>
    <dgm:cxn modelId="{05F69422-523F-AE41-B61F-01BC72469BB6}" type="presOf" srcId="{D03B71AB-129A-214C-ABE8-BDB062FF6886}" destId="{D64C51CF-5385-AC4E-9924-5AEB9C96CC29}"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B5FDCD31-A331-1543-930C-304994CEE3A8}" type="presOf" srcId="{1D790902-AF3D-7B46-AD76-3055EDBED332}" destId="{FDE78A9A-2F3D-1643-9E25-8D293E01FD0B}" srcOrd="0" destOrd="0" presId="urn:microsoft.com/office/officeart/2009/3/layout/HorizontalOrganizationChart"/>
    <dgm:cxn modelId="{9A013933-1570-4B4C-81A9-50DA5BD49C51}" type="presOf" srcId="{082ECBEE-C2C7-4949-86B1-6B928BF803C2}" destId="{DB74F6B7-48F3-A347-9D02-3848B3882D19}" srcOrd="0" destOrd="0" presId="urn:microsoft.com/office/officeart/2009/3/layout/HorizontalOrganizationChart"/>
    <dgm:cxn modelId="{7636F840-1023-D749-8EC7-A1B3412889C5}" type="presOf" srcId="{9AC2E227-803C-4016-BF2C-9291B6CAA290}" destId="{9CD41DA5-A8A9-4189-B933-DCF665F7DF2D}"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B0A5F756-27A0-0F4A-B7DE-CA60CE0EE80E}" type="presOf" srcId="{407B71D8-AF3B-5A42-9B22-D9139206A1E9}" destId="{0F28AA06-1427-D743-BEC7-C0539F8ADE78}" srcOrd="1" destOrd="0" presId="urn:microsoft.com/office/officeart/2009/3/layout/HorizontalOrganizationChart"/>
    <dgm:cxn modelId="{7C89DE5D-1413-384E-B58B-3D4AC7C1F6D5}" type="presOf" srcId="{7859404A-F2FC-2C48-AA46-F509ECEE6B31}" destId="{4E99FFF1-F2C8-4947-9B7B-F4C0FDBD7B17}" srcOrd="0" destOrd="0" presId="urn:microsoft.com/office/officeart/2009/3/layout/HorizontalOrganizationChart"/>
    <dgm:cxn modelId="{57248C6F-FDDB-0B44-8A7B-6C31259E1CB1}" type="presOf" srcId="{9AC2E227-803C-4016-BF2C-9291B6CAA290}" destId="{2A2AFDF2-2568-44F8-842C-3BFD70D9F2B1}" srcOrd="0" destOrd="0" presId="urn:microsoft.com/office/officeart/2009/3/layout/HorizontalOrganizationChart"/>
    <dgm:cxn modelId="{81172D78-CC9D-0849-9DE2-09E799F87B5D}" type="presOf" srcId="{4CB52E96-06D1-AF48-99CE-F4490E57E3F7}" destId="{E6CF5C07-2D9C-564D-90E5-DBF063F87A7C}"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CACC6E88-C9A1-6B49-84E0-02648D006CDE}" type="presOf" srcId="{23F1803F-276C-8041-9B7B-082F2BD1E946}" destId="{19BA56B5-C34A-B64D-A239-C962FAC6DE3A}" srcOrd="0" destOrd="0" presId="urn:microsoft.com/office/officeart/2009/3/layout/HorizontalOrganizationChart"/>
    <dgm:cxn modelId="{48938A90-94AA-E54D-A093-3EB4E9F79DCC}" type="presOf" srcId="{18857FB4-8C0F-134F-BB34-A7483EFC3EB3}" destId="{8694BFB8-9E8C-1845-8FEC-5B89C95DC21B}"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9FDF0CB0-7688-294A-A561-41E01C7B9DFC}" type="presOf" srcId="{407B71D8-AF3B-5A42-9B22-D9139206A1E9}" destId="{EE430F54-A878-5E4E-8BD2-2EC118BCE1FF}" srcOrd="0" destOrd="0" presId="urn:microsoft.com/office/officeart/2009/3/layout/HorizontalOrganizationChart"/>
    <dgm:cxn modelId="{D70C29B9-6D57-8F4C-A4FF-CE43D615EADF}" type="presOf" srcId="{D85D18D5-D26E-FC45-9804-B9305D1099EC}" destId="{02317F5F-2A70-F943-94AC-A4AA9E649FDC}" srcOrd="0" destOrd="0" presId="urn:microsoft.com/office/officeart/2009/3/layout/HorizontalOrganizationChart"/>
    <dgm:cxn modelId="{931C74BF-0B19-E647-9CCC-22170BB2ECBE}" type="presOf" srcId="{F2050BCA-66A8-BD4F-8D70-1CDE1E1193D6}" destId="{4E317DED-344D-9C4D-B93F-1131238B087D}" srcOrd="1" destOrd="0" presId="urn:microsoft.com/office/officeart/2009/3/layout/HorizontalOrganizationChart"/>
    <dgm:cxn modelId="{DC935CDD-37AD-1D4E-BFD5-47C577E570C9}" type="presOf" srcId="{5A294BDE-BC52-8342-AC0A-45AB3E3D15CE}" destId="{16C50FE8-F74F-1349-A8CA-65C27410E2C4}" srcOrd="0" destOrd="0" presId="urn:microsoft.com/office/officeart/2009/3/layout/HorizontalOrganizationChart"/>
    <dgm:cxn modelId="{8D2AEBE2-92B3-B94A-8B5F-9499B5A1413A}" type="presOf" srcId="{F05BBA42-D7AF-4BA0-8C3F-85B1FE28E48F}" destId="{18DB143D-9E27-4E02-AFA5-F665953CBC10}" srcOrd="0" destOrd="0" presId="urn:microsoft.com/office/officeart/2009/3/layout/HorizontalOrganizationChart"/>
    <dgm:cxn modelId="{6D825FEC-5263-7E43-9C81-D68833836D70}" type="presOf" srcId="{18857FB4-8C0F-134F-BB34-A7483EFC3EB3}" destId="{BCA5C663-1057-1245-B4D4-FE7B87B92033}" srcOrd="1" destOrd="0" presId="urn:microsoft.com/office/officeart/2009/3/layout/HorizontalOrganizationChart"/>
    <dgm:cxn modelId="{A62542F2-EEB8-7148-AD01-4E04539E4BE1}" type="presOf" srcId="{4CB52E96-06D1-AF48-99CE-F4490E57E3F7}" destId="{C767319C-045A-8840-8F04-CF0D948D48E4}" srcOrd="1" destOrd="0" presId="urn:microsoft.com/office/officeart/2009/3/layout/HorizontalOrganizationChart"/>
    <dgm:cxn modelId="{CC5437F9-06DC-5441-9D29-4A80004EE63D}" type="presOf" srcId="{23F1803F-276C-8041-9B7B-082F2BD1E946}" destId="{B13D6842-7E74-6E4A-B081-886229548982}"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01487AFF-AACE-5144-A781-AF04899FBE2A}" type="presOf" srcId="{7859404A-F2FC-2C48-AA46-F509ECEE6B31}" destId="{CBC1B020-7022-2B49-8F5F-7E3168D6587A}" srcOrd="1" destOrd="0" presId="urn:microsoft.com/office/officeart/2009/3/layout/HorizontalOrganizationChart"/>
    <dgm:cxn modelId="{8AF148FD-41F7-5F41-917D-ED068A3CCA22}" type="presParOf" srcId="{18DB143D-9E27-4E02-AFA5-F665953CBC10}" destId="{07E01157-B979-4F6B-B892-75DB2A2B8B0F}" srcOrd="0" destOrd="0" presId="urn:microsoft.com/office/officeart/2009/3/layout/HorizontalOrganizationChart"/>
    <dgm:cxn modelId="{5F11BB1B-465D-6C4E-97F7-00117435F4C9}" type="presParOf" srcId="{07E01157-B979-4F6B-B892-75DB2A2B8B0F}" destId="{F686C23F-604E-4653-B2CB-27DBB6BED631}" srcOrd="0" destOrd="0" presId="urn:microsoft.com/office/officeart/2009/3/layout/HorizontalOrganizationChart"/>
    <dgm:cxn modelId="{C0AF9B2B-2FDE-144C-84DD-54A9CB007368}" type="presParOf" srcId="{F686C23F-604E-4653-B2CB-27DBB6BED631}" destId="{2A2AFDF2-2568-44F8-842C-3BFD70D9F2B1}" srcOrd="0" destOrd="0" presId="urn:microsoft.com/office/officeart/2009/3/layout/HorizontalOrganizationChart"/>
    <dgm:cxn modelId="{D287C5CD-DDEB-C44B-863E-266BC2C081B3}" type="presParOf" srcId="{F686C23F-604E-4653-B2CB-27DBB6BED631}" destId="{9CD41DA5-A8A9-4189-B933-DCF665F7DF2D}" srcOrd="1" destOrd="0" presId="urn:microsoft.com/office/officeart/2009/3/layout/HorizontalOrganizationChart"/>
    <dgm:cxn modelId="{8C0BD88B-4093-B64E-A3A5-543B22E9D46E}" type="presParOf" srcId="{07E01157-B979-4F6B-B892-75DB2A2B8B0F}" destId="{96876921-77F4-4E08-9148-E99125692808}" srcOrd="1" destOrd="0" presId="urn:microsoft.com/office/officeart/2009/3/layout/HorizontalOrganizationChart"/>
    <dgm:cxn modelId="{783AB3B5-CB6A-C044-A3CC-EBC6433002B8}" type="presParOf" srcId="{96876921-77F4-4E08-9148-E99125692808}" destId="{97BD78E0-6CC9-224B-9FDD-F11EE9BF8DF0}" srcOrd="0" destOrd="0" presId="urn:microsoft.com/office/officeart/2009/3/layout/HorizontalOrganizationChart"/>
    <dgm:cxn modelId="{2A890AEB-DF55-4E41-8149-826CEE990301}" type="presParOf" srcId="{96876921-77F4-4E08-9148-E99125692808}" destId="{F5564F5E-C23C-6041-B185-3508736BC161}" srcOrd="1" destOrd="0" presId="urn:microsoft.com/office/officeart/2009/3/layout/HorizontalOrganizationChart"/>
    <dgm:cxn modelId="{F96C306E-E0EE-7241-B938-771CD77E297F}" type="presParOf" srcId="{F5564F5E-C23C-6041-B185-3508736BC161}" destId="{730C15AF-A2E3-334E-9C4F-2DA8AC61AB90}" srcOrd="0" destOrd="0" presId="urn:microsoft.com/office/officeart/2009/3/layout/HorizontalOrganizationChart"/>
    <dgm:cxn modelId="{14EA1DF4-7AD5-8C4A-B8AC-8481D2FC7980}" type="presParOf" srcId="{730C15AF-A2E3-334E-9C4F-2DA8AC61AB90}" destId="{19BA56B5-C34A-B64D-A239-C962FAC6DE3A}" srcOrd="0" destOrd="0" presId="urn:microsoft.com/office/officeart/2009/3/layout/HorizontalOrganizationChart"/>
    <dgm:cxn modelId="{D1DBB0E6-CFC9-E04B-AD48-4A0CB46464E6}" type="presParOf" srcId="{730C15AF-A2E3-334E-9C4F-2DA8AC61AB90}" destId="{B13D6842-7E74-6E4A-B081-886229548982}" srcOrd="1" destOrd="0" presId="urn:microsoft.com/office/officeart/2009/3/layout/HorizontalOrganizationChart"/>
    <dgm:cxn modelId="{37D8A89B-F376-274C-A2B4-D2EB06572C4F}" type="presParOf" srcId="{F5564F5E-C23C-6041-B185-3508736BC161}" destId="{DA228DBB-51B5-1545-814C-2E0469298B4C}" srcOrd="1" destOrd="0" presId="urn:microsoft.com/office/officeart/2009/3/layout/HorizontalOrganizationChart"/>
    <dgm:cxn modelId="{F85A0DB6-9694-3843-8778-D5426B3C436B}" type="presParOf" srcId="{F5564F5E-C23C-6041-B185-3508736BC161}" destId="{D334E96E-D664-3443-8496-4E437BC45B67}" srcOrd="2" destOrd="0" presId="urn:microsoft.com/office/officeart/2009/3/layout/HorizontalOrganizationChart"/>
    <dgm:cxn modelId="{D597796C-C54C-5540-97C8-A706A747D2DA}" type="presParOf" srcId="{96876921-77F4-4E08-9148-E99125692808}" destId="{DB74F6B7-48F3-A347-9D02-3848B3882D19}" srcOrd="2" destOrd="0" presId="urn:microsoft.com/office/officeart/2009/3/layout/HorizontalOrganizationChart"/>
    <dgm:cxn modelId="{B992EC1D-2567-5B49-960E-60CC1075038E}" type="presParOf" srcId="{96876921-77F4-4E08-9148-E99125692808}" destId="{B6FF38B1-94EE-5848-8043-BF3B363E5E43}" srcOrd="3" destOrd="0" presId="urn:microsoft.com/office/officeart/2009/3/layout/HorizontalOrganizationChart"/>
    <dgm:cxn modelId="{92F72D6E-435A-B04B-9DCF-E56FE75AC9E3}" type="presParOf" srcId="{B6FF38B1-94EE-5848-8043-BF3B363E5E43}" destId="{CC2D7BE5-7000-3C48-AA1F-2B56512EECB1}" srcOrd="0" destOrd="0" presId="urn:microsoft.com/office/officeart/2009/3/layout/HorizontalOrganizationChart"/>
    <dgm:cxn modelId="{50BEF4F9-B975-4840-A208-E0895FC24F5F}" type="presParOf" srcId="{CC2D7BE5-7000-3C48-AA1F-2B56512EECB1}" destId="{4E99FFF1-F2C8-4947-9B7B-F4C0FDBD7B17}" srcOrd="0" destOrd="0" presId="urn:microsoft.com/office/officeart/2009/3/layout/HorizontalOrganizationChart"/>
    <dgm:cxn modelId="{5E0CA6FE-4383-EA43-A545-3DA2BFC1A048}" type="presParOf" srcId="{CC2D7BE5-7000-3C48-AA1F-2B56512EECB1}" destId="{CBC1B020-7022-2B49-8F5F-7E3168D6587A}" srcOrd="1" destOrd="0" presId="urn:microsoft.com/office/officeart/2009/3/layout/HorizontalOrganizationChart"/>
    <dgm:cxn modelId="{6C227BA3-095B-0B4E-B9F6-160CE6188CAE}" type="presParOf" srcId="{B6FF38B1-94EE-5848-8043-BF3B363E5E43}" destId="{8C9C17CE-7CBB-7446-A701-923744A6075A}" srcOrd="1" destOrd="0" presId="urn:microsoft.com/office/officeart/2009/3/layout/HorizontalOrganizationChart"/>
    <dgm:cxn modelId="{C089863D-D582-0A4C-9473-A2219CDCB278}" type="presParOf" srcId="{B6FF38B1-94EE-5848-8043-BF3B363E5E43}" destId="{430A0D5E-F21F-B747-8E3B-3F16B06130DD}" srcOrd="2" destOrd="0" presId="urn:microsoft.com/office/officeart/2009/3/layout/HorizontalOrganizationChart"/>
    <dgm:cxn modelId="{235CD853-C8FD-9442-8D71-02E042C3E3D3}" type="presParOf" srcId="{96876921-77F4-4E08-9148-E99125692808}" destId="{FDE78A9A-2F3D-1643-9E25-8D293E01FD0B}" srcOrd="4" destOrd="0" presId="urn:microsoft.com/office/officeart/2009/3/layout/HorizontalOrganizationChart"/>
    <dgm:cxn modelId="{20426D3A-97B6-7E44-A460-8F94D0B09784}" type="presParOf" srcId="{96876921-77F4-4E08-9148-E99125692808}" destId="{03AC02A8-DCF5-DE41-9165-E9B4A460BFB1}" srcOrd="5" destOrd="0" presId="urn:microsoft.com/office/officeart/2009/3/layout/HorizontalOrganizationChart"/>
    <dgm:cxn modelId="{652B85DC-A722-9148-AAD3-3A09600D1D02}" type="presParOf" srcId="{03AC02A8-DCF5-DE41-9165-E9B4A460BFB1}" destId="{F8B7117C-2CA0-2F40-B7D6-1D024FC1684D}" srcOrd="0" destOrd="0" presId="urn:microsoft.com/office/officeart/2009/3/layout/HorizontalOrganizationChart"/>
    <dgm:cxn modelId="{4529789F-F160-584C-9BBB-D96571015032}" type="presParOf" srcId="{F8B7117C-2CA0-2F40-B7D6-1D024FC1684D}" destId="{7EAD13FD-E4B4-DC46-B5DF-6646A2216B5E}" srcOrd="0" destOrd="0" presId="urn:microsoft.com/office/officeart/2009/3/layout/HorizontalOrganizationChart"/>
    <dgm:cxn modelId="{7529E3C3-1715-C34A-B8F4-38ABC0258CA8}" type="presParOf" srcId="{F8B7117C-2CA0-2F40-B7D6-1D024FC1684D}" destId="{4E317DED-344D-9C4D-B93F-1131238B087D}" srcOrd="1" destOrd="0" presId="urn:microsoft.com/office/officeart/2009/3/layout/HorizontalOrganizationChart"/>
    <dgm:cxn modelId="{3C2B3BA7-A750-EA48-831A-72E7804F5700}" type="presParOf" srcId="{03AC02A8-DCF5-DE41-9165-E9B4A460BFB1}" destId="{B14BC67D-6708-2744-B1B5-357136427AFC}" srcOrd="1" destOrd="0" presId="urn:microsoft.com/office/officeart/2009/3/layout/HorizontalOrganizationChart"/>
    <dgm:cxn modelId="{84255A35-4BBD-514F-A090-4A9AE941A200}" type="presParOf" srcId="{03AC02A8-DCF5-DE41-9165-E9B4A460BFB1}" destId="{3CE53489-38CC-3F4F-8E4D-87B2F2A44B04}" srcOrd="2" destOrd="0" presId="urn:microsoft.com/office/officeart/2009/3/layout/HorizontalOrganizationChart"/>
    <dgm:cxn modelId="{9F2221B5-E770-184C-8925-93404A155186}" type="presParOf" srcId="{96876921-77F4-4E08-9148-E99125692808}" destId="{02317F5F-2A70-F943-94AC-A4AA9E649FDC}" srcOrd="6" destOrd="0" presId="urn:microsoft.com/office/officeart/2009/3/layout/HorizontalOrganizationChart"/>
    <dgm:cxn modelId="{183C1EF8-AEA2-3241-AB34-F4197F832BCE}" type="presParOf" srcId="{96876921-77F4-4E08-9148-E99125692808}" destId="{942551B5-031B-A94B-8596-6CF221122022}" srcOrd="7" destOrd="0" presId="urn:microsoft.com/office/officeart/2009/3/layout/HorizontalOrganizationChart"/>
    <dgm:cxn modelId="{C0590F79-19F7-EF4B-A0A0-BEA936B4E016}" type="presParOf" srcId="{942551B5-031B-A94B-8596-6CF221122022}" destId="{7B45BAC9-CC56-AC40-81A5-C7B9387341D0}" srcOrd="0" destOrd="0" presId="urn:microsoft.com/office/officeart/2009/3/layout/HorizontalOrganizationChart"/>
    <dgm:cxn modelId="{49DAAFCF-0AC7-A544-9A94-83D0A9B62A17}" type="presParOf" srcId="{7B45BAC9-CC56-AC40-81A5-C7B9387341D0}" destId="{8694BFB8-9E8C-1845-8FEC-5B89C95DC21B}" srcOrd="0" destOrd="0" presId="urn:microsoft.com/office/officeart/2009/3/layout/HorizontalOrganizationChart"/>
    <dgm:cxn modelId="{203BCE4A-A0E1-ED47-9950-B3A805A62838}" type="presParOf" srcId="{7B45BAC9-CC56-AC40-81A5-C7B9387341D0}" destId="{BCA5C663-1057-1245-B4D4-FE7B87B92033}" srcOrd="1" destOrd="0" presId="urn:microsoft.com/office/officeart/2009/3/layout/HorizontalOrganizationChart"/>
    <dgm:cxn modelId="{7A193A5C-094E-5B4A-AF32-7CE7C062800C}" type="presParOf" srcId="{942551B5-031B-A94B-8596-6CF221122022}" destId="{1E512A8E-5837-FD44-BC9D-057510CBC4D9}" srcOrd="1" destOrd="0" presId="urn:microsoft.com/office/officeart/2009/3/layout/HorizontalOrganizationChart"/>
    <dgm:cxn modelId="{CE35A8E0-03F6-E444-A8BE-25E2D364C4D4}" type="presParOf" srcId="{942551B5-031B-A94B-8596-6CF221122022}" destId="{A1E72A6A-988E-C845-8CD1-74A8CF689222}" srcOrd="2" destOrd="0" presId="urn:microsoft.com/office/officeart/2009/3/layout/HorizontalOrganizationChart"/>
    <dgm:cxn modelId="{9410B890-3C05-6A46-9A62-118ACDEE954D}" type="presParOf" srcId="{96876921-77F4-4E08-9148-E99125692808}" destId="{16C50FE8-F74F-1349-A8CA-65C27410E2C4}" srcOrd="8" destOrd="0" presId="urn:microsoft.com/office/officeart/2009/3/layout/HorizontalOrganizationChart"/>
    <dgm:cxn modelId="{DF63A358-9918-1247-97AD-EEC062957F28}" type="presParOf" srcId="{96876921-77F4-4E08-9148-E99125692808}" destId="{7B39659E-F7C2-8C4D-AAAE-4DDD6208E960}" srcOrd="9" destOrd="0" presId="urn:microsoft.com/office/officeart/2009/3/layout/HorizontalOrganizationChart"/>
    <dgm:cxn modelId="{7CA1C5D9-3CBC-9144-AF78-3E6096C90656}" type="presParOf" srcId="{7B39659E-F7C2-8C4D-AAAE-4DDD6208E960}" destId="{06ED6D85-57F1-BB48-8E0B-7186F27EBFD7}" srcOrd="0" destOrd="0" presId="urn:microsoft.com/office/officeart/2009/3/layout/HorizontalOrganizationChart"/>
    <dgm:cxn modelId="{3B8720B0-F87B-A143-82E4-F66A000EBEC9}" type="presParOf" srcId="{06ED6D85-57F1-BB48-8E0B-7186F27EBFD7}" destId="{EE430F54-A878-5E4E-8BD2-2EC118BCE1FF}" srcOrd="0" destOrd="0" presId="urn:microsoft.com/office/officeart/2009/3/layout/HorizontalOrganizationChart"/>
    <dgm:cxn modelId="{7DA12723-7B3F-E44E-9FE4-0960D3A62BB7}" type="presParOf" srcId="{06ED6D85-57F1-BB48-8E0B-7186F27EBFD7}" destId="{0F28AA06-1427-D743-BEC7-C0539F8ADE78}" srcOrd="1" destOrd="0" presId="urn:microsoft.com/office/officeart/2009/3/layout/HorizontalOrganizationChart"/>
    <dgm:cxn modelId="{2461F24F-9F42-054D-8F6E-1AF6646CEF1E}" type="presParOf" srcId="{7B39659E-F7C2-8C4D-AAAE-4DDD6208E960}" destId="{F43529C5-7D0B-C04F-969D-0FBCA8A92A6D}" srcOrd="1" destOrd="0" presId="urn:microsoft.com/office/officeart/2009/3/layout/HorizontalOrganizationChart"/>
    <dgm:cxn modelId="{1B7A92E0-A7CD-6F41-A9DB-C0974606BC25}" type="presParOf" srcId="{7B39659E-F7C2-8C4D-AAAE-4DDD6208E960}" destId="{7844B8FB-1B3C-3543-A856-FD80D2872BDF}" srcOrd="2" destOrd="0" presId="urn:microsoft.com/office/officeart/2009/3/layout/HorizontalOrganizationChart"/>
    <dgm:cxn modelId="{2C4EAB20-F66D-F54E-84B3-176C5103FCB7}" type="presParOf" srcId="{96876921-77F4-4E08-9148-E99125692808}" destId="{D64C51CF-5385-AC4E-9924-5AEB9C96CC29}" srcOrd="10" destOrd="0" presId="urn:microsoft.com/office/officeart/2009/3/layout/HorizontalOrganizationChart"/>
    <dgm:cxn modelId="{3D812682-5DB2-4746-BAF6-FA0CE0F908FA}" type="presParOf" srcId="{96876921-77F4-4E08-9148-E99125692808}" destId="{2C28600F-B5DF-F346-BFAD-A7B2AF3EC9CB}" srcOrd="11" destOrd="0" presId="urn:microsoft.com/office/officeart/2009/3/layout/HorizontalOrganizationChart"/>
    <dgm:cxn modelId="{3F539CE3-8A38-754F-B90E-99689971C135}" type="presParOf" srcId="{2C28600F-B5DF-F346-BFAD-A7B2AF3EC9CB}" destId="{60E6DAE8-C119-484B-B753-1455C0E0CE71}" srcOrd="0" destOrd="0" presId="urn:microsoft.com/office/officeart/2009/3/layout/HorizontalOrganizationChart"/>
    <dgm:cxn modelId="{9846D028-DF88-DE4C-B048-21A73B8C923B}" type="presParOf" srcId="{60E6DAE8-C119-484B-B753-1455C0E0CE71}" destId="{E6CF5C07-2D9C-564D-90E5-DBF063F87A7C}" srcOrd="0" destOrd="0" presId="urn:microsoft.com/office/officeart/2009/3/layout/HorizontalOrganizationChart"/>
    <dgm:cxn modelId="{3676BCB0-608B-8340-885F-3EC069367FC3}" type="presParOf" srcId="{60E6DAE8-C119-484B-B753-1455C0E0CE71}" destId="{C767319C-045A-8840-8F04-CF0D948D48E4}" srcOrd="1" destOrd="0" presId="urn:microsoft.com/office/officeart/2009/3/layout/HorizontalOrganizationChart"/>
    <dgm:cxn modelId="{FDBDA39B-D3FC-7242-BE67-1C380978EB4F}" type="presParOf" srcId="{2C28600F-B5DF-F346-BFAD-A7B2AF3EC9CB}" destId="{1B10B67E-083A-F547-9877-E216C150872C}" srcOrd="1" destOrd="0" presId="urn:microsoft.com/office/officeart/2009/3/layout/HorizontalOrganizationChart"/>
    <dgm:cxn modelId="{F31A1E52-3422-F54F-8A4F-E448CEDC9A17}" type="presParOf" srcId="{2C28600F-B5DF-F346-BFAD-A7B2AF3EC9CB}" destId="{2E3E6627-6735-2447-AB97-6533EB27301F}" srcOrd="2" destOrd="0" presId="urn:microsoft.com/office/officeart/2009/3/layout/HorizontalOrganizationChart"/>
    <dgm:cxn modelId="{964E2B95-72D8-2E40-8B81-58AEEA82D6F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00B4B405-F6DB-1047-A6B3-6FFCE2062D1C}" type="presOf" srcId="{5A294BDE-BC52-8342-AC0A-45AB3E3D15CE}" destId="{16C50FE8-F74F-1349-A8CA-65C27410E2C4}"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24238F09-97E3-DD44-AE03-39155DB746F2}" type="presOf" srcId="{18857FB4-8C0F-134F-BB34-A7483EFC3EB3}" destId="{8694BFB8-9E8C-1845-8FEC-5B89C95DC21B}" srcOrd="0" destOrd="0" presId="urn:microsoft.com/office/officeart/2009/3/layout/HorizontalOrganizationChart"/>
    <dgm:cxn modelId="{AC89640F-D690-CD4A-AF5A-4371A3EB1F1A}" type="presOf" srcId="{407B71D8-AF3B-5A42-9B22-D9139206A1E9}" destId="{0F28AA06-1427-D743-BEC7-C0539F8ADE78}" srcOrd="1" destOrd="0" presId="urn:microsoft.com/office/officeart/2009/3/layout/HorizontalOrganizationChart"/>
    <dgm:cxn modelId="{80075F19-AC77-F341-B6B4-3E4111D897D0}" type="presOf" srcId="{1D790902-AF3D-7B46-AD76-3055EDBED332}" destId="{FDE78A9A-2F3D-1643-9E25-8D293E01FD0B}"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0F1FAD2C-C16F-D64D-83AF-594ED1DF2979}" type="presOf" srcId="{407B71D8-AF3B-5A42-9B22-D9139206A1E9}" destId="{EE430F54-A878-5E4E-8BD2-2EC118BCE1FF}" srcOrd="0" destOrd="0" presId="urn:microsoft.com/office/officeart/2009/3/layout/HorizontalOrganizationChart"/>
    <dgm:cxn modelId="{9E59B643-5290-0A46-983C-E529DE3489F5}" type="presOf" srcId="{5E91D41B-332E-E54E-BBB2-1256B9CC48C7}" destId="{97BD78E0-6CC9-224B-9FDD-F11EE9BF8DF0}" srcOrd="0" destOrd="0" presId="urn:microsoft.com/office/officeart/2009/3/layout/HorizontalOrganizationChart"/>
    <dgm:cxn modelId="{FEA32E46-A3B5-F441-A036-F2CD6A9A3009}" type="presOf" srcId="{4CB52E96-06D1-AF48-99CE-F4490E57E3F7}" destId="{C767319C-045A-8840-8F04-CF0D948D48E4}" srcOrd="1" destOrd="0" presId="urn:microsoft.com/office/officeart/2009/3/layout/HorizontalOrganizationChart"/>
    <dgm:cxn modelId="{F56AD84A-83CF-0B43-88E5-02FE18FA66CF}" type="presOf" srcId="{9AC2E227-803C-4016-BF2C-9291B6CAA290}" destId="{2A2AFDF2-2568-44F8-842C-3BFD70D9F2B1}" srcOrd="0" destOrd="0" presId="urn:microsoft.com/office/officeart/2009/3/layout/HorizontalOrganizationChart"/>
    <dgm:cxn modelId="{145A164B-E8E5-BC49-B3AB-AA0D2EF462B8}" type="presOf" srcId="{7859404A-F2FC-2C48-AA46-F509ECEE6B31}" destId="{CBC1B020-7022-2B49-8F5F-7E3168D6587A}"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1C3FCA52-7A6F-9242-80B3-F3296686349C}" type="presOf" srcId="{4CB52E96-06D1-AF48-99CE-F4490E57E3F7}" destId="{E6CF5C07-2D9C-564D-90E5-DBF063F87A7C}" srcOrd="0" destOrd="0" presId="urn:microsoft.com/office/officeart/2009/3/layout/HorizontalOrganizationChart"/>
    <dgm:cxn modelId="{CB09AA56-119E-A644-A632-6E4DE6A8F319}" type="presOf" srcId="{9AC2E227-803C-4016-BF2C-9291B6CAA290}" destId="{9CD41DA5-A8A9-4189-B933-DCF665F7DF2D}" srcOrd="1" destOrd="0" presId="urn:microsoft.com/office/officeart/2009/3/layout/HorizontalOrganizationChart"/>
    <dgm:cxn modelId="{09F7E26F-D5CC-B34A-AE85-7CE1F15E41DC}" type="presOf" srcId="{F05BBA42-D7AF-4BA0-8C3F-85B1FE28E48F}" destId="{18DB143D-9E27-4E02-AFA5-F665953CBC10}" srcOrd="0" destOrd="0" presId="urn:microsoft.com/office/officeart/2009/3/layout/HorizontalOrganizationChart"/>
    <dgm:cxn modelId="{FDE46A7A-6536-6D44-8B8E-DF6AC05108BF}" type="presOf" srcId="{D03B71AB-129A-214C-ABE8-BDB062FF6886}" destId="{D64C51CF-5385-AC4E-9924-5AEB9C96CC29}"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32C02C9D-3E73-F04A-B508-A41C771184FD}" type="presOf" srcId="{F2050BCA-66A8-BD4F-8D70-1CDE1E1193D6}" destId="{7EAD13FD-E4B4-DC46-B5DF-6646A2216B5E}"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C54FF3A5-2C57-814C-B494-11761978B289}" type="presOf" srcId="{23F1803F-276C-8041-9B7B-082F2BD1E946}" destId="{B13D6842-7E74-6E4A-B081-886229548982}" srcOrd="1"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842C95DB-C56F-FB40-9C39-793ACAEDC951}" type="presOf" srcId="{7859404A-F2FC-2C48-AA46-F509ECEE6B31}" destId="{4E99FFF1-F2C8-4947-9B7B-F4C0FDBD7B17}" srcOrd="0" destOrd="0" presId="urn:microsoft.com/office/officeart/2009/3/layout/HorizontalOrganizationChart"/>
    <dgm:cxn modelId="{3B9267E7-C5CC-D646-9104-FC36AAFB88A1}" type="presOf" srcId="{18857FB4-8C0F-134F-BB34-A7483EFC3EB3}" destId="{BCA5C663-1057-1245-B4D4-FE7B87B92033}" srcOrd="1" destOrd="0" presId="urn:microsoft.com/office/officeart/2009/3/layout/HorizontalOrganizationChart"/>
    <dgm:cxn modelId="{FFCE0CEB-748C-1E4E-92F6-E3FB9C35ADDB}" type="presOf" srcId="{082ECBEE-C2C7-4949-86B1-6B928BF803C2}" destId="{DB74F6B7-48F3-A347-9D02-3848B3882D19}" srcOrd="0" destOrd="0" presId="urn:microsoft.com/office/officeart/2009/3/layout/HorizontalOrganizationChart"/>
    <dgm:cxn modelId="{6BD9A8F1-7E9E-E24E-B2E4-D18B5255E5C5}" type="presOf" srcId="{F2050BCA-66A8-BD4F-8D70-1CDE1E1193D6}" destId="{4E317DED-344D-9C4D-B93F-1131238B087D}" srcOrd="1" destOrd="0" presId="urn:microsoft.com/office/officeart/2009/3/layout/HorizontalOrganizationChart"/>
    <dgm:cxn modelId="{33890AF8-8B7B-274C-AD69-3683D3D07BA5}" type="presOf" srcId="{23F1803F-276C-8041-9B7B-082F2BD1E946}" destId="{19BA56B5-C34A-B64D-A239-C962FAC6DE3A}"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622FC9FF-C629-954C-8BE2-8359FD05403E}" type="presOf" srcId="{D85D18D5-D26E-FC45-9804-B9305D1099EC}" destId="{02317F5F-2A70-F943-94AC-A4AA9E649FDC}" srcOrd="0" destOrd="0" presId="urn:microsoft.com/office/officeart/2009/3/layout/HorizontalOrganizationChart"/>
    <dgm:cxn modelId="{6C53FF97-7A7E-9942-9A2D-1B92083CE750}" type="presParOf" srcId="{18DB143D-9E27-4E02-AFA5-F665953CBC10}" destId="{07E01157-B979-4F6B-B892-75DB2A2B8B0F}" srcOrd="0" destOrd="0" presId="urn:microsoft.com/office/officeart/2009/3/layout/HorizontalOrganizationChart"/>
    <dgm:cxn modelId="{3495124E-EC50-AB43-B1E3-B88F5E790334}" type="presParOf" srcId="{07E01157-B979-4F6B-B892-75DB2A2B8B0F}" destId="{F686C23F-604E-4653-B2CB-27DBB6BED631}" srcOrd="0" destOrd="0" presId="urn:microsoft.com/office/officeart/2009/3/layout/HorizontalOrganizationChart"/>
    <dgm:cxn modelId="{38708240-1EED-3046-BA6D-9535C8DC887B}" type="presParOf" srcId="{F686C23F-604E-4653-B2CB-27DBB6BED631}" destId="{2A2AFDF2-2568-44F8-842C-3BFD70D9F2B1}" srcOrd="0" destOrd="0" presId="urn:microsoft.com/office/officeart/2009/3/layout/HorizontalOrganizationChart"/>
    <dgm:cxn modelId="{EBB1368B-4E5F-AB42-9DA3-C6F95FF68D1C}" type="presParOf" srcId="{F686C23F-604E-4653-B2CB-27DBB6BED631}" destId="{9CD41DA5-A8A9-4189-B933-DCF665F7DF2D}" srcOrd="1" destOrd="0" presId="urn:microsoft.com/office/officeart/2009/3/layout/HorizontalOrganizationChart"/>
    <dgm:cxn modelId="{84F1EDAC-B52E-4343-ADF5-2698B31925E8}" type="presParOf" srcId="{07E01157-B979-4F6B-B892-75DB2A2B8B0F}" destId="{96876921-77F4-4E08-9148-E99125692808}" srcOrd="1" destOrd="0" presId="urn:microsoft.com/office/officeart/2009/3/layout/HorizontalOrganizationChart"/>
    <dgm:cxn modelId="{01D81785-7DD2-2549-AF20-2C342FB91E80}" type="presParOf" srcId="{96876921-77F4-4E08-9148-E99125692808}" destId="{97BD78E0-6CC9-224B-9FDD-F11EE9BF8DF0}" srcOrd="0" destOrd="0" presId="urn:microsoft.com/office/officeart/2009/3/layout/HorizontalOrganizationChart"/>
    <dgm:cxn modelId="{BCF91A5A-B234-8D41-AE3C-24F7EA7E676B}" type="presParOf" srcId="{96876921-77F4-4E08-9148-E99125692808}" destId="{F5564F5E-C23C-6041-B185-3508736BC161}" srcOrd="1" destOrd="0" presId="urn:microsoft.com/office/officeart/2009/3/layout/HorizontalOrganizationChart"/>
    <dgm:cxn modelId="{83AC2594-F515-434A-8B18-F7F5AE09F997}" type="presParOf" srcId="{F5564F5E-C23C-6041-B185-3508736BC161}" destId="{730C15AF-A2E3-334E-9C4F-2DA8AC61AB90}" srcOrd="0" destOrd="0" presId="urn:microsoft.com/office/officeart/2009/3/layout/HorizontalOrganizationChart"/>
    <dgm:cxn modelId="{92BE7E30-9C2D-8345-ABCF-440957EF4AE1}" type="presParOf" srcId="{730C15AF-A2E3-334E-9C4F-2DA8AC61AB90}" destId="{19BA56B5-C34A-B64D-A239-C962FAC6DE3A}" srcOrd="0" destOrd="0" presId="urn:microsoft.com/office/officeart/2009/3/layout/HorizontalOrganizationChart"/>
    <dgm:cxn modelId="{51B9361E-CB74-E042-B760-434131ED333C}" type="presParOf" srcId="{730C15AF-A2E3-334E-9C4F-2DA8AC61AB90}" destId="{B13D6842-7E74-6E4A-B081-886229548982}" srcOrd="1" destOrd="0" presId="urn:microsoft.com/office/officeart/2009/3/layout/HorizontalOrganizationChart"/>
    <dgm:cxn modelId="{5E14D133-FF56-744D-BAE7-C4B81966C29D}" type="presParOf" srcId="{F5564F5E-C23C-6041-B185-3508736BC161}" destId="{DA228DBB-51B5-1545-814C-2E0469298B4C}" srcOrd="1" destOrd="0" presId="urn:microsoft.com/office/officeart/2009/3/layout/HorizontalOrganizationChart"/>
    <dgm:cxn modelId="{D8073359-261B-D149-96A3-82EA3DDBED2E}" type="presParOf" srcId="{F5564F5E-C23C-6041-B185-3508736BC161}" destId="{D334E96E-D664-3443-8496-4E437BC45B67}" srcOrd="2" destOrd="0" presId="urn:microsoft.com/office/officeart/2009/3/layout/HorizontalOrganizationChart"/>
    <dgm:cxn modelId="{7EB92E01-DD2B-584B-8AD0-D7B6FE498C60}" type="presParOf" srcId="{96876921-77F4-4E08-9148-E99125692808}" destId="{DB74F6B7-48F3-A347-9D02-3848B3882D19}" srcOrd="2" destOrd="0" presId="urn:microsoft.com/office/officeart/2009/3/layout/HorizontalOrganizationChart"/>
    <dgm:cxn modelId="{734F245B-9275-FD4C-BC10-0DA1481B4673}" type="presParOf" srcId="{96876921-77F4-4E08-9148-E99125692808}" destId="{B6FF38B1-94EE-5848-8043-BF3B363E5E43}" srcOrd="3" destOrd="0" presId="urn:microsoft.com/office/officeart/2009/3/layout/HorizontalOrganizationChart"/>
    <dgm:cxn modelId="{74399B44-4CC9-1E4B-A395-1AFC14AA2F3A}" type="presParOf" srcId="{B6FF38B1-94EE-5848-8043-BF3B363E5E43}" destId="{CC2D7BE5-7000-3C48-AA1F-2B56512EECB1}" srcOrd="0" destOrd="0" presId="urn:microsoft.com/office/officeart/2009/3/layout/HorizontalOrganizationChart"/>
    <dgm:cxn modelId="{82BDB88D-3870-F04C-9923-DD9520511332}" type="presParOf" srcId="{CC2D7BE5-7000-3C48-AA1F-2B56512EECB1}" destId="{4E99FFF1-F2C8-4947-9B7B-F4C0FDBD7B17}" srcOrd="0" destOrd="0" presId="urn:microsoft.com/office/officeart/2009/3/layout/HorizontalOrganizationChart"/>
    <dgm:cxn modelId="{956252EF-2C13-5D47-88DA-1A5747F98CE2}" type="presParOf" srcId="{CC2D7BE5-7000-3C48-AA1F-2B56512EECB1}" destId="{CBC1B020-7022-2B49-8F5F-7E3168D6587A}" srcOrd="1" destOrd="0" presId="urn:microsoft.com/office/officeart/2009/3/layout/HorizontalOrganizationChart"/>
    <dgm:cxn modelId="{ADB2E61C-6955-B341-BBE1-982CA25DDEB6}" type="presParOf" srcId="{B6FF38B1-94EE-5848-8043-BF3B363E5E43}" destId="{8C9C17CE-7CBB-7446-A701-923744A6075A}" srcOrd="1" destOrd="0" presId="urn:microsoft.com/office/officeart/2009/3/layout/HorizontalOrganizationChart"/>
    <dgm:cxn modelId="{E6537E8E-5D09-7F42-948C-868FF272F825}" type="presParOf" srcId="{B6FF38B1-94EE-5848-8043-BF3B363E5E43}" destId="{430A0D5E-F21F-B747-8E3B-3F16B06130DD}" srcOrd="2" destOrd="0" presId="urn:microsoft.com/office/officeart/2009/3/layout/HorizontalOrganizationChart"/>
    <dgm:cxn modelId="{791D3D5A-172A-004F-B7F2-115E1EEE4620}" type="presParOf" srcId="{96876921-77F4-4E08-9148-E99125692808}" destId="{FDE78A9A-2F3D-1643-9E25-8D293E01FD0B}" srcOrd="4" destOrd="0" presId="urn:microsoft.com/office/officeart/2009/3/layout/HorizontalOrganizationChart"/>
    <dgm:cxn modelId="{BF31AC6F-0BAF-D24E-A459-18D0B4BD98A0}" type="presParOf" srcId="{96876921-77F4-4E08-9148-E99125692808}" destId="{03AC02A8-DCF5-DE41-9165-E9B4A460BFB1}" srcOrd="5" destOrd="0" presId="urn:microsoft.com/office/officeart/2009/3/layout/HorizontalOrganizationChart"/>
    <dgm:cxn modelId="{151E95EE-C5C4-3746-B81F-C2206B31E994}" type="presParOf" srcId="{03AC02A8-DCF5-DE41-9165-E9B4A460BFB1}" destId="{F8B7117C-2CA0-2F40-B7D6-1D024FC1684D}" srcOrd="0" destOrd="0" presId="urn:microsoft.com/office/officeart/2009/3/layout/HorizontalOrganizationChart"/>
    <dgm:cxn modelId="{DC309015-8E03-C040-8614-B9D9FC969EF4}" type="presParOf" srcId="{F8B7117C-2CA0-2F40-B7D6-1D024FC1684D}" destId="{7EAD13FD-E4B4-DC46-B5DF-6646A2216B5E}" srcOrd="0" destOrd="0" presId="urn:microsoft.com/office/officeart/2009/3/layout/HorizontalOrganizationChart"/>
    <dgm:cxn modelId="{4702A409-9F5C-E84B-98D2-1A09337EC89A}" type="presParOf" srcId="{F8B7117C-2CA0-2F40-B7D6-1D024FC1684D}" destId="{4E317DED-344D-9C4D-B93F-1131238B087D}" srcOrd="1" destOrd="0" presId="urn:microsoft.com/office/officeart/2009/3/layout/HorizontalOrganizationChart"/>
    <dgm:cxn modelId="{C50915CD-4026-9943-B70A-0FC08A4B7D26}" type="presParOf" srcId="{03AC02A8-DCF5-DE41-9165-E9B4A460BFB1}" destId="{B14BC67D-6708-2744-B1B5-357136427AFC}" srcOrd="1" destOrd="0" presId="urn:microsoft.com/office/officeart/2009/3/layout/HorizontalOrganizationChart"/>
    <dgm:cxn modelId="{0076D2E9-F069-2B43-A16D-CE022D33AA91}" type="presParOf" srcId="{03AC02A8-DCF5-DE41-9165-E9B4A460BFB1}" destId="{3CE53489-38CC-3F4F-8E4D-87B2F2A44B04}" srcOrd="2" destOrd="0" presId="urn:microsoft.com/office/officeart/2009/3/layout/HorizontalOrganizationChart"/>
    <dgm:cxn modelId="{207243A7-CD61-4F41-834A-439D2E25122B}" type="presParOf" srcId="{96876921-77F4-4E08-9148-E99125692808}" destId="{02317F5F-2A70-F943-94AC-A4AA9E649FDC}" srcOrd="6" destOrd="0" presId="urn:microsoft.com/office/officeart/2009/3/layout/HorizontalOrganizationChart"/>
    <dgm:cxn modelId="{EE180735-94DC-9448-8120-26F6542367B7}" type="presParOf" srcId="{96876921-77F4-4E08-9148-E99125692808}" destId="{942551B5-031B-A94B-8596-6CF221122022}" srcOrd="7" destOrd="0" presId="urn:microsoft.com/office/officeart/2009/3/layout/HorizontalOrganizationChart"/>
    <dgm:cxn modelId="{5C48168A-4AB0-704E-8F89-B39FAC4223B4}" type="presParOf" srcId="{942551B5-031B-A94B-8596-6CF221122022}" destId="{7B45BAC9-CC56-AC40-81A5-C7B9387341D0}" srcOrd="0" destOrd="0" presId="urn:microsoft.com/office/officeart/2009/3/layout/HorizontalOrganizationChart"/>
    <dgm:cxn modelId="{206BB424-0254-594B-9DCD-0B8D32CC590F}" type="presParOf" srcId="{7B45BAC9-CC56-AC40-81A5-C7B9387341D0}" destId="{8694BFB8-9E8C-1845-8FEC-5B89C95DC21B}" srcOrd="0" destOrd="0" presId="urn:microsoft.com/office/officeart/2009/3/layout/HorizontalOrganizationChart"/>
    <dgm:cxn modelId="{64D2B28D-87CB-2E4C-AE22-C9701FB5F18C}" type="presParOf" srcId="{7B45BAC9-CC56-AC40-81A5-C7B9387341D0}" destId="{BCA5C663-1057-1245-B4D4-FE7B87B92033}" srcOrd="1" destOrd="0" presId="urn:microsoft.com/office/officeart/2009/3/layout/HorizontalOrganizationChart"/>
    <dgm:cxn modelId="{A4FB2D54-BEC4-864D-BF7C-D6E836CB6E23}" type="presParOf" srcId="{942551B5-031B-A94B-8596-6CF221122022}" destId="{1E512A8E-5837-FD44-BC9D-057510CBC4D9}" srcOrd="1" destOrd="0" presId="urn:microsoft.com/office/officeart/2009/3/layout/HorizontalOrganizationChart"/>
    <dgm:cxn modelId="{CFA2B6E5-0740-4547-A7A5-8E8022BCAEF2}" type="presParOf" srcId="{942551B5-031B-A94B-8596-6CF221122022}" destId="{A1E72A6A-988E-C845-8CD1-74A8CF689222}" srcOrd="2" destOrd="0" presId="urn:microsoft.com/office/officeart/2009/3/layout/HorizontalOrganizationChart"/>
    <dgm:cxn modelId="{802D50D0-9DB3-E24E-972C-04D341B98E88}" type="presParOf" srcId="{96876921-77F4-4E08-9148-E99125692808}" destId="{16C50FE8-F74F-1349-A8CA-65C27410E2C4}" srcOrd="8" destOrd="0" presId="urn:microsoft.com/office/officeart/2009/3/layout/HorizontalOrganizationChart"/>
    <dgm:cxn modelId="{AEA13A00-F9C3-F942-B07E-62CA6C08E284}" type="presParOf" srcId="{96876921-77F4-4E08-9148-E99125692808}" destId="{7B39659E-F7C2-8C4D-AAAE-4DDD6208E960}" srcOrd="9" destOrd="0" presId="urn:microsoft.com/office/officeart/2009/3/layout/HorizontalOrganizationChart"/>
    <dgm:cxn modelId="{426AA3B5-D743-3C46-B109-12BEB30BF1D5}" type="presParOf" srcId="{7B39659E-F7C2-8C4D-AAAE-4DDD6208E960}" destId="{06ED6D85-57F1-BB48-8E0B-7186F27EBFD7}" srcOrd="0" destOrd="0" presId="urn:microsoft.com/office/officeart/2009/3/layout/HorizontalOrganizationChart"/>
    <dgm:cxn modelId="{88D6F30F-BEA5-604C-8499-E65AC3F7AFAC}" type="presParOf" srcId="{06ED6D85-57F1-BB48-8E0B-7186F27EBFD7}" destId="{EE430F54-A878-5E4E-8BD2-2EC118BCE1FF}" srcOrd="0" destOrd="0" presId="urn:microsoft.com/office/officeart/2009/3/layout/HorizontalOrganizationChart"/>
    <dgm:cxn modelId="{42A29F4B-F799-7C4B-9D51-519BDC247754}" type="presParOf" srcId="{06ED6D85-57F1-BB48-8E0B-7186F27EBFD7}" destId="{0F28AA06-1427-D743-BEC7-C0539F8ADE78}" srcOrd="1" destOrd="0" presId="urn:microsoft.com/office/officeart/2009/3/layout/HorizontalOrganizationChart"/>
    <dgm:cxn modelId="{2BCFD509-E7E9-E140-83DE-01BE4691E0CB}" type="presParOf" srcId="{7B39659E-F7C2-8C4D-AAAE-4DDD6208E960}" destId="{F43529C5-7D0B-C04F-969D-0FBCA8A92A6D}" srcOrd="1" destOrd="0" presId="urn:microsoft.com/office/officeart/2009/3/layout/HorizontalOrganizationChart"/>
    <dgm:cxn modelId="{DCFA044E-828A-E447-AEFB-DC345F77E4F1}" type="presParOf" srcId="{7B39659E-F7C2-8C4D-AAAE-4DDD6208E960}" destId="{7844B8FB-1B3C-3543-A856-FD80D2872BDF}" srcOrd="2" destOrd="0" presId="urn:microsoft.com/office/officeart/2009/3/layout/HorizontalOrganizationChart"/>
    <dgm:cxn modelId="{A2D5B387-CE98-A349-AFE3-AEADA91073FC}" type="presParOf" srcId="{96876921-77F4-4E08-9148-E99125692808}" destId="{D64C51CF-5385-AC4E-9924-5AEB9C96CC29}" srcOrd="10" destOrd="0" presId="urn:microsoft.com/office/officeart/2009/3/layout/HorizontalOrganizationChart"/>
    <dgm:cxn modelId="{76512947-8354-DA4D-8A92-719BAACFB530}" type="presParOf" srcId="{96876921-77F4-4E08-9148-E99125692808}" destId="{2C28600F-B5DF-F346-BFAD-A7B2AF3EC9CB}" srcOrd="11" destOrd="0" presId="urn:microsoft.com/office/officeart/2009/3/layout/HorizontalOrganizationChart"/>
    <dgm:cxn modelId="{63F24109-516E-754D-8C30-B572968319E0}" type="presParOf" srcId="{2C28600F-B5DF-F346-BFAD-A7B2AF3EC9CB}" destId="{60E6DAE8-C119-484B-B753-1455C0E0CE71}" srcOrd="0" destOrd="0" presId="urn:microsoft.com/office/officeart/2009/3/layout/HorizontalOrganizationChart"/>
    <dgm:cxn modelId="{B6CEE132-ACDD-6049-A809-C970DA2E9DFC}" type="presParOf" srcId="{60E6DAE8-C119-484B-B753-1455C0E0CE71}" destId="{E6CF5C07-2D9C-564D-90E5-DBF063F87A7C}" srcOrd="0" destOrd="0" presId="urn:microsoft.com/office/officeart/2009/3/layout/HorizontalOrganizationChart"/>
    <dgm:cxn modelId="{96E26A39-4788-8549-ACBB-069A8242FB4B}" type="presParOf" srcId="{60E6DAE8-C119-484B-B753-1455C0E0CE71}" destId="{C767319C-045A-8840-8F04-CF0D948D48E4}" srcOrd="1" destOrd="0" presId="urn:microsoft.com/office/officeart/2009/3/layout/HorizontalOrganizationChart"/>
    <dgm:cxn modelId="{1817F15B-325B-5144-B73E-74B3EEAD544E}" type="presParOf" srcId="{2C28600F-B5DF-F346-BFAD-A7B2AF3EC9CB}" destId="{1B10B67E-083A-F547-9877-E216C150872C}" srcOrd="1" destOrd="0" presId="urn:microsoft.com/office/officeart/2009/3/layout/HorizontalOrganizationChart"/>
    <dgm:cxn modelId="{BB0E8336-6524-2440-8569-FA3AA2AB5446}" type="presParOf" srcId="{2C28600F-B5DF-F346-BFAD-A7B2AF3EC9CB}" destId="{2E3E6627-6735-2447-AB97-6533EB27301F}" srcOrd="2" destOrd="0" presId="urn:microsoft.com/office/officeart/2009/3/layout/HorizontalOrganizationChart"/>
    <dgm:cxn modelId="{BD7C260D-DB59-B946-B84C-E0E914982D0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84671B08-2EA2-F349-BAB1-8B6CBAC2CE5D}" type="presOf" srcId="{7859404A-F2FC-2C48-AA46-F509ECEE6B31}" destId="{4E99FFF1-F2C8-4947-9B7B-F4C0FDBD7B17}"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DFF3E518-5AF6-B742-A535-17B52F2DD90B}" type="presOf" srcId="{9AC2E227-803C-4016-BF2C-9291B6CAA290}" destId="{9CD41DA5-A8A9-4189-B933-DCF665F7DF2D}" srcOrd="1" destOrd="0" presId="urn:microsoft.com/office/officeart/2009/3/layout/HorizontalOrganizationChart"/>
    <dgm:cxn modelId="{D0C00823-B734-394B-984D-E9DE1CDDE006}" type="presOf" srcId="{F2050BCA-66A8-BD4F-8D70-1CDE1E1193D6}" destId="{4E317DED-344D-9C4D-B93F-1131238B087D}" srcOrd="1" destOrd="0" presId="urn:microsoft.com/office/officeart/2009/3/layout/HorizontalOrganizationChart"/>
    <dgm:cxn modelId="{24576A25-1DE1-3643-AC79-BD12E4EBBEB4}" type="presOf" srcId="{D03B71AB-129A-214C-ABE8-BDB062FF6886}" destId="{D64C51CF-5385-AC4E-9924-5AEB9C96CC29}" srcOrd="0" destOrd="0" presId="urn:microsoft.com/office/officeart/2009/3/layout/HorizontalOrganizationChart"/>
    <dgm:cxn modelId="{E858882B-A108-BA4D-95D9-1D762DF14EA2}" type="presOf" srcId="{23F1803F-276C-8041-9B7B-082F2BD1E946}" destId="{19BA56B5-C34A-B64D-A239-C962FAC6DE3A}"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65BC6432-4DA1-F74F-A706-1CB00DA65852}" type="presOf" srcId="{407B71D8-AF3B-5A42-9B22-D9139206A1E9}" destId="{EE430F54-A878-5E4E-8BD2-2EC118BCE1FF}" srcOrd="0" destOrd="0" presId="urn:microsoft.com/office/officeart/2009/3/layout/HorizontalOrganizationChart"/>
    <dgm:cxn modelId="{BA14803D-1F10-FD4F-A3AA-2E5A52DB9D75}" type="presOf" srcId="{D85D18D5-D26E-FC45-9804-B9305D1099EC}" destId="{02317F5F-2A70-F943-94AC-A4AA9E649FDC}" srcOrd="0" destOrd="0" presId="urn:microsoft.com/office/officeart/2009/3/layout/HorizontalOrganizationChart"/>
    <dgm:cxn modelId="{B5088145-5313-FD43-8DF4-CC4F5CA42516}" type="presOf" srcId="{18857FB4-8C0F-134F-BB34-A7483EFC3EB3}" destId="{8694BFB8-9E8C-1845-8FEC-5B89C95DC21B}"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1C24BE54-5661-CC4B-9133-3BB7B687AB8F}" type="presOf" srcId="{9AC2E227-803C-4016-BF2C-9291B6CAA290}" destId="{2A2AFDF2-2568-44F8-842C-3BFD70D9F2B1}" srcOrd="0" destOrd="0" presId="urn:microsoft.com/office/officeart/2009/3/layout/HorizontalOrganizationChart"/>
    <dgm:cxn modelId="{16367E69-E0B3-CD4A-B0F0-E66BE8B1C1F9}" type="presOf" srcId="{7859404A-F2FC-2C48-AA46-F509ECEE6B31}" destId="{CBC1B020-7022-2B49-8F5F-7E3168D6587A}" srcOrd="1" destOrd="0" presId="urn:microsoft.com/office/officeart/2009/3/layout/HorizontalOrganizationChart"/>
    <dgm:cxn modelId="{1E1CF874-7D67-E34D-8BFB-17A121553C8D}" type="presOf" srcId="{F2050BCA-66A8-BD4F-8D70-1CDE1E1193D6}" destId="{7EAD13FD-E4B4-DC46-B5DF-6646A2216B5E}" srcOrd="0" destOrd="0" presId="urn:microsoft.com/office/officeart/2009/3/layout/HorizontalOrganizationChart"/>
    <dgm:cxn modelId="{C7DA7F75-E7D9-0E44-A1F2-04BC976D8334}" type="presOf" srcId="{18857FB4-8C0F-134F-BB34-A7483EFC3EB3}" destId="{BCA5C663-1057-1245-B4D4-FE7B87B92033}"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1EE3D783-AD1A-CF48-AC6A-9476BADDBE9D}" type="presOf" srcId="{082ECBEE-C2C7-4949-86B1-6B928BF803C2}" destId="{DB74F6B7-48F3-A347-9D02-3848B3882D19}" srcOrd="0" destOrd="0" presId="urn:microsoft.com/office/officeart/2009/3/layout/HorizontalOrganizationChart"/>
    <dgm:cxn modelId="{E68AA899-14C9-9A45-8FBD-D0ABE0928CDB}" type="presOf" srcId="{407B71D8-AF3B-5A42-9B22-D9139206A1E9}" destId="{0F28AA06-1427-D743-BEC7-C0539F8ADE7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8F5BC6A5-EFD3-F241-8D44-46D7A9E3767B}" type="presOf" srcId="{F05BBA42-D7AF-4BA0-8C3F-85B1FE28E48F}" destId="{18DB143D-9E27-4E02-AFA5-F665953CBC10}"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41041CAF-9DD0-B04E-9699-249DFF38A28E}" type="presOf" srcId="{5A294BDE-BC52-8342-AC0A-45AB3E3D15CE}" destId="{16C50FE8-F74F-1349-A8CA-65C27410E2C4}" srcOrd="0" destOrd="0" presId="urn:microsoft.com/office/officeart/2009/3/layout/HorizontalOrganizationChart"/>
    <dgm:cxn modelId="{14A68BB4-EDAB-6648-8232-B27FD3CDF692}" type="presOf" srcId="{23F1803F-276C-8041-9B7B-082F2BD1E946}" destId="{B13D6842-7E74-6E4A-B081-886229548982}" srcOrd="1" destOrd="0" presId="urn:microsoft.com/office/officeart/2009/3/layout/HorizontalOrganizationChart"/>
    <dgm:cxn modelId="{660112D7-44F1-524E-A1FA-57E462C6C45E}" type="presOf" srcId="{5E91D41B-332E-E54E-BBB2-1256B9CC48C7}" destId="{97BD78E0-6CC9-224B-9FDD-F11EE9BF8DF0}" srcOrd="0" destOrd="0" presId="urn:microsoft.com/office/officeart/2009/3/layout/HorizontalOrganizationChart"/>
    <dgm:cxn modelId="{FAB0B0E8-019A-9F47-8ED7-C0157B0ECD38}" type="presOf" srcId="{4CB52E96-06D1-AF48-99CE-F4490E57E3F7}" destId="{C767319C-045A-8840-8F04-CF0D948D48E4}" srcOrd="1" destOrd="0" presId="urn:microsoft.com/office/officeart/2009/3/layout/HorizontalOrganizationChart"/>
    <dgm:cxn modelId="{BA6794EB-5416-3F44-BAFF-954247CE61D9}" type="presOf" srcId="{1D790902-AF3D-7B46-AD76-3055EDBED332}" destId="{FDE78A9A-2F3D-1643-9E25-8D293E01FD0B}" srcOrd="0" destOrd="0" presId="urn:microsoft.com/office/officeart/2009/3/layout/HorizontalOrganizationChart"/>
    <dgm:cxn modelId="{EB49D5F0-2F47-9E45-BD6C-1838E68B8408}" type="presOf" srcId="{4CB52E96-06D1-AF48-99CE-F4490E57E3F7}" destId="{E6CF5C07-2D9C-564D-90E5-DBF063F87A7C}"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79372107-A9EF-C747-B042-48E6BA53B2DD}" type="presParOf" srcId="{18DB143D-9E27-4E02-AFA5-F665953CBC10}" destId="{07E01157-B979-4F6B-B892-75DB2A2B8B0F}" srcOrd="0" destOrd="0" presId="urn:microsoft.com/office/officeart/2009/3/layout/HorizontalOrganizationChart"/>
    <dgm:cxn modelId="{70DF83B5-D6C3-964D-95E7-F825E112FF15}" type="presParOf" srcId="{07E01157-B979-4F6B-B892-75DB2A2B8B0F}" destId="{F686C23F-604E-4653-B2CB-27DBB6BED631}" srcOrd="0" destOrd="0" presId="urn:microsoft.com/office/officeart/2009/3/layout/HorizontalOrganizationChart"/>
    <dgm:cxn modelId="{814ECE78-0203-A14D-80A6-98A4BF5C1F27}" type="presParOf" srcId="{F686C23F-604E-4653-B2CB-27DBB6BED631}" destId="{2A2AFDF2-2568-44F8-842C-3BFD70D9F2B1}" srcOrd="0" destOrd="0" presId="urn:microsoft.com/office/officeart/2009/3/layout/HorizontalOrganizationChart"/>
    <dgm:cxn modelId="{FD553657-2975-E34F-A38C-DEE314C5295F}" type="presParOf" srcId="{F686C23F-604E-4653-B2CB-27DBB6BED631}" destId="{9CD41DA5-A8A9-4189-B933-DCF665F7DF2D}" srcOrd="1" destOrd="0" presId="urn:microsoft.com/office/officeart/2009/3/layout/HorizontalOrganizationChart"/>
    <dgm:cxn modelId="{F5A99944-836B-7142-AB43-BBE4F9E13B93}" type="presParOf" srcId="{07E01157-B979-4F6B-B892-75DB2A2B8B0F}" destId="{96876921-77F4-4E08-9148-E99125692808}" srcOrd="1" destOrd="0" presId="urn:microsoft.com/office/officeart/2009/3/layout/HorizontalOrganizationChart"/>
    <dgm:cxn modelId="{783C028F-5048-9F4A-A01C-E458BE23F3BD}" type="presParOf" srcId="{96876921-77F4-4E08-9148-E99125692808}" destId="{97BD78E0-6CC9-224B-9FDD-F11EE9BF8DF0}" srcOrd="0" destOrd="0" presId="urn:microsoft.com/office/officeart/2009/3/layout/HorizontalOrganizationChart"/>
    <dgm:cxn modelId="{0643E1A5-EA65-8F45-913D-6EED8913694E}" type="presParOf" srcId="{96876921-77F4-4E08-9148-E99125692808}" destId="{F5564F5E-C23C-6041-B185-3508736BC161}" srcOrd="1" destOrd="0" presId="urn:microsoft.com/office/officeart/2009/3/layout/HorizontalOrganizationChart"/>
    <dgm:cxn modelId="{10F7AA10-B150-9E4C-9137-8DB2A43B83AF}" type="presParOf" srcId="{F5564F5E-C23C-6041-B185-3508736BC161}" destId="{730C15AF-A2E3-334E-9C4F-2DA8AC61AB90}" srcOrd="0" destOrd="0" presId="urn:microsoft.com/office/officeart/2009/3/layout/HorizontalOrganizationChart"/>
    <dgm:cxn modelId="{B2F8EED1-7884-D648-889C-C0DAAE01D7CD}" type="presParOf" srcId="{730C15AF-A2E3-334E-9C4F-2DA8AC61AB90}" destId="{19BA56B5-C34A-B64D-A239-C962FAC6DE3A}" srcOrd="0" destOrd="0" presId="urn:microsoft.com/office/officeart/2009/3/layout/HorizontalOrganizationChart"/>
    <dgm:cxn modelId="{A465C61D-5040-1F4B-9F2C-F4291968AE92}" type="presParOf" srcId="{730C15AF-A2E3-334E-9C4F-2DA8AC61AB90}" destId="{B13D6842-7E74-6E4A-B081-886229548982}" srcOrd="1" destOrd="0" presId="urn:microsoft.com/office/officeart/2009/3/layout/HorizontalOrganizationChart"/>
    <dgm:cxn modelId="{CA9639BC-BD71-054A-9D69-DDE4F347A7E9}" type="presParOf" srcId="{F5564F5E-C23C-6041-B185-3508736BC161}" destId="{DA228DBB-51B5-1545-814C-2E0469298B4C}" srcOrd="1" destOrd="0" presId="urn:microsoft.com/office/officeart/2009/3/layout/HorizontalOrganizationChart"/>
    <dgm:cxn modelId="{C492A26B-4296-3544-8386-DB5AD55CF648}" type="presParOf" srcId="{F5564F5E-C23C-6041-B185-3508736BC161}" destId="{D334E96E-D664-3443-8496-4E437BC45B67}" srcOrd="2" destOrd="0" presId="urn:microsoft.com/office/officeart/2009/3/layout/HorizontalOrganizationChart"/>
    <dgm:cxn modelId="{8E952E3C-38ED-8644-ABAA-348C40041494}" type="presParOf" srcId="{96876921-77F4-4E08-9148-E99125692808}" destId="{DB74F6B7-48F3-A347-9D02-3848B3882D19}" srcOrd="2" destOrd="0" presId="urn:microsoft.com/office/officeart/2009/3/layout/HorizontalOrganizationChart"/>
    <dgm:cxn modelId="{51CA3326-F191-5941-8717-DFB1CEFC3A12}" type="presParOf" srcId="{96876921-77F4-4E08-9148-E99125692808}" destId="{B6FF38B1-94EE-5848-8043-BF3B363E5E43}" srcOrd="3" destOrd="0" presId="urn:microsoft.com/office/officeart/2009/3/layout/HorizontalOrganizationChart"/>
    <dgm:cxn modelId="{5477CF28-7E41-8E4A-B074-6415796ED376}" type="presParOf" srcId="{B6FF38B1-94EE-5848-8043-BF3B363E5E43}" destId="{CC2D7BE5-7000-3C48-AA1F-2B56512EECB1}" srcOrd="0" destOrd="0" presId="urn:microsoft.com/office/officeart/2009/3/layout/HorizontalOrganizationChart"/>
    <dgm:cxn modelId="{56710A88-8A00-5046-AD56-3F651807C5B5}" type="presParOf" srcId="{CC2D7BE5-7000-3C48-AA1F-2B56512EECB1}" destId="{4E99FFF1-F2C8-4947-9B7B-F4C0FDBD7B17}" srcOrd="0" destOrd="0" presId="urn:microsoft.com/office/officeart/2009/3/layout/HorizontalOrganizationChart"/>
    <dgm:cxn modelId="{0680A8ED-1FD6-324C-93CC-40F66F66C2DF}" type="presParOf" srcId="{CC2D7BE5-7000-3C48-AA1F-2B56512EECB1}" destId="{CBC1B020-7022-2B49-8F5F-7E3168D6587A}" srcOrd="1" destOrd="0" presId="urn:microsoft.com/office/officeart/2009/3/layout/HorizontalOrganizationChart"/>
    <dgm:cxn modelId="{4DD6CF3B-AA7C-C04B-8F21-9AEB5EA3D6D3}" type="presParOf" srcId="{B6FF38B1-94EE-5848-8043-BF3B363E5E43}" destId="{8C9C17CE-7CBB-7446-A701-923744A6075A}" srcOrd="1" destOrd="0" presId="urn:microsoft.com/office/officeart/2009/3/layout/HorizontalOrganizationChart"/>
    <dgm:cxn modelId="{60C664F0-EA8F-544D-92F5-1BDB747FB542}" type="presParOf" srcId="{B6FF38B1-94EE-5848-8043-BF3B363E5E43}" destId="{430A0D5E-F21F-B747-8E3B-3F16B06130DD}" srcOrd="2" destOrd="0" presId="urn:microsoft.com/office/officeart/2009/3/layout/HorizontalOrganizationChart"/>
    <dgm:cxn modelId="{60692EA4-1EA6-5644-87F9-01D6F69733CB}" type="presParOf" srcId="{96876921-77F4-4E08-9148-E99125692808}" destId="{FDE78A9A-2F3D-1643-9E25-8D293E01FD0B}" srcOrd="4" destOrd="0" presId="urn:microsoft.com/office/officeart/2009/3/layout/HorizontalOrganizationChart"/>
    <dgm:cxn modelId="{84FC2A3E-1EB4-2849-A0BA-D600D98059A8}" type="presParOf" srcId="{96876921-77F4-4E08-9148-E99125692808}" destId="{03AC02A8-DCF5-DE41-9165-E9B4A460BFB1}" srcOrd="5" destOrd="0" presId="urn:microsoft.com/office/officeart/2009/3/layout/HorizontalOrganizationChart"/>
    <dgm:cxn modelId="{F4DD852C-5C9D-2A45-83E4-D656E6C88BB7}" type="presParOf" srcId="{03AC02A8-DCF5-DE41-9165-E9B4A460BFB1}" destId="{F8B7117C-2CA0-2F40-B7D6-1D024FC1684D}" srcOrd="0" destOrd="0" presId="urn:microsoft.com/office/officeart/2009/3/layout/HorizontalOrganizationChart"/>
    <dgm:cxn modelId="{0C94AD9F-832F-474D-8A78-76AAF324B8FE}" type="presParOf" srcId="{F8B7117C-2CA0-2F40-B7D6-1D024FC1684D}" destId="{7EAD13FD-E4B4-DC46-B5DF-6646A2216B5E}" srcOrd="0" destOrd="0" presId="urn:microsoft.com/office/officeart/2009/3/layout/HorizontalOrganizationChart"/>
    <dgm:cxn modelId="{E3D0805F-5644-2F42-9E9E-7BB3D14EDD2E}" type="presParOf" srcId="{F8B7117C-2CA0-2F40-B7D6-1D024FC1684D}" destId="{4E317DED-344D-9C4D-B93F-1131238B087D}" srcOrd="1" destOrd="0" presId="urn:microsoft.com/office/officeart/2009/3/layout/HorizontalOrganizationChart"/>
    <dgm:cxn modelId="{61BEB9A8-97CE-9C46-94A8-65DC309554D2}" type="presParOf" srcId="{03AC02A8-DCF5-DE41-9165-E9B4A460BFB1}" destId="{B14BC67D-6708-2744-B1B5-357136427AFC}" srcOrd="1" destOrd="0" presId="urn:microsoft.com/office/officeart/2009/3/layout/HorizontalOrganizationChart"/>
    <dgm:cxn modelId="{2DD6800B-CB0F-E44F-A10B-7CEA6BF6643A}" type="presParOf" srcId="{03AC02A8-DCF5-DE41-9165-E9B4A460BFB1}" destId="{3CE53489-38CC-3F4F-8E4D-87B2F2A44B04}" srcOrd="2" destOrd="0" presId="urn:microsoft.com/office/officeart/2009/3/layout/HorizontalOrganizationChart"/>
    <dgm:cxn modelId="{68668F07-0962-1147-A70D-4B7072E447D3}" type="presParOf" srcId="{96876921-77F4-4E08-9148-E99125692808}" destId="{02317F5F-2A70-F943-94AC-A4AA9E649FDC}" srcOrd="6" destOrd="0" presId="urn:microsoft.com/office/officeart/2009/3/layout/HorizontalOrganizationChart"/>
    <dgm:cxn modelId="{E7EB7D4E-0E1C-554A-BB87-B418227AF41B}" type="presParOf" srcId="{96876921-77F4-4E08-9148-E99125692808}" destId="{942551B5-031B-A94B-8596-6CF221122022}" srcOrd="7" destOrd="0" presId="urn:microsoft.com/office/officeart/2009/3/layout/HorizontalOrganizationChart"/>
    <dgm:cxn modelId="{27CCE4C0-2D5E-5F48-8E67-5FC61FD41AEE}" type="presParOf" srcId="{942551B5-031B-A94B-8596-6CF221122022}" destId="{7B45BAC9-CC56-AC40-81A5-C7B9387341D0}" srcOrd="0" destOrd="0" presId="urn:microsoft.com/office/officeart/2009/3/layout/HorizontalOrganizationChart"/>
    <dgm:cxn modelId="{0353011D-09AB-FE40-B4AC-4B2B21C9A655}" type="presParOf" srcId="{7B45BAC9-CC56-AC40-81A5-C7B9387341D0}" destId="{8694BFB8-9E8C-1845-8FEC-5B89C95DC21B}" srcOrd="0" destOrd="0" presId="urn:microsoft.com/office/officeart/2009/3/layout/HorizontalOrganizationChart"/>
    <dgm:cxn modelId="{509E8260-E072-3644-9764-11DBDDB7A0B2}" type="presParOf" srcId="{7B45BAC9-CC56-AC40-81A5-C7B9387341D0}" destId="{BCA5C663-1057-1245-B4D4-FE7B87B92033}" srcOrd="1" destOrd="0" presId="urn:microsoft.com/office/officeart/2009/3/layout/HorizontalOrganizationChart"/>
    <dgm:cxn modelId="{D053BCBE-EDB9-C545-9E15-8FB9C7C301B8}" type="presParOf" srcId="{942551B5-031B-A94B-8596-6CF221122022}" destId="{1E512A8E-5837-FD44-BC9D-057510CBC4D9}" srcOrd="1" destOrd="0" presId="urn:microsoft.com/office/officeart/2009/3/layout/HorizontalOrganizationChart"/>
    <dgm:cxn modelId="{EF4FA761-0F02-B54D-82EC-7CCBCA0CA5A8}" type="presParOf" srcId="{942551B5-031B-A94B-8596-6CF221122022}" destId="{A1E72A6A-988E-C845-8CD1-74A8CF689222}" srcOrd="2" destOrd="0" presId="urn:microsoft.com/office/officeart/2009/3/layout/HorizontalOrganizationChart"/>
    <dgm:cxn modelId="{416A566B-5F5F-C844-9687-C9D88CDFA235}" type="presParOf" srcId="{96876921-77F4-4E08-9148-E99125692808}" destId="{16C50FE8-F74F-1349-A8CA-65C27410E2C4}" srcOrd="8" destOrd="0" presId="urn:microsoft.com/office/officeart/2009/3/layout/HorizontalOrganizationChart"/>
    <dgm:cxn modelId="{49ED8DF0-F578-CB40-8642-6E40BF480BFE}" type="presParOf" srcId="{96876921-77F4-4E08-9148-E99125692808}" destId="{7B39659E-F7C2-8C4D-AAAE-4DDD6208E960}" srcOrd="9" destOrd="0" presId="urn:microsoft.com/office/officeart/2009/3/layout/HorizontalOrganizationChart"/>
    <dgm:cxn modelId="{4F7F35CA-958A-F342-84FF-ED7891FCE366}" type="presParOf" srcId="{7B39659E-F7C2-8C4D-AAAE-4DDD6208E960}" destId="{06ED6D85-57F1-BB48-8E0B-7186F27EBFD7}" srcOrd="0" destOrd="0" presId="urn:microsoft.com/office/officeart/2009/3/layout/HorizontalOrganizationChart"/>
    <dgm:cxn modelId="{3F223EB5-60AC-C041-8305-A890AB1A12DD}" type="presParOf" srcId="{06ED6D85-57F1-BB48-8E0B-7186F27EBFD7}" destId="{EE430F54-A878-5E4E-8BD2-2EC118BCE1FF}" srcOrd="0" destOrd="0" presId="urn:microsoft.com/office/officeart/2009/3/layout/HorizontalOrganizationChart"/>
    <dgm:cxn modelId="{CA2448FF-4FBD-6E43-9284-EF0EF069E6CD}" type="presParOf" srcId="{06ED6D85-57F1-BB48-8E0B-7186F27EBFD7}" destId="{0F28AA06-1427-D743-BEC7-C0539F8ADE78}" srcOrd="1" destOrd="0" presId="urn:microsoft.com/office/officeart/2009/3/layout/HorizontalOrganizationChart"/>
    <dgm:cxn modelId="{385136C5-67D6-0844-BA92-020A05ADB252}" type="presParOf" srcId="{7B39659E-F7C2-8C4D-AAAE-4DDD6208E960}" destId="{F43529C5-7D0B-C04F-969D-0FBCA8A92A6D}" srcOrd="1" destOrd="0" presId="urn:microsoft.com/office/officeart/2009/3/layout/HorizontalOrganizationChart"/>
    <dgm:cxn modelId="{90188D7A-CE30-AA4C-A75D-BA25AE389946}" type="presParOf" srcId="{7B39659E-F7C2-8C4D-AAAE-4DDD6208E960}" destId="{7844B8FB-1B3C-3543-A856-FD80D2872BDF}" srcOrd="2" destOrd="0" presId="urn:microsoft.com/office/officeart/2009/3/layout/HorizontalOrganizationChart"/>
    <dgm:cxn modelId="{CAE1C0A5-4F4B-2C49-92A9-2F30971F5AA3}" type="presParOf" srcId="{96876921-77F4-4E08-9148-E99125692808}" destId="{D64C51CF-5385-AC4E-9924-5AEB9C96CC29}" srcOrd="10" destOrd="0" presId="urn:microsoft.com/office/officeart/2009/3/layout/HorizontalOrganizationChart"/>
    <dgm:cxn modelId="{A233C75A-2553-4F48-B474-C204AD395533}" type="presParOf" srcId="{96876921-77F4-4E08-9148-E99125692808}" destId="{2C28600F-B5DF-F346-BFAD-A7B2AF3EC9CB}" srcOrd="11" destOrd="0" presId="urn:microsoft.com/office/officeart/2009/3/layout/HorizontalOrganizationChart"/>
    <dgm:cxn modelId="{87CA6284-0E02-1148-B720-368EDAEEAE11}" type="presParOf" srcId="{2C28600F-B5DF-F346-BFAD-A7B2AF3EC9CB}" destId="{60E6DAE8-C119-484B-B753-1455C0E0CE71}" srcOrd="0" destOrd="0" presId="urn:microsoft.com/office/officeart/2009/3/layout/HorizontalOrganizationChart"/>
    <dgm:cxn modelId="{DA9FE19D-3368-4343-8E13-2D68DBEFFE07}" type="presParOf" srcId="{60E6DAE8-C119-484B-B753-1455C0E0CE71}" destId="{E6CF5C07-2D9C-564D-90E5-DBF063F87A7C}" srcOrd="0" destOrd="0" presId="urn:microsoft.com/office/officeart/2009/3/layout/HorizontalOrganizationChart"/>
    <dgm:cxn modelId="{94BBC2E4-C16F-2C4F-B0CE-8D192D4FCDE0}" type="presParOf" srcId="{60E6DAE8-C119-484B-B753-1455C0E0CE71}" destId="{C767319C-045A-8840-8F04-CF0D948D48E4}" srcOrd="1" destOrd="0" presId="urn:microsoft.com/office/officeart/2009/3/layout/HorizontalOrganizationChart"/>
    <dgm:cxn modelId="{F080D09F-DB40-9D42-84A4-DA54CE9FD1E3}" type="presParOf" srcId="{2C28600F-B5DF-F346-BFAD-A7B2AF3EC9CB}" destId="{1B10B67E-083A-F547-9877-E216C150872C}" srcOrd="1" destOrd="0" presId="urn:microsoft.com/office/officeart/2009/3/layout/HorizontalOrganizationChart"/>
    <dgm:cxn modelId="{40F55C00-022D-134F-B4A8-7F5F7C1B1C04}" type="presParOf" srcId="{2C28600F-B5DF-F346-BFAD-A7B2AF3EC9CB}" destId="{2E3E6627-6735-2447-AB97-6533EB27301F}" srcOrd="2" destOrd="0" presId="urn:microsoft.com/office/officeart/2009/3/layout/HorizontalOrganizationChart"/>
    <dgm:cxn modelId="{492FB091-D9E8-6B40-AEB7-CC59AC2B3F8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FC7EA118-CBDD-B949-BF50-BC34D3CA4F67}" type="presOf" srcId="{F05BBA42-D7AF-4BA0-8C3F-85B1FE28E48F}" destId="{18DB143D-9E27-4E02-AFA5-F665953CBC10}" srcOrd="0" destOrd="0" presId="urn:microsoft.com/office/officeart/2009/3/layout/HorizontalOrganizationChart"/>
    <dgm:cxn modelId="{7C325922-11B3-714C-AAAE-77D21578B730}" type="presOf" srcId="{18857FB4-8C0F-134F-BB34-A7483EFC3EB3}" destId="{BCA5C663-1057-1245-B4D4-FE7B87B92033}" srcOrd="1"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8EFB1532-0A96-3C47-8A6F-7B6AB94FBBE3}" type="presOf" srcId="{407B71D8-AF3B-5A42-9B22-D9139206A1E9}" destId="{0F28AA06-1427-D743-BEC7-C0539F8ADE78}" srcOrd="1" destOrd="0" presId="urn:microsoft.com/office/officeart/2009/3/layout/HorizontalOrganizationChart"/>
    <dgm:cxn modelId="{B8AB433F-CD24-4A47-97E1-B9B249965910}" type="presOf" srcId="{407B71D8-AF3B-5A42-9B22-D9139206A1E9}" destId="{EE430F54-A878-5E4E-8BD2-2EC118BCE1FF}" srcOrd="0" destOrd="0" presId="urn:microsoft.com/office/officeart/2009/3/layout/HorizontalOrganizationChart"/>
    <dgm:cxn modelId="{8BB0C144-1B60-524C-8778-F6994302CC45}" type="presOf" srcId="{4CB52E96-06D1-AF48-99CE-F4490E57E3F7}" destId="{E6CF5C07-2D9C-564D-90E5-DBF063F87A7C}"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5EF6C553-FEDA-2041-A776-975D32926E11}" type="presOf" srcId="{5E91D41B-332E-E54E-BBB2-1256B9CC48C7}" destId="{97BD78E0-6CC9-224B-9FDD-F11EE9BF8DF0}" srcOrd="0" destOrd="0" presId="urn:microsoft.com/office/officeart/2009/3/layout/HorizontalOrganizationChart"/>
    <dgm:cxn modelId="{9BA6D857-ACD9-6648-BE7B-A21B658A5A4B}" type="presOf" srcId="{9AC2E227-803C-4016-BF2C-9291B6CAA290}" destId="{2A2AFDF2-2568-44F8-842C-3BFD70D9F2B1}" srcOrd="0" destOrd="0" presId="urn:microsoft.com/office/officeart/2009/3/layout/HorizontalOrganizationChart"/>
    <dgm:cxn modelId="{24DB1E59-840C-7B44-9339-A0ABB142F3D7}" type="presOf" srcId="{082ECBEE-C2C7-4949-86B1-6B928BF803C2}" destId="{DB74F6B7-48F3-A347-9D02-3848B3882D19}" srcOrd="0" destOrd="0" presId="urn:microsoft.com/office/officeart/2009/3/layout/HorizontalOrganizationChart"/>
    <dgm:cxn modelId="{4F937E6D-CE8F-3C44-BF98-012ABE43AF2C}" type="presOf" srcId="{9AC2E227-803C-4016-BF2C-9291B6CAA290}" destId="{9CD41DA5-A8A9-4189-B933-DCF665F7DF2D}" srcOrd="1" destOrd="0" presId="urn:microsoft.com/office/officeart/2009/3/layout/HorizontalOrganizationChart"/>
    <dgm:cxn modelId="{1159B26E-AE3A-C440-868A-35992E876FB1}" type="presOf" srcId="{F2050BCA-66A8-BD4F-8D70-1CDE1E1193D6}" destId="{4E317DED-344D-9C4D-B93F-1131238B087D}"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7148B98D-00AA-C54F-B7B4-E4A9873CFE21}" type="presOf" srcId="{23F1803F-276C-8041-9B7B-082F2BD1E946}" destId="{B13D6842-7E74-6E4A-B081-886229548982}" srcOrd="1" destOrd="0" presId="urn:microsoft.com/office/officeart/2009/3/layout/HorizontalOrganizationChart"/>
    <dgm:cxn modelId="{7F4F9B97-A964-164F-8F64-ECA10E7E127E}" type="presOf" srcId="{D85D18D5-D26E-FC45-9804-B9305D1099EC}" destId="{02317F5F-2A70-F943-94AC-A4AA9E649FDC}"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D2D12AA2-FA7A-8245-B92A-42C4A49B3A5D}" type="presOf" srcId="{F2050BCA-66A8-BD4F-8D70-1CDE1E1193D6}" destId="{7EAD13FD-E4B4-DC46-B5DF-6646A2216B5E}" srcOrd="0" destOrd="0" presId="urn:microsoft.com/office/officeart/2009/3/layout/HorizontalOrganizationChart"/>
    <dgm:cxn modelId="{D8979AA3-AAB6-B947-98B5-7D07182827D7}" type="presOf" srcId="{23F1803F-276C-8041-9B7B-082F2BD1E946}" destId="{19BA56B5-C34A-B64D-A239-C962FAC6DE3A}" srcOrd="0" destOrd="0" presId="urn:microsoft.com/office/officeart/2009/3/layout/HorizontalOrganizationChart"/>
    <dgm:cxn modelId="{DCB803A7-2ADD-1048-9212-AC97CB359B88}" type="presOf" srcId="{7859404A-F2FC-2C48-AA46-F509ECEE6B31}" destId="{4E99FFF1-F2C8-4947-9B7B-F4C0FDBD7B17}"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E3B87ABD-AE6C-984F-90D0-13A73E4CC19E}" type="presOf" srcId="{1D790902-AF3D-7B46-AD76-3055EDBED332}" destId="{FDE78A9A-2F3D-1643-9E25-8D293E01FD0B}" srcOrd="0" destOrd="0" presId="urn:microsoft.com/office/officeart/2009/3/layout/HorizontalOrganizationChart"/>
    <dgm:cxn modelId="{7C0583CA-BD6C-E34A-84FD-C836164377BC}" type="presOf" srcId="{7859404A-F2FC-2C48-AA46-F509ECEE6B31}" destId="{CBC1B020-7022-2B49-8F5F-7E3168D6587A}" srcOrd="1" destOrd="0" presId="urn:microsoft.com/office/officeart/2009/3/layout/HorizontalOrganizationChart"/>
    <dgm:cxn modelId="{3965FFD2-636D-F748-92DD-395024EF08D7}" type="presOf" srcId="{18857FB4-8C0F-134F-BB34-A7483EFC3EB3}" destId="{8694BFB8-9E8C-1845-8FEC-5B89C95DC21B}" srcOrd="0" destOrd="0" presId="urn:microsoft.com/office/officeart/2009/3/layout/HorizontalOrganizationChart"/>
    <dgm:cxn modelId="{C22119E0-EAE3-FB45-9642-6E9AF1F85585}" type="presOf" srcId="{D03B71AB-129A-214C-ABE8-BDB062FF6886}" destId="{D64C51CF-5385-AC4E-9924-5AEB9C96CC29}" srcOrd="0" destOrd="0" presId="urn:microsoft.com/office/officeart/2009/3/layout/HorizontalOrganizationChart"/>
    <dgm:cxn modelId="{0A3446EC-B79D-9B42-B79B-65E1BFE56978}" type="presOf" srcId="{4CB52E96-06D1-AF48-99CE-F4490E57E3F7}" destId="{C767319C-045A-8840-8F04-CF0D948D48E4}" srcOrd="1" destOrd="0" presId="urn:microsoft.com/office/officeart/2009/3/layout/HorizontalOrganizationChart"/>
    <dgm:cxn modelId="{2BAEF3F4-D9C6-9A4D-B503-A59456D9E6B3}" type="presOf" srcId="{5A294BDE-BC52-8342-AC0A-45AB3E3D15CE}" destId="{16C50FE8-F74F-1349-A8CA-65C27410E2C4}"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1E40980E-7AB4-9C48-A68E-8164D01E0EEB}" type="presParOf" srcId="{18DB143D-9E27-4E02-AFA5-F665953CBC10}" destId="{07E01157-B979-4F6B-B892-75DB2A2B8B0F}" srcOrd="0" destOrd="0" presId="urn:microsoft.com/office/officeart/2009/3/layout/HorizontalOrganizationChart"/>
    <dgm:cxn modelId="{8AF06EF0-4229-4D43-AFA8-305B0B8D0172}" type="presParOf" srcId="{07E01157-B979-4F6B-B892-75DB2A2B8B0F}" destId="{F686C23F-604E-4653-B2CB-27DBB6BED631}" srcOrd="0" destOrd="0" presId="urn:microsoft.com/office/officeart/2009/3/layout/HorizontalOrganizationChart"/>
    <dgm:cxn modelId="{276D8579-6720-C145-8888-FBEA5598EB37}" type="presParOf" srcId="{F686C23F-604E-4653-B2CB-27DBB6BED631}" destId="{2A2AFDF2-2568-44F8-842C-3BFD70D9F2B1}" srcOrd="0" destOrd="0" presId="urn:microsoft.com/office/officeart/2009/3/layout/HorizontalOrganizationChart"/>
    <dgm:cxn modelId="{F40560E8-61BA-C844-8385-2ACD706C9A96}" type="presParOf" srcId="{F686C23F-604E-4653-B2CB-27DBB6BED631}" destId="{9CD41DA5-A8A9-4189-B933-DCF665F7DF2D}" srcOrd="1" destOrd="0" presId="urn:microsoft.com/office/officeart/2009/3/layout/HorizontalOrganizationChart"/>
    <dgm:cxn modelId="{BEC2A02A-2410-0344-AA78-4EDA3FFCAEC4}" type="presParOf" srcId="{07E01157-B979-4F6B-B892-75DB2A2B8B0F}" destId="{96876921-77F4-4E08-9148-E99125692808}" srcOrd="1" destOrd="0" presId="urn:microsoft.com/office/officeart/2009/3/layout/HorizontalOrganizationChart"/>
    <dgm:cxn modelId="{95B95859-0C52-A74C-81C3-DEF7D3CC1C4C}" type="presParOf" srcId="{96876921-77F4-4E08-9148-E99125692808}" destId="{97BD78E0-6CC9-224B-9FDD-F11EE9BF8DF0}" srcOrd="0" destOrd="0" presId="urn:microsoft.com/office/officeart/2009/3/layout/HorizontalOrganizationChart"/>
    <dgm:cxn modelId="{4394B116-34FD-E74F-B4AF-389B3797A229}" type="presParOf" srcId="{96876921-77F4-4E08-9148-E99125692808}" destId="{F5564F5E-C23C-6041-B185-3508736BC161}" srcOrd="1" destOrd="0" presId="urn:microsoft.com/office/officeart/2009/3/layout/HorizontalOrganizationChart"/>
    <dgm:cxn modelId="{F281186E-28FA-DD4A-96A5-25FFBA1A13A0}" type="presParOf" srcId="{F5564F5E-C23C-6041-B185-3508736BC161}" destId="{730C15AF-A2E3-334E-9C4F-2DA8AC61AB90}" srcOrd="0" destOrd="0" presId="urn:microsoft.com/office/officeart/2009/3/layout/HorizontalOrganizationChart"/>
    <dgm:cxn modelId="{77163EA7-7AE1-AC43-A77E-9B7DD35BAE61}" type="presParOf" srcId="{730C15AF-A2E3-334E-9C4F-2DA8AC61AB90}" destId="{19BA56B5-C34A-B64D-A239-C962FAC6DE3A}" srcOrd="0" destOrd="0" presId="urn:microsoft.com/office/officeart/2009/3/layout/HorizontalOrganizationChart"/>
    <dgm:cxn modelId="{F9CB8622-50C9-AA43-99D7-B25FF918B696}" type="presParOf" srcId="{730C15AF-A2E3-334E-9C4F-2DA8AC61AB90}" destId="{B13D6842-7E74-6E4A-B081-886229548982}" srcOrd="1" destOrd="0" presId="urn:microsoft.com/office/officeart/2009/3/layout/HorizontalOrganizationChart"/>
    <dgm:cxn modelId="{D9460F0F-ABB0-6645-8342-75AB72B56475}" type="presParOf" srcId="{F5564F5E-C23C-6041-B185-3508736BC161}" destId="{DA228DBB-51B5-1545-814C-2E0469298B4C}" srcOrd="1" destOrd="0" presId="urn:microsoft.com/office/officeart/2009/3/layout/HorizontalOrganizationChart"/>
    <dgm:cxn modelId="{309081CE-A5B2-814D-97B0-EE95A53154DD}" type="presParOf" srcId="{F5564F5E-C23C-6041-B185-3508736BC161}" destId="{D334E96E-D664-3443-8496-4E437BC45B67}" srcOrd="2" destOrd="0" presId="urn:microsoft.com/office/officeart/2009/3/layout/HorizontalOrganizationChart"/>
    <dgm:cxn modelId="{748E5F8D-8BA1-694F-812E-2A7A8833F420}" type="presParOf" srcId="{96876921-77F4-4E08-9148-E99125692808}" destId="{DB74F6B7-48F3-A347-9D02-3848B3882D19}" srcOrd="2" destOrd="0" presId="urn:microsoft.com/office/officeart/2009/3/layout/HorizontalOrganizationChart"/>
    <dgm:cxn modelId="{4C68E4B0-52D6-C64A-820B-C2D59F992BE2}" type="presParOf" srcId="{96876921-77F4-4E08-9148-E99125692808}" destId="{B6FF38B1-94EE-5848-8043-BF3B363E5E43}" srcOrd="3" destOrd="0" presId="urn:microsoft.com/office/officeart/2009/3/layout/HorizontalOrganizationChart"/>
    <dgm:cxn modelId="{A2870723-8DC8-FF43-AF22-B7832B6EA636}" type="presParOf" srcId="{B6FF38B1-94EE-5848-8043-BF3B363E5E43}" destId="{CC2D7BE5-7000-3C48-AA1F-2B56512EECB1}" srcOrd="0" destOrd="0" presId="urn:microsoft.com/office/officeart/2009/3/layout/HorizontalOrganizationChart"/>
    <dgm:cxn modelId="{118231FE-281A-D04D-8C78-E17CFBC169C5}" type="presParOf" srcId="{CC2D7BE5-7000-3C48-AA1F-2B56512EECB1}" destId="{4E99FFF1-F2C8-4947-9B7B-F4C0FDBD7B17}" srcOrd="0" destOrd="0" presId="urn:microsoft.com/office/officeart/2009/3/layout/HorizontalOrganizationChart"/>
    <dgm:cxn modelId="{373775C6-8436-1247-94D4-C7BE52B68A90}" type="presParOf" srcId="{CC2D7BE5-7000-3C48-AA1F-2B56512EECB1}" destId="{CBC1B020-7022-2B49-8F5F-7E3168D6587A}" srcOrd="1" destOrd="0" presId="urn:microsoft.com/office/officeart/2009/3/layout/HorizontalOrganizationChart"/>
    <dgm:cxn modelId="{05A96F2C-CF4F-5347-AE2C-CDD59CEC817D}" type="presParOf" srcId="{B6FF38B1-94EE-5848-8043-BF3B363E5E43}" destId="{8C9C17CE-7CBB-7446-A701-923744A6075A}" srcOrd="1" destOrd="0" presId="urn:microsoft.com/office/officeart/2009/3/layout/HorizontalOrganizationChart"/>
    <dgm:cxn modelId="{42643035-FB4C-8B4C-94C1-0FAB941663AB}" type="presParOf" srcId="{B6FF38B1-94EE-5848-8043-BF3B363E5E43}" destId="{430A0D5E-F21F-B747-8E3B-3F16B06130DD}" srcOrd="2" destOrd="0" presId="urn:microsoft.com/office/officeart/2009/3/layout/HorizontalOrganizationChart"/>
    <dgm:cxn modelId="{B1021194-F801-994B-B318-D9417DC82A94}" type="presParOf" srcId="{96876921-77F4-4E08-9148-E99125692808}" destId="{FDE78A9A-2F3D-1643-9E25-8D293E01FD0B}" srcOrd="4" destOrd="0" presId="urn:microsoft.com/office/officeart/2009/3/layout/HorizontalOrganizationChart"/>
    <dgm:cxn modelId="{47B9EB7F-B416-E744-A211-B21C7634F6B6}" type="presParOf" srcId="{96876921-77F4-4E08-9148-E99125692808}" destId="{03AC02A8-DCF5-DE41-9165-E9B4A460BFB1}" srcOrd="5" destOrd="0" presId="urn:microsoft.com/office/officeart/2009/3/layout/HorizontalOrganizationChart"/>
    <dgm:cxn modelId="{9EBCA9F0-2D7B-BD4A-97DE-9F69472D38CF}" type="presParOf" srcId="{03AC02A8-DCF5-DE41-9165-E9B4A460BFB1}" destId="{F8B7117C-2CA0-2F40-B7D6-1D024FC1684D}" srcOrd="0" destOrd="0" presId="urn:microsoft.com/office/officeart/2009/3/layout/HorizontalOrganizationChart"/>
    <dgm:cxn modelId="{93B996F2-C4DE-7B4A-AEF9-1B278355C44B}" type="presParOf" srcId="{F8B7117C-2CA0-2F40-B7D6-1D024FC1684D}" destId="{7EAD13FD-E4B4-DC46-B5DF-6646A2216B5E}" srcOrd="0" destOrd="0" presId="urn:microsoft.com/office/officeart/2009/3/layout/HorizontalOrganizationChart"/>
    <dgm:cxn modelId="{2143ED46-C1E5-1745-9256-25514747083C}" type="presParOf" srcId="{F8B7117C-2CA0-2F40-B7D6-1D024FC1684D}" destId="{4E317DED-344D-9C4D-B93F-1131238B087D}" srcOrd="1" destOrd="0" presId="urn:microsoft.com/office/officeart/2009/3/layout/HorizontalOrganizationChart"/>
    <dgm:cxn modelId="{53ADC6A2-88C3-834A-98D4-0F14D917346C}" type="presParOf" srcId="{03AC02A8-DCF5-DE41-9165-E9B4A460BFB1}" destId="{B14BC67D-6708-2744-B1B5-357136427AFC}" srcOrd="1" destOrd="0" presId="urn:microsoft.com/office/officeart/2009/3/layout/HorizontalOrganizationChart"/>
    <dgm:cxn modelId="{B276BFE6-6F35-864B-89B1-5725BF49FDD9}" type="presParOf" srcId="{03AC02A8-DCF5-DE41-9165-E9B4A460BFB1}" destId="{3CE53489-38CC-3F4F-8E4D-87B2F2A44B04}" srcOrd="2" destOrd="0" presId="urn:microsoft.com/office/officeart/2009/3/layout/HorizontalOrganizationChart"/>
    <dgm:cxn modelId="{5193D143-1865-AC44-863E-0FD19E68B902}" type="presParOf" srcId="{96876921-77F4-4E08-9148-E99125692808}" destId="{02317F5F-2A70-F943-94AC-A4AA9E649FDC}" srcOrd="6" destOrd="0" presId="urn:microsoft.com/office/officeart/2009/3/layout/HorizontalOrganizationChart"/>
    <dgm:cxn modelId="{22503A86-A2D3-7542-84EB-6AB2EA4F8218}" type="presParOf" srcId="{96876921-77F4-4E08-9148-E99125692808}" destId="{942551B5-031B-A94B-8596-6CF221122022}" srcOrd="7" destOrd="0" presId="urn:microsoft.com/office/officeart/2009/3/layout/HorizontalOrganizationChart"/>
    <dgm:cxn modelId="{EBDB9DAA-70F4-9D42-B9BA-23E123BC7BE3}" type="presParOf" srcId="{942551B5-031B-A94B-8596-6CF221122022}" destId="{7B45BAC9-CC56-AC40-81A5-C7B9387341D0}" srcOrd="0" destOrd="0" presId="urn:microsoft.com/office/officeart/2009/3/layout/HorizontalOrganizationChart"/>
    <dgm:cxn modelId="{9B7458F4-2174-3B42-87BB-6C112A0BCEA4}" type="presParOf" srcId="{7B45BAC9-CC56-AC40-81A5-C7B9387341D0}" destId="{8694BFB8-9E8C-1845-8FEC-5B89C95DC21B}" srcOrd="0" destOrd="0" presId="urn:microsoft.com/office/officeart/2009/3/layout/HorizontalOrganizationChart"/>
    <dgm:cxn modelId="{B7B5D1F8-F0AC-3243-9BE1-E531CF2F7AE9}" type="presParOf" srcId="{7B45BAC9-CC56-AC40-81A5-C7B9387341D0}" destId="{BCA5C663-1057-1245-B4D4-FE7B87B92033}" srcOrd="1" destOrd="0" presId="urn:microsoft.com/office/officeart/2009/3/layout/HorizontalOrganizationChart"/>
    <dgm:cxn modelId="{0E39D099-8C7B-354F-9D42-2E9ED28DD230}" type="presParOf" srcId="{942551B5-031B-A94B-8596-6CF221122022}" destId="{1E512A8E-5837-FD44-BC9D-057510CBC4D9}" srcOrd="1" destOrd="0" presId="urn:microsoft.com/office/officeart/2009/3/layout/HorizontalOrganizationChart"/>
    <dgm:cxn modelId="{C39F318E-362E-5E4D-B1ED-C806D9BF8AF2}" type="presParOf" srcId="{942551B5-031B-A94B-8596-6CF221122022}" destId="{A1E72A6A-988E-C845-8CD1-74A8CF689222}" srcOrd="2" destOrd="0" presId="urn:microsoft.com/office/officeart/2009/3/layout/HorizontalOrganizationChart"/>
    <dgm:cxn modelId="{65044D97-9A91-E34E-99DD-432D3C783AD1}" type="presParOf" srcId="{96876921-77F4-4E08-9148-E99125692808}" destId="{16C50FE8-F74F-1349-A8CA-65C27410E2C4}" srcOrd="8" destOrd="0" presId="urn:microsoft.com/office/officeart/2009/3/layout/HorizontalOrganizationChart"/>
    <dgm:cxn modelId="{DA34D21A-E62A-2745-9611-90F214584589}" type="presParOf" srcId="{96876921-77F4-4E08-9148-E99125692808}" destId="{7B39659E-F7C2-8C4D-AAAE-4DDD6208E960}" srcOrd="9" destOrd="0" presId="urn:microsoft.com/office/officeart/2009/3/layout/HorizontalOrganizationChart"/>
    <dgm:cxn modelId="{F6CC0F92-44C9-8443-AD97-CDD6A00F1845}" type="presParOf" srcId="{7B39659E-F7C2-8C4D-AAAE-4DDD6208E960}" destId="{06ED6D85-57F1-BB48-8E0B-7186F27EBFD7}" srcOrd="0" destOrd="0" presId="urn:microsoft.com/office/officeart/2009/3/layout/HorizontalOrganizationChart"/>
    <dgm:cxn modelId="{9081C59A-3778-A840-948C-4CE463655EF6}" type="presParOf" srcId="{06ED6D85-57F1-BB48-8E0B-7186F27EBFD7}" destId="{EE430F54-A878-5E4E-8BD2-2EC118BCE1FF}" srcOrd="0" destOrd="0" presId="urn:microsoft.com/office/officeart/2009/3/layout/HorizontalOrganizationChart"/>
    <dgm:cxn modelId="{3671770A-78CF-7E44-8799-E03976D8CE43}" type="presParOf" srcId="{06ED6D85-57F1-BB48-8E0B-7186F27EBFD7}" destId="{0F28AA06-1427-D743-BEC7-C0539F8ADE78}" srcOrd="1" destOrd="0" presId="urn:microsoft.com/office/officeart/2009/3/layout/HorizontalOrganizationChart"/>
    <dgm:cxn modelId="{83AEAEA6-E64C-AC4E-BE54-70DECF4519CC}" type="presParOf" srcId="{7B39659E-F7C2-8C4D-AAAE-4DDD6208E960}" destId="{F43529C5-7D0B-C04F-969D-0FBCA8A92A6D}" srcOrd="1" destOrd="0" presId="urn:microsoft.com/office/officeart/2009/3/layout/HorizontalOrganizationChart"/>
    <dgm:cxn modelId="{C547C605-3D6D-B746-A9E7-CD7A7A0517F4}" type="presParOf" srcId="{7B39659E-F7C2-8C4D-AAAE-4DDD6208E960}" destId="{7844B8FB-1B3C-3543-A856-FD80D2872BDF}" srcOrd="2" destOrd="0" presId="urn:microsoft.com/office/officeart/2009/3/layout/HorizontalOrganizationChart"/>
    <dgm:cxn modelId="{62C33CAD-1E85-594D-9F5F-6F32F063A35E}" type="presParOf" srcId="{96876921-77F4-4E08-9148-E99125692808}" destId="{D64C51CF-5385-AC4E-9924-5AEB9C96CC29}" srcOrd="10" destOrd="0" presId="urn:microsoft.com/office/officeart/2009/3/layout/HorizontalOrganizationChart"/>
    <dgm:cxn modelId="{F82BC36F-8BB7-A14B-A7CA-6A104A9D554C}" type="presParOf" srcId="{96876921-77F4-4E08-9148-E99125692808}" destId="{2C28600F-B5DF-F346-BFAD-A7B2AF3EC9CB}" srcOrd="11" destOrd="0" presId="urn:microsoft.com/office/officeart/2009/3/layout/HorizontalOrganizationChart"/>
    <dgm:cxn modelId="{E20111EF-DAEF-E44E-9D83-77C408258E5B}" type="presParOf" srcId="{2C28600F-B5DF-F346-BFAD-A7B2AF3EC9CB}" destId="{60E6DAE8-C119-484B-B753-1455C0E0CE71}" srcOrd="0" destOrd="0" presId="urn:microsoft.com/office/officeart/2009/3/layout/HorizontalOrganizationChart"/>
    <dgm:cxn modelId="{1A124C46-1BF3-C941-A65E-92546B82E0C8}" type="presParOf" srcId="{60E6DAE8-C119-484B-B753-1455C0E0CE71}" destId="{E6CF5C07-2D9C-564D-90E5-DBF063F87A7C}" srcOrd="0" destOrd="0" presId="urn:microsoft.com/office/officeart/2009/3/layout/HorizontalOrganizationChart"/>
    <dgm:cxn modelId="{30409305-7A61-FD4C-8041-51BA9A7F7D2D}" type="presParOf" srcId="{60E6DAE8-C119-484B-B753-1455C0E0CE71}" destId="{C767319C-045A-8840-8F04-CF0D948D48E4}" srcOrd="1" destOrd="0" presId="urn:microsoft.com/office/officeart/2009/3/layout/HorizontalOrganizationChart"/>
    <dgm:cxn modelId="{BD9588A7-8295-F44F-9C58-DF0F9F01BB4D}" type="presParOf" srcId="{2C28600F-B5DF-F346-BFAD-A7B2AF3EC9CB}" destId="{1B10B67E-083A-F547-9877-E216C150872C}" srcOrd="1" destOrd="0" presId="urn:microsoft.com/office/officeart/2009/3/layout/HorizontalOrganizationChart"/>
    <dgm:cxn modelId="{A143E4D5-E41E-CE42-9E98-DE8BABEFA04A}" type="presParOf" srcId="{2C28600F-B5DF-F346-BFAD-A7B2AF3EC9CB}" destId="{2E3E6627-6735-2447-AB97-6533EB27301F}" srcOrd="2" destOrd="0" presId="urn:microsoft.com/office/officeart/2009/3/layout/HorizontalOrganizationChart"/>
    <dgm:cxn modelId="{DFCEE309-9824-AE4B-8CBD-664D9910107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6F809911-D332-7A46-B525-50C35B7D685C}" type="presOf" srcId="{4CB52E96-06D1-AF48-99CE-F4490E57E3F7}" destId="{E6CF5C07-2D9C-564D-90E5-DBF063F87A7C}" srcOrd="0" destOrd="0" presId="urn:microsoft.com/office/officeart/2009/3/layout/HorizontalOrganizationChart"/>
    <dgm:cxn modelId="{570E9C1A-CEE8-F648-ACE2-27C6FDA24B2C}" type="presOf" srcId="{D85D18D5-D26E-FC45-9804-B9305D1099EC}" destId="{02317F5F-2A70-F943-94AC-A4AA9E649FDC}" srcOrd="0" destOrd="0" presId="urn:microsoft.com/office/officeart/2009/3/layout/HorizontalOrganizationChart"/>
    <dgm:cxn modelId="{F7A82A1B-2EED-3045-BC88-BBEA939A9414}" type="presOf" srcId="{D03B71AB-129A-214C-ABE8-BDB062FF6886}" destId="{D64C51CF-5385-AC4E-9924-5AEB9C96CC29}" srcOrd="0" destOrd="0" presId="urn:microsoft.com/office/officeart/2009/3/layout/HorizontalOrganizationChart"/>
    <dgm:cxn modelId="{9C8B5221-3A80-1542-8F0C-A79319D22E69}" type="presOf" srcId="{F2050BCA-66A8-BD4F-8D70-1CDE1E1193D6}" destId="{4E317DED-344D-9C4D-B93F-1131238B087D}" srcOrd="1"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4DF2AE38-C05B-8B4B-B877-48327DC38D6F}" type="presOf" srcId="{18857FB4-8C0F-134F-BB34-A7483EFC3EB3}" destId="{BCA5C663-1057-1245-B4D4-FE7B87B92033}"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5D30F579-767B-B94A-A118-11678507876E}" type="presOf" srcId="{23F1803F-276C-8041-9B7B-082F2BD1E946}" destId="{19BA56B5-C34A-B64D-A239-C962FAC6DE3A}"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03D7F281-0550-624F-A359-F9AD6CCF5109}" type="presOf" srcId="{F2050BCA-66A8-BD4F-8D70-1CDE1E1193D6}" destId="{7EAD13FD-E4B4-DC46-B5DF-6646A2216B5E}" srcOrd="0" destOrd="0" presId="urn:microsoft.com/office/officeart/2009/3/layout/HorizontalOrganizationChart"/>
    <dgm:cxn modelId="{5322E384-864C-AE41-8F99-7094B9A4EEDB}" type="presOf" srcId="{4CB52E96-06D1-AF48-99CE-F4490E57E3F7}" destId="{C767319C-045A-8840-8F04-CF0D948D48E4}" srcOrd="1" destOrd="0" presId="urn:microsoft.com/office/officeart/2009/3/layout/HorizontalOrganizationChart"/>
    <dgm:cxn modelId="{16018486-FDF2-2A4C-A80F-27C5E2D69D7E}" type="presOf" srcId="{407B71D8-AF3B-5A42-9B22-D9139206A1E9}" destId="{EE430F54-A878-5E4E-8BD2-2EC118BCE1FF}" srcOrd="0" destOrd="0" presId="urn:microsoft.com/office/officeart/2009/3/layout/HorizontalOrganizationChart"/>
    <dgm:cxn modelId="{D1839986-9A76-A745-882A-1C69AA6E9EA9}"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2621CA0-A2E4-514E-B974-7994E6E23FBC}" type="presOf" srcId="{5E91D41B-332E-E54E-BBB2-1256B9CC48C7}" destId="{97BD78E0-6CC9-224B-9FDD-F11EE9BF8DF0}" srcOrd="0" destOrd="0" presId="urn:microsoft.com/office/officeart/2009/3/layout/HorizontalOrganizationChart"/>
    <dgm:cxn modelId="{EF2CC6A3-E818-CB4C-99FA-2007131591E1}" type="presOf" srcId="{7859404A-F2FC-2C48-AA46-F509ECEE6B31}" destId="{4E99FFF1-F2C8-4947-9B7B-F4C0FDBD7B17}" srcOrd="0" destOrd="0" presId="urn:microsoft.com/office/officeart/2009/3/layout/HorizontalOrganizationChart"/>
    <dgm:cxn modelId="{DDB52EA6-9245-624F-A54D-122E620AF3C9}" type="presOf" srcId="{F05BBA42-D7AF-4BA0-8C3F-85B1FE28E48F}" destId="{18DB143D-9E27-4E02-AFA5-F665953CBC10}" srcOrd="0" destOrd="0" presId="urn:microsoft.com/office/officeart/2009/3/layout/HorizontalOrganizationChart"/>
    <dgm:cxn modelId="{71398BA6-38DB-7B4A-AC31-49FF2A48AF4D}" type="presOf" srcId="{5A294BDE-BC52-8342-AC0A-45AB3E3D15CE}" destId="{16C50FE8-F74F-1349-A8CA-65C27410E2C4}"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C3FB23AA-F34C-CF4D-B179-8AD099C068EE}" type="presOf" srcId="{7859404A-F2FC-2C48-AA46-F509ECEE6B31}" destId="{CBC1B020-7022-2B49-8F5F-7E3168D6587A}" srcOrd="1" destOrd="0" presId="urn:microsoft.com/office/officeart/2009/3/layout/HorizontalOrganizationChart"/>
    <dgm:cxn modelId="{B6EAABBC-3AB9-F44C-AA6D-EE68485EB3C0}" type="presOf" srcId="{23F1803F-276C-8041-9B7B-082F2BD1E946}" destId="{B13D6842-7E74-6E4A-B081-886229548982}" srcOrd="1" destOrd="0" presId="urn:microsoft.com/office/officeart/2009/3/layout/HorizontalOrganizationChart"/>
    <dgm:cxn modelId="{D35F82C3-29C8-EA4F-AD78-FBEA94DC0B89}" type="presOf" srcId="{9AC2E227-803C-4016-BF2C-9291B6CAA290}" destId="{2A2AFDF2-2568-44F8-842C-3BFD70D9F2B1}" srcOrd="0" destOrd="0" presId="urn:microsoft.com/office/officeart/2009/3/layout/HorizontalOrganizationChart"/>
    <dgm:cxn modelId="{4EC1BED4-5988-494A-A7AC-7A5611E91B48}" type="presOf" srcId="{18857FB4-8C0F-134F-BB34-A7483EFC3EB3}" destId="{8694BFB8-9E8C-1845-8FEC-5B89C95DC21B}" srcOrd="0" destOrd="0" presId="urn:microsoft.com/office/officeart/2009/3/layout/HorizontalOrganizationChart"/>
    <dgm:cxn modelId="{E49BA5DA-CB03-FE44-895B-777A23600CB6}" type="presOf" srcId="{407B71D8-AF3B-5A42-9B22-D9139206A1E9}" destId="{0F28AA06-1427-D743-BEC7-C0539F8ADE78}" srcOrd="1" destOrd="0" presId="urn:microsoft.com/office/officeart/2009/3/layout/HorizontalOrganizationChart"/>
    <dgm:cxn modelId="{BE7C14E7-4405-3F48-8570-C55C809195B7}" type="presOf" srcId="{082ECBEE-C2C7-4949-86B1-6B928BF803C2}" destId="{DB74F6B7-48F3-A347-9D02-3848B3882D19}" srcOrd="0" destOrd="0" presId="urn:microsoft.com/office/officeart/2009/3/layout/HorizontalOrganizationChart"/>
    <dgm:cxn modelId="{375E92F5-7D2A-7048-9AA1-F292802743E8}" type="presOf" srcId="{1D790902-AF3D-7B46-AD76-3055EDBED332}" destId="{FDE78A9A-2F3D-1643-9E25-8D293E01FD0B}"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6D4C2682-B7BE-B046-BEEC-05D2980EAD40}" type="presParOf" srcId="{18DB143D-9E27-4E02-AFA5-F665953CBC10}" destId="{07E01157-B979-4F6B-B892-75DB2A2B8B0F}" srcOrd="0" destOrd="0" presId="urn:microsoft.com/office/officeart/2009/3/layout/HorizontalOrganizationChart"/>
    <dgm:cxn modelId="{0B18AFCC-6661-6F45-A2C3-2A8A67FED5A0}" type="presParOf" srcId="{07E01157-B979-4F6B-B892-75DB2A2B8B0F}" destId="{F686C23F-604E-4653-B2CB-27DBB6BED631}" srcOrd="0" destOrd="0" presId="urn:microsoft.com/office/officeart/2009/3/layout/HorizontalOrganizationChart"/>
    <dgm:cxn modelId="{6EB0E3F9-67CD-A741-A1ED-FD2844320842}" type="presParOf" srcId="{F686C23F-604E-4653-B2CB-27DBB6BED631}" destId="{2A2AFDF2-2568-44F8-842C-3BFD70D9F2B1}" srcOrd="0" destOrd="0" presId="urn:microsoft.com/office/officeart/2009/3/layout/HorizontalOrganizationChart"/>
    <dgm:cxn modelId="{6F45D893-C58D-C643-9EA5-932737A09601}" type="presParOf" srcId="{F686C23F-604E-4653-B2CB-27DBB6BED631}" destId="{9CD41DA5-A8A9-4189-B933-DCF665F7DF2D}" srcOrd="1" destOrd="0" presId="urn:microsoft.com/office/officeart/2009/3/layout/HorizontalOrganizationChart"/>
    <dgm:cxn modelId="{84603F32-89C1-C34A-83D7-FB05C2B3F91F}" type="presParOf" srcId="{07E01157-B979-4F6B-B892-75DB2A2B8B0F}" destId="{96876921-77F4-4E08-9148-E99125692808}" srcOrd="1" destOrd="0" presId="urn:microsoft.com/office/officeart/2009/3/layout/HorizontalOrganizationChart"/>
    <dgm:cxn modelId="{3833979C-3D45-4D48-BF6E-8C86DEE4C98B}" type="presParOf" srcId="{96876921-77F4-4E08-9148-E99125692808}" destId="{97BD78E0-6CC9-224B-9FDD-F11EE9BF8DF0}" srcOrd="0" destOrd="0" presId="urn:microsoft.com/office/officeart/2009/3/layout/HorizontalOrganizationChart"/>
    <dgm:cxn modelId="{43208BC9-72C6-A145-872D-009CC8B074B4}" type="presParOf" srcId="{96876921-77F4-4E08-9148-E99125692808}" destId="{F5564F5E-C23C-6041-B185-3508736BC161}" srcOrd="1" destOrd="0" presId="urn:microsoft.com/office/officeart/2009/3/layout/HorizontalOrganizationChart"/>
    <dgm:cxn modelId="{83790DA9-070D-3247-A73E-2736B59E8FB6}" type="presParOf" srcId="{F5564F5E-C23C-6041-B185-3508736BC161}" destId="{730C15AF-A2E3-334E-9C4F-2DA8AC61AB90}" srcOrd="0" destOrd="0" presId="urn:microsoft.com/office/officeart/2009/3/layout/HorizontalOrganizationChart"/>
    <dgm:cxn modelId="{45708DA7-C659-0A46-9C62-8C35EADAE387}" type="presParOf" srcId="{730C15AF-A2E3-334E-9C4F-2DA8AC61AB90}" destId="{19BA56B5-C34A-B64D-A239-C962FAC6DE3A}" srcOrd="0" destOrd="0" presId="urn:microsoft.com/office/officeart/2009/3/layout/HorizontalOrganizationChart"/>
    <dgm:cxn modelId="{8E8E73C7-D849-BE44-A9CD-E2FE816BDCC1}" type="presParOf" srcId="{730C15AF-A2E3-334E-9C4F-2DA8AC61AB90}" destId="{B13D6842-7E74-6E4A-B081-886229548982}" srcOrd="1" destOrd="0" presId="urn:microsoft.com/office/officeart/2009/3/layout/HorizontalOrganizationChart"/>
    <dgm:cxn modelId="{20F220D7-E1F1-2042-8048-3EC64738B5F3}" type="presParOf" srcId="{F5564F5E-C23C-6041-B185-3508736BC161}" destId="{DA228DBB-51B5-1545-814C-2E0469298B4C}" srcOrd="1" destOrd="0" presId="urn:microsoft.com/office/officeart/2009/3/layout/HorizontalOrganizationChart"/>
    <dgm:cxn modelId="{16060B7B-1E6A-0E4A-B946-B32E3959E598}" type="presParOf" srcId="{F5564F5E-C23C-6041-B185-3508736BC161}" destId="{D334E96E-D664-3443-8496-4E437BC45B67}" srcOrd="2" destOrd="0" presId="urn:microsoft.com/office/officeart/2009/3/layout/HorizontalOrganizationChart"/>
    <dgm:cxn modelId="{D10E673C-1216-7B47-99F7-0B704D0DFC35}" type="presParOf" srcId="{96876921-77F4-4E08-9148-E99125692808}" destId="{DB74F6B7-48F3-A347-9D02-3848B3882D19}" srcOrd="2" destOrd="0" presId="urn:microsoft.com/office/officeart/2009/3/layout/HorizontalOrganizationChart"/>
    <dgm:cxn modelId="{3CD877F6-2BE9-C34C-B66D-FF4AEB67B468}" type="presParOf" srcId="{96876921-77F4-4E08-9148-E99125692808}" destId="{B6FF38B1-94EE-5848-8043-BF3B363E5E43}" srcOrd="3" destOrd="0" presId="urn:microsoft.com/office/officeart/2009/3/layout/HorizontalOrganizationChart"/>
    <dgm:cxn modelId="{CEE1C86B-1837-DB42-ABAC-43C7C0A8D2DC}" type="presParOf" srcId="{B6FF38B1-94EE-5848-8043-BF3B363E5E43}" destId="{CC2D7BE5-7000-3C48-AA1F-2B56512EECB1}" srcOrd="0" destOrd="0" presId="urn:microsoft.com/office/officeart/2009/3/layout/HorizontalOrganizationChart"/>
    <dgm:cxn modelId="{CF1813EB-7705-F84F-8DDD-52A87527E126}" type="presParOf" srcId="{CC2D7BE5-7000-3C48-AA1F-2B56512EECB1}" destId="{4E99FFF1-F2C8-4947-9B7B-F4C0FDBD7B17}" srcOrd="0" destOrd="0" presId="urn:microsoft.com/office/officeart/2009/3/layout/HorizontalOrganizationChart"/>
    <dgm:cxn modelId="{C035B7C5-E9BB-2943-BA84-34B7FD6307B3}" type="presParOf" srcId="{CC2D7BE5-7000-3C48-AA1F-2B56512EECB1}" destId="{CBC1B020-7022-2B49-8F5F-7E3168D6587A}" srcOrd="1" destOrd="0" presId="urn:microsoft.com/office/officeart/2009/3/layout/HorizontalOrganizationChart"/>
    <dgm:cxn modelId="{4CF9BB89-7244-8349-BEC8-D1472BB223F2}" type="presParOf" srcId="{B6FF38B1-94EE-5848-8043-BF3B363E5E43}" destId="{8C9C17CE-7CBB-7446-A701-923744A6075A}" srcOrd="1" destOrd="0" presId="urn:microsoft.com/office/officeart/2009/3/layout/HorizontalOrganizationChart"/>
    <dgm:cxn modelId="{A2E48BDF-E250-744E-8884-CC603D35A31A}" type="presParOf" srcId="{B6FF38B1-94EE-5848-8043-BF3B363E5E43}" destId="{430A0D5E-F21F-B747-8E3B-3F16B06130DD}" srcOrd="2" destOrd="0" presId="urn:microsoft.com/office/officeart/2009/3/layout/HorizontalOrganizationChart"/>
    <dgm:cxn modelId="{6B51F84A-2EDE-9646-8EDC-8E1744483D01}" type="presParOf" srcId="{96876921-77F4-4E08-9148-E99125692808}" destId="{FDE78A9A-2F3D-1643-9E25-8D293E01FD0B}" srcOrd="4" destOrd="0" presId="urn:microsoft.com/office/officeart/2009/3/layout/HorizontalOrganizationChart"/>
    <dgm:cxn modelId="{1CFCCCE3-9FF8-5441-B10E-BF8706AEDDC0}" type="presParOf" srcId="{96876921-77F4-4E08-9148-E99125692808}" destId="{03AC02A8-DCF5-DE41-9165-E9B4A460BFB1}" srcOrd="5" destOrd="0" presId="urn:microsoft.com/office/officeart/2009/3/layout/HorizontalOrganizationChart"/>
    <dgm:cxn modelId="{5732C991-850F-BA4C-91DF-46A077162852}" type="presParOf" srcId="{03AC02A8-DCF5-DE41-9165-E9B4A460BFB1}" destId="{F8B7117C-2CA0-2F40-B7D6-1D024FC1684D}" srcOrd="0" destOrd="0" presId="urn:microsoft.com/office/officeart/2009/3/layout/HorizontalOrganizationChart"/>
    <dgm:cxn modelId="{1614510D-6936-494A-8877-0E18ADD0F64D}" type="presParOf" srcId="{F8B7117C-2CA0-2F40-B7D6-1D024FC1684D}" destId="{7EAD13FD-E4B4-DC46-B5DF-6646A2216B5E}" srcOrd="0" destOrd="0" presId="urn:microsoft.com/office/officeart/2009/3/layout/HorizontalOrganizationChart"/>
    <dgm:cxn modelId="{80B6DD79-926C-0F45-AA60-231DFB90AF0A}" type="presParOf" srcId="{F8B7117C-2CA0-2F40-B7D6-1D024FC1684D}" destId="{4E317DED-344D-9C4D-B93F-1131238B087D}" srcOrd="1" destOrd="0" presId="urn:microsoft.com/office/officeart/2009/3/layout/HorizontalOrganizationChart"/>
    <dgm:cxn modelId="{98C110F6-F794-B542-A660-4FE5D52448DD}" type="presParOf" srcId="{03AC02A8-DCF5-DE41-9165-E9B4A460BFB1}" destId="{B14BC67D-6708-2744-B1B5-357136427AFC}" srcOrd="1" destOrd="0" presId="urn:microsoft.com/office/officeart/2009/3/layout/HorizontalOrganizationChart"/>
    <dgm:cxn modelId="{BF958F0E-E7FF-6747-9B31-E7AF63272AA3}" type="presParOf" srcId="{03AC02A8-DCF5-DE41-9165-E9B4A460BFB1}" destId="{3CE53489-38CC-3F4F-8E4D-87B2F2A44B04}" srcOrd="2" destOrd="0" presId="urn:microsoft.com/office/officeart/2009/3/layout/HorizontalOrganizationChart"/>
    <dgm:cxn modelId="{AB5665A6-0513-1A4E-B7FA-A6696952D4E1}" type="presParOf" srcId="{96876921-77F4-4E08-9148-E99125692808}" destId="{02317F5F-2A70-F943-94AC-A4AA9E649FDC}" srcOrd="6" destOrd="0" presId="urn:microsoft.com/office/officeart/2009/3/layout/HorizontalOrganizationChart"/>
    <dgm:cxn modelId="{6FFDDE4F-482E-764E-A839-FE024CC0C645}" type="presParOf" srcId="{96876921-77F4-4E08-9148-E99125692808}" destId="{942551B5-031B-A94B-8596-6CF221122022}" srcOrd="7" destOrd="0" presId="urn:microsoft.com/office/officeart/2009/3/layout/HorizontalOrganizationChart"/>
    <dgm:cxn modelId="{95C05029-8415-594B-82E0-9AC6183FFFC9}" type="presParOf" srcId="{942551B5-031B-A94B-8596-6CF221122022}" destId="{7B45BAC9-CC56-AC40-81A5-C7B9387341D0}" srcOrd="0" destOrd="0" presId="urn:microsoft.com/office/officeart/2009/3/layout/HorizontalOrganizationChart"/>
    <dgm:cxn modelId="{52C58998-872F-C045-BF24-49C7E4BA4971}" type="presParOf" srcId="{7B45BAC9-CC56-AC40-81A5-C7B9387341D0}" destId="{8694BFB8-9E8C-1845-8FEC-5B89C95DC21B}" srcOrd="0" destOrd="0" presId="urn:microsoft.com/office/officeart/2009/3/layout/HorizontalOrganizationChart"/>
    <dgm:cxn modelId="{2015A2A6-2FAA-D24A-B816-5A49D9EB288F}" type="presParOf" srcId="{7B45BAC9-CC56-AC40-81A5-C7B9387341D0}" destId="{BCA5C663-1057-1245-B4D4-FE7B87B92033}" srcOrd="1" destOrd="0" presId="urn:microsoft.com/office/officeart/2009/3/layout/HorizontalOrganizationChart"/>
    <dgm:cxn modelId="{9FCA93B0-84A8-F242-AAB3-EC9360B825D8}" type="presParOf" srcId="{942551B5-031B-A94B-8596-6CF221122022}" destId="{1E512A8E-5837-FD44-BC9D-057510CBC4D9}" srcOrd="1" destOrd="0" presId="urn:microsoft.com/office/officeart/2009/3/layout/HorizontalOrganizationChart"/>
    <dgm:cxn modelId="{7843CFA9-6836-C641-A518-68A8EC6A767E}" type="presParOf" srcId="{942551B5-031B-A94B-8596-6CF221122022}" destId="{A1E72A6A-988E-C845-8CD1-74A8CF689222}" srcOrd="2" destOrd="0" presId="urn:microsoft.com/office/officeart/2009/3/layout/HorizontalOrganizationChart"/>
    <dgm:cxn modelId="{28F506ED-5231-2E4D-A230-56C57D0542C5}" type="presParOf" srcId="{96876921-77F4-4E08-9148-E99125692808}" destId="{16C50FE8-F74F-1349-A8CA-65C27410E2C4}" srcOrd="8" destOrd="0" presId="urn:microsoft.com/office/officeart/2009/3/layout/HorizontalOrganizationChart"/>
    <dgm:cxn modelId="{F21CD422-7AAF-1C46-8A7A-2E65F86E4F54}" type="presParOf" srcId="{96876921-77F4-4E08-9148-E99125692808}" destId="{7B39659E-F7C2-8C4D-AAAE-4DDD6208E960}" srcOrd="9" destOrd="0" presId="urn:microsoft.com/office/officeart/2009/3/layout/HorizontalOrganizationChart"/>
    <dgm:cxn modelId="{9A5BE4A5-6834-8444-8CD6-48F8207FD689}" type="presParOf" srcId="{7B39659E-F7C2-8C4D-AAAE-4DDD6208E960}" destId="{06ED6D85-57F1-BB48-8E0B-7186F27EBFD7}" srcOrd="0" destOrd="0" presId="urn:microsoft.com/office/officeart/2009/3/layout/HorizontalOrganizationChart"/>
    <dgm:cxn modelId="{A95DF703-7C8E-A042-A052-7872BE25A93C}" type="presParOf" srcId="{06ED6D85-57F1-BB48-8E0B-7186F27EBFD7}" destId="{EE430F54-A878-5E4E-8BD2-2EC118BCE1FF}" srcOrd="0" destOrd="0" presId="urn:microsoft.com/office/officeart/2009/3/layout/HorizontalOrganizationChart"/>
    <dgm:cxn modelId="{312B0265-40A9-D54B-B6FB-7EA6049CE7A8}" type="presParOf" srcId="{06ED6D85-57F1-BB48-8E0B-7186F27EBFD7}" destId="{0F28AA06-1427-D743-BEC7-C0539F8ADE78}" srcOrd="1" destOrd="0" presId="urn:microsoft.com/office/officeart/2009/3/layout/HorizontalOrganizationChart"/>
    <dgm:cxn modelId="{B8BA1790-BB61-9244-9DB1-12F0B0B5164F}" type="presParOf" srcId="{7B39659E-F7C2-8C4D-AAAE-4DDD6208E960}" destId="{F43529C5-7D0B-C04F-969D-0FBCA8A92A6D}" srcOrd="1" destOrd="0" presId="urn:microsoft.com/office/officeart/2009/3/layout/HorizontalOrganizationChart"/>
    <dgm:cxn modelId="{3F96513C-956A-9243-9176-B412401FB907}" type="presParOf" srcId="{7B39659E-F7C2-8C4D-AAAE-4DDD6208E960}" destId="{7844B8FB-1B3C-3543-A856-FD80D2872BDF}" srcOrd="2" destOrd="0" presId="urn:microsoft.com/office/officeart/2009/3/layout/HorizontalOrganizationChart"/>
    <dgm:cxn modelId="{9554599C-AAB0-BA44-81B9-3A027645B40B}" type="presParOf" srcId="{96876921-77F4-4E08-9148-E99125692808}" destId="{D64C51CF-5385-AC4E-9924-5AEB9C96CC29}" srcOrd="10" destOrd="0" presId="urn:microsoft.com/office/officeart/2009/3/layout/HorizontalOrganizationChart"/>
    <dgm:cxn modelId="{2CB223AE-7516-8E49-A10A-C373B9F5CE29}" type="presParOf" srcId="{96876921-77F4-4E08-9148-E99125692808}" destId="{2C28600F-B5DF-F346-BFAD-A7B2AF3EC9CB}" srcOrd="11" destOrd="0" presId="urn:microsoft.com/office/officeart/2009/3/layout/HorizontalOrganizationChart"/>
    <dgm:cxn modelId="{EC98F027-C912-1244-9175-A3E7DD5FB69F}" type="presParOf" srcId="{2C28600F-B5DF-F346-BFAD-A7B2AF3EC9CB}" destId="{60E6DAE8-C119-484B-B753-1455C0E0CE71}" srcOrd="0" destOrd="0" presId="urn:microsoft.com/office/officeart/2009/3/layout/HorizontalOrganizationChart"/>
    <dgm:cxn modelId="{EAFBF96F-ADE9-2E40-8ACD-EC088FB53B55}" type="presParOf" srcId="{60E6DAE8-C119-484B-B753-1455C0E0CE71}" destId="{E6CF5C07-2D9C-564D-90E5-DBF063F87A7C}" srcOrd="0" destOrd="0" presId="urn:microsoft.com/office/officeart/2009/3/layout/HorizontalOrganizationChart"/>
    <dgm:cxn modelId="{9E8A55D7-6CE2-1549-B96D-6A181FF1ED62}" type="presParOf" srcId="{60E6DAE8-C119-484B-B753-1455C0E0CE71}" destId="{C767319C-045A-8840-8F04-CF0D948D48E4}" srcOrd="1" destOrd="0" presId="urn:microsoft.com/office/officeart/2009/3/layout/HorizontalOrganizationChart"/>
    <dgm:cxn modelId="{5930442E-7178-1B46-A745-452CAFDC5A28}" type="presParOf" srcId="{2C28600F-B5DF-F346-BFAD-A7B2AF3EC9CB}" destId="{1B10B67E-083A-F547-9877-E216C150872C}" srcOrd="1" destOrd="0" presId="urn:microsoft.com/office/officeart/2009/3/layout/HorizontalOrganizationChart"/>
    <dgm:cxn modelId="{A6E8A123-BAB0-1A47-870D-A206B4A67CF3}" type="presParOf" srcId="{2C28600F-B5DF-F346-BFAD-A7B2AF3EC9CB}" destId="{2E3E6627-6735-2447-AB97-6533EB27301F}" srcOrd="2" destOrd="0" presId="urn:microsoft.com/office/officeart/2009/3/layout/HorizontalOrganizationChart"/>
    <dgm:cxn modelId="{3DDD5D6E-C749-4744-9EE4-4F4A0CDA79A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1531B40E-014A-0B4F-88EC-91802338A59B}" type="presOf" srcId="{7859404A-F2FC-2C48-AA46-F509ECEE6B31}" destId="{CBC1B020-7022-2B49-8F5F-7E3168D6587A}" srcOrd="1" destOrd="0" presId="urn:microsoft.com/office/officeart/2009/3/layout/HorizontalOrganizationChart"/>
    <dgm:cxn modelId="{763F2929-32EA-7240-A9B0-EFFB2C946D6D}" type="presOf" srcId="{F2050BCA-66A8-BD4F-8D70-1CDE1E1193D6}" destId="{4E317DED-344D-9C4D-B93F-1131238B087D}" srcOrd="1" destOrd="0" presId="urn:microsoft.com/office/officeart/2009/3/layout/HorizontalOrganizationChart"/>
    <dgm:cxn modelId="{76EBF029-E2FE-B24B-AD9E-FE06E1881E7E}" type="presOf" srcId="{7859404A-F2FC-2C48-AA46-F509ECEE6B31}" destId="{4E99FFF1-F2C8-4947-9B7B-F4C0FDBD7B17}"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12443A2C-DA69-ED4A-ACDF-4993F0AE1299}" type="presOf" srcId="{9AC2E227-803C-4016-BF2C-9291B6CAA290}" destId="{9CD41DA5-A8A9-4189-B933-DCF665F7DF2D}" srcOrd="1" destOrd="0" presId="urn:microsoft.com/office/officeart/2009/3/layout/HorizontalOrganizationChart"/>
    <dgm:cxn modelId="{1ABB9432-4F8E-C24D-AC7E-1ACA5BCD01CE}" type="presOf" srcId="{18857FB4-8C0F-134F-BB34-A7483EFC3EB3}" destId="{BCA5C663-1057-1245-B4D4-FE7B87B92033}" srcOrd="1" destOrd="0" presId="urn:microsoft.com/office/officeart/2009/3/layout/HorizontalOrganizationChart"/>
    <dgm:cxn modelId="{5D7C8333-D434-AB4A-A797-DDAA89D5E89D}" type="presOf" srcId="{5A294BDE-BC52-8342-AC0A-45AB3E3D15CE}" destId="{16C50FE8-F74F-1349-A8CA-65C27410E2C4}"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6B5C7B50-4145-F347-932E-9830ED2350DE}" type="presOf" srcId="{407B71D8-AF3B-5A42-9B22-D9139206A1E9}" destId="{EE430F54-A878-5E4E-8BD2-2EC118BCE1FF}" srcOrd="0" destOrd="0" presId="urn:microsoft.com/office/officeart/2009/3/layout/HorizontalOrganizationChart"/>
    <dgm:cxn modelId="{9A4AE854-6D6B-6B48-9096-F2735AA6EFDE}" type="presOf" srcId="{18857FB4-8C0F-134F-BB34-A7483EFC3EB3}" destId="{8694BFB8-9E8C-1845-8FEC-5B89C95DC21B}" srcOrd="0" destOrd="0" presId="urn:microsoft.com/office/officeart/2009/3/layout/HorizontalOrganizationChart"/>
    <dgm:cxn modelId="{04232167-D178-1743-B276-FEE654082551}" type="presOf" srcId="{4CB52E96-06D1-AF48-99CE-F4490E57E3F7}" destId="{E6CF5C07-2D9C-564D-90E5-DBF063F87A7C}" srcOrd="0" destOrd="0" presId="urn:microsoft.com/office/officeart/2009/3/layout/HorizontalOrganizationChart"/>
    <dgm:cxn modelId="{D836416B-7836-6645-A3AA-B630FA555711}" type="presOf" srcId="{4CB52E96-06D1-AF48-99CE-F4490E57E3F7}" destId="{C767319C-045A-8840-8F04-CF0D948D48E4}"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C2C40B7D-516D-9C42-8FD6-AD3885F60099}" type="presOf" srcId="{407B71D8-AF3B-5A42-9B22-D9139206A1E9}" destId="{0F28AA06-1427-D743-BEC7-C0539F8ADE78}" srcOrd="1" destOrd="0" presId="urn:microsoft.com/office/officeart/2009/3/layout/HorizontalOrganizationChart"/>
    <dgm:cxn modelId="{3B6A8D8D-0E44-264C-B1C1-014300F9E000}" type="presOf" srcId="{23F1803F-276C-8041-9B7B-082F2BD1E946}" destId="{B13D6842-7E74-6E4A-B081-886229548982}"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BE7A01A8-1C2A-D14B-9CE6-E41A4CE4C5F2}" type="presOf" srcId="{9AC2E227-803C-4016-BF2C-9291B6CAA290}" destId="{2A2AFDF2-2568-44F8-842C-3BFD70D9F2B1}" srcOrd="0" destOrd="0" presId="urn:microsoft.com/office/officeart/2009/3/layout/HorizontalOrganizationChart"/>
    <dgm:cxn modelId="{2D6329B8-6EE3-4742-8D71-E9747DFD5D1E}" type="presOf" srcId="{23F1803F-276C-8041-9B7B-082F2BD1E946}" destId="{19BA56B5-C34A-B64D-A239-C962FAC6DE3A}" srcOrd="0" destOrd="0" presId="urn:microsoft.com/office/officeart/2009/3/layout/HorizontalOrganizationChart"/>
    <dgm:cxn modelId="{DE3B35B8-95F5-FD4E-AD61-17BC5C6D6C8A}" type="presOf" srcId="{F2050BCA-66A8-BD4F-8D70-1CDE1E1193D6}" destId="{7EAD13FD-E4B4-DC46-B5DF-6646A2216B5E}" srcOrd="0" destOrd="0" presId="urn:microsoft.com/office/officeart/2009/3/layout/HorizontalOrganizationChart"/>
    <dgm:cxn modelId="{EB5205CB-1FB4-AF45-B8E8-994FF3D6E517}" type="presOf" srcId="{D03B71AB-129A-214C-ABE8-BDB062FF6886}" destId="{D64C51CF-5385-AC4E-9924-5AEB9C96CC29}" srcOrd="0" destOrd="0" presId="urn:microsoft.com/office/officeart/2009/3/layout/HorizontalOrganizationChart"/>
    <dgm:cxn modelId="{6506C5CC-C940-2C44-AE0D-322B17E0D8F5}" type="presOf" srcId="{D85D18D5-D26E-FC45-9804-B9305D1099EC}" destId="{02317F5F-2A70-F943-94AC-A4AA9E649FDC}" srcOrd="0" destOrd="0" presId="urn:microsoft.com/office/officeart/2009/3/layout/HorizontalOrganizationChart"/>
    <dgm:cxn modelId="{EE8D46CE-47CC-7F41-BA65-DDD6F4130BC1}" type="presOf" srcId="{5E91D41B-332E-E54E-BBB2-1256B9CC48C7}" destId="{97BD78E0-6CC9-224B-9FDD-F11EE9BF8DF0}" srcOrd="0" destOrd="0" presId="urn:microsoft.com/office/officeart/2009/3/layout/HorizontalOrganizationChart"/>
    <dgm:cxn modelId="{98931ADA-A464-B94E-894B-A291E92E678F}" type="presOf" srcId="{082ECBEE-C2C7-4949-86B1-6B928BF803C2}" destId="{DB74F6B7-48F3-A347-9D02-3848B3882D19}" srcOrd="0" destOrd="0" presId="urn:microsoft.com/office/officeart/2009/3/layout/HorizontalOrganizationChart"/>
    <dgm:cxn modelId="{AA4562E0-8038-3043-A2B4-06093F1B4F1A}" type="presOf" srcId="{1D790902-AF3D-7B46-AD76-3055EDBED332}" destId="{FDE78A9A-2F3D-1643-9E25-8D293E01FD0B}" srcOrd="0" destOrd="0" presId="urn:microsoft.com/office/officeart/2009/3/layout/HorizontalOrganizationChart"/>
    <dgm:cxn modelId="{2CAC45F4-4FF7-CB49-A881-19DB53B4FC59}" type="presOf" srcId="{F05BBA42-D7AF-4BA0-8C3F-85B1FE28E48F}" destId="{18DB143D-9E27-4E02-AFA5-F665953CBC10}"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940E6610-B3A3-B048-9B28-FE01A3B972DA}" type="presParOf" srcId="{18DB143D-9E27-4E02-AFA5-F665953CBC10}" destId="{07E01157-B979-4F6B-B892-75DB2A2B8B0F}" srcOrd="0" destOrd="0" presId="urn:microsoft.com/office/officeart/2009/3/layout/HorizontalOrganizationChart"/>
    <dgm:cxn modelId="{B8C56157-8476-4048-ACE9-79E913747969}" type="presParOf" srcId="{07E01157-B979-4F6B-B892-75DB2A2B8B0F}" destId="{F686C23F-604E-4653-B2CB-27DBB6BED631}" srcOrd="0" destOrd="0" presId="urn:microsoft.com/office/officeart/2009/3/layout/HorizontalOrganizationChart"/>
    <dgm:cxn modelId="{66D6BA46-7A4B-FB46-BA01-F9B068DB5F73}" type="presParOf" srcId="{F686C23F-604E-4653-B2CB-27DBB6BED631}" destId="{2A2AFDF2-2568-44F8-842C-3BFD70D9F2B1}" srcOrd="0" destOrd="0" presId="urn:microsoft.com/office/officeart/2009/3/layout/HorizontalOrganizationChart"/>
    <dgm:cxn modelId="{EC8E12BA-5D50-0843-A5E2-CDB4D4912C5D}" type="presParOf" srcId="{F686C23F-604E-4653-B2CB-27DBB6BED631}" destId="{9CD41DA5-A8A9-4189-B933-DCF665F7DF2D}" srcOrd="1" destOrd="0" presId="urn:microsoft.com/office/officeart/2009/3/layout/HorizontalOrganizationChart"/>
    <dgm:cxn modelId="{7A0B5CF1-C2E7-5149-AAD5-46821668D45D}" type="presParOf" srcId="{07E01157-B979-4F6B-B892-75DB2A2B8B0F}" destId="{96876921-77F4-4E08-9148-E99125692808}" srcOrd="1" destOrd="0" presId="urn:microsoft.com/office/officeart/2009/3/layout/HorizontalOrganizationChart"/>
    <dgm:cxn modelId="{22175BEE-966B-8F4A-9F12-4ED537845829}" type="presParOf" srcId="{96876921-77F4-4E08-9148-E99125692808}" destId="{97BD78E0-6CC9-224B-9FDD-F11EE9BF8DF0}" srcOrd="0" destOrd="0" presId="urn:microsoft.com/office/officeart/2009/3/layout/HorizontalOrganizationChart"/>
    <dgm:cxn modelId="{4A6E10DA-23CD-3648-AAE9-26688C4B72CD}" type="presParOf" srcId="{96876921-77F4-4E08-9148-E99125692808}" destId="{F5564F5E-C23C-6041-B185-3508736BC161}" srcOrd="1" destOrd="0" presId="urn:microsoft.com/office/officeart/2009/3/layout/HorizontalOrganizationChart"/>
    <dgm:cxn modelId="{3CC35C72-87ED-6547-BF0A-631D156989B1}" type="presParOf" srcId="{F5564F5E-C23C-6041-B185-3508736BC161}" destId="{730C15AF-A2E3-334E-9C4F-2DA8AC61AB90}" srcOrd="0" destOrd="0" presId="urn:microsoft.com/office/officeart/2009/3/layout/HorizontalOrganizationChart"/>
    <dgm:cxn modelId="{41E3D498-378B-CA43-9E07-1A78937D9FD3}" type="presParOf" srcId="{730C15AF-A2E3-334E-9C4F-2DA8AC61AB90}" destId="{19BA56B5-C34A-B64D-A239-C962FAC6DE3A}" srcOrd="0" destOrd="0" presId="urn:microsoft.com/office/officeart/2009/3/layout/HorizontalOrganizationChart"/>
    <dgm:cxn modelId="{A1382FCA-178B-344B-A28D-134B8F9B1C70}" type="presParOf" srcId="{730C15AF-A2E3-334E-9C4F-2DA8AC61AB90}" destId="{B13D6842-7E74-6E4A-B081-886229548982}" srcOrd="1" destOrd="0" presId="urn:microsoft.com/office/officeart/2009/3/layout/HorizontalOrganizationChart"/>
    <dgm:cxn modelId="{3F68B1D2-B8B9-F948-940D-3F886D9049B4}" type="presParOf" srcId="{F5564F5E-C23C-6041-B185-3508736BC161}" destId="{DA228DBB-51B5-1545-814C-2E0469298B4C}" srcOrd="1" destOrd="0" presId="urn:microsoft.com/office/officeart/2009/3/layout/HorizontalOrganizationChart"/>
    <dgm:cxn modelId="{BF8CB966-CFB5-8D43-A721-A2928D546262}" type="presParOf" srcId="{F5564F5E-C23C-6041-B185-3508736BC161}" destId="{D334E96E-D664-3443-8496-4E437BC45B67}" srcOrd="2" destOrd="0" presId="urn:microsoft.com/office/officeart/2009/3/layout/HorizontalOrganizationChart"/>
    <dgm:cxn modelId="{250BEEBF-A779-7445-AF06-46C06ED5DCB3}" type="presParOf" srcId="{96876921-77F4-4E08-9148-E99125692808}" destId="{DB74F6B7-48F3-A347-9D02-3848B3882D19}" srcOrd="2" destOrd="0" presId="urn:microsoft.com/office/officeart/2009/3/layout/HorizontalOrganizationChart"/>
    <dgm:cxn modelId="{309A4287-9C06-B942-918C-B8DF4A7D2ECD}" type="presParOf" srcId="{96876921-77F4-4E08-9148-E99125692808}" destId="{B6FF38B1-94EE-5848-8043-BF3B363E5E43}" srcOrd="3" destOrd="0" presId="urn:microsoft.com/office/officeart/2009/3/layout/HorizontalOrganizationChart"/>
    <dgm:cxn modelId="{0201FAF3-A5E6-AD4D-A8FC-A8BD0319EBE5}" type="presParOf" srcId="{B6FF38B1-94EE-5848-8043-BF3B363E5E43}" destId="{CC2D7BE5-7000-3C48-AA1F-2B56512EECB1}" srcOrd="0" destOrd="0" presId="urn:microsoft.com/office/officeart/2009/3/layout/HorizontalOrganizationChart"/>
    <dgm:cxn modelId="{B446A761-0452-3348-B2BB-408A0D1CBC8C}" type="presParOf" srcId="{CC2D7BE5-7000-3C48-AA1F-2B56512EECB1}" destId="{4E99FFF1-F2C8-4947-9B7B-F4C0FDBD7B17}" srcOrd="0" destOrd="0" presId="urn:microsoft.com/office/officeart/2009/3/layout/HorizontalOrganizationChart"/>
    <dgm:cxn modelId="{7859378C-BF7F-314D-96C2-869BA7BDB894}" type="presParOf" srcId="{CC2D7BE5-7000-3C48-AA1F-2B56512EECB1}" destId="{CBC1B020-7022-2B49-8F5F-7E3168D6587A}" srcOrd="1" destOrd="0" presId="urn:microsoft.com/office/officeart/2009/3/layout/HorizontalOrganizationChart"/>
    <dgm:cxn modelId="{677E628E-A161-2948-A2E2-CCB6247CE672}" type="presParOf" srcId="{B6FF38B1-94EE-5848-8043-BF3B363E5E43}" destId="{8C9C17CE-7CBB-7446-A701-923744A6075A}" srcOrd="1" destOrd="0" presId="urn:microsoft.com/office/officeart/2009/3/layout/HorizontalOrganizationChart"/>
    <dgm:cxn modelId="{F4D09583-DBDE-6940-A364-5D0B843E4D8D}" type="presParOf" srcId="{B6FF38B1-94EE-5848-8043-BF3B363E5E43}" destId="{430A0D5E-F21F-B747-8E3B-3F16B06130DD}" srcOrd="2" destOrd="0" presId="urn:microsoft.com/office/officeart/2009/3/layout/HorizontalOrganizationChart"/>
    <dgm:cxn modelId="{FBDE33BB-C269-BA4C-8B1D-9E3C4E3DCF70}" type="presParOf" srcId="{96876921-77F4-4E08-9148-E99125692808}" destId="{FDE78A9A-2F3D-1643-9E25-8D293E01FD0B}" srcOrd="4" destOrd="0" presId="urn:microsoft.com/office/officeart/2009/3/layout/HorizontalOrganizationChart"/>
    <dgm:cxn modelId="{08DDDA61-1E75-FB45-A1E9-02917C0B1883}" type="presParOf" srcId="{96876921-77F4-4E08-9148-E99125692808}" destId="{03AC02A8-DCF5-DE41-9165-E9B4A460BFB1}" srcOrd="5" destOrd="0" presId="urn:microsoft.com/office/officeart/2009/3/layout/HorizontalOrganizationChart"/>
    <dgm:cxn modelId="{EA37185E-DBBA-7E4B-8E30-6DBEBBA110B0}" type="presParOf" srcId="{03AC02A8-DCF5-DE41-9165-E9B4A460BFB1}" destId="{F8B7117C-2CA0-2F40-B7D6-1D024FC1684D}" srcOrd="0" destOrd="0" presId="urn:microsoft.com/office/officeart/2009/3/layout/HorizontalOrganizationChart"/>
    <dgm:cxn modelId="{E97A6A21-CB9A-CE41-B829-419EC5F2A201}" type="presParOf" srcId="{F8B7117C-2CA0-2F40-B7D6-1D024FC1684D}" destId="{7EAD13FD-E4B4-DC46-B5DF-6646A2216B5E}" srcOrd="0" destOrd="0" presId="urn:microsoft.com/office/officeart/2009/3/layout/HorizontalOrganizationChart"/>
    <dgm:cxn modelId="{2F15DC82-895B-0E48-85EB-86B7DB555918}" type="presParOf" srcId="{F8B7117C-2CA0-2F40-B7D6-1D024FC1684D}" destId="{4E317DED-344D-9C4D-B93F-1131238B087D}" srcOrd="1" destOrd="0" presId="urn:microsoft.com/office/officeart/2009/3/layout/HorizontalOrganizationChart"/>
    <dgm:cxn modelId="{E2300C54-D6ED-2D4B-8EC9-D3D97D84AFEC}" type="presParOf" srcId="{03AC02A8-DCF5-DE41-9165-E9B4A460BFB1}" destId="{B14BC67D-6708-2744-B1B5-357136427AFC}" srcOrd="1" destOrd="0" presId="urn:microsoft.com/office/officeart/2009/3/layout/HorizontalOrganizationChart"/>
    <dgm:cxn modelId="{A3C6A8A8-1470-9A4C-9F74-20708B12BAF0}" type="presParOf" srcId="{03AC02A8-DCF5-DE41-9165-E9B4A460BFB1}" destId="{3CE53489-38CC-3F4F-8E4D-87B2F2A44B04}" srcOrd="2" destOrd="0" presId="urn:microsoft.com/office/officeart/2009/3/layout/HorizontalOrganizationChart"/>
    <dgm:cxn modelId="{C2413E61-C860-7B46-8A42-D97478A6B28C}" type="presParOf" srcId="{96876921-77F4-4E08-9148-E99125692808}" destId="{02317F5F-2A70-F943-94AC-A4AA9E649FDC}" srcOrd="6" destOrd="0" presId="urn:microsoft.com/office/officeart/2009/3/layout/HorizontalOrganizationChart"/>
    <dgm:cxn modelId="{C315A713-D069-3543-A462-5494D5073168}" type="presParOf" srcId="{96876921-77F4-4E08-9148-E99125692808}" destId="{942551B5-031B-A94B-8596-6CF221122022}" srcOrd="7" destOrd="0" presId="urn:microsoft.com/office/officeart/2009/3/layout/HorizontalOrganizationChart"/>
    <dgm:cxn modelId="{6D3ED29B-CB74-2445-A67D-D118F156A6AA}" type="presParOf" srcId="{942551B5-031B-A94B-8596-6CF221122022}" destId="{7B45BAC9-CC56-AC40-81A5-C7B9387341D0}" srcOrd="0" destOrd="0" presId="urn:microsoft.com/office/officeart/2009/3/layout/HorizontalOrganizationChart"/>
    <dgm:cxn modelId="{1B95E964-7B7A-DB4D-8DC8-4DF716666F8E}" type="presParOf" srcId="{7B45BAC9-CC56-AC40-81A5-C7B9387341D0}" destId="{8694BFB8-9E8C-1845-8FEC-5B89C95DC21B}" srcOrd="0" destOrd="0" presId="urn:microsoft.com/office/officeart/2009/3/layout/HorizontalOrganizationChart"/>
    <dgm:cxn modelId="{C1C13CAE-4AD2-D64A-AA2A-2C3F6D03FF71}" type="presParOf" srcId="{7B45BAC9-CC56-AC40-81A5-C7B9387341D0}" destId="{BCA5C663-1057-1245-B4D4-FE7B87B92033}" srcOrd="1" destOrd="0" presId="urn:microsoft.com/office/officeart/2009/3/layout/HorizontalOrganizationChart"/>
    <dgm:cxn modelId="{D1671456-C43F-4C4A-81C5-10F35E834C57}" type="presParOf" srcId="{942551B5-031B-A94B-8596-6CF221122022}" destId="{1E512A8E-5837-FD44-BC9D-057510CBC4D9}" srcOrd="1" destOrd="0" presId="urn:microsoft.com/office/officeart/2009/3/layout/HorizontalOrganizationChart"/>
    <dgm:cxn modelId="{BF19B755-790B-4945-908C-2EB8032312B1}" type="presParOf" srcId="{942551B5-031B-A94B-8596-6CF221122022}" destId="{A1E72A6A-988E-C845-8CD1-74A8CF689222}" srcOrd="2" destOrd="0" presId="urn:microsoft.com/office/officeart/2009/3/layout/HorizontalOrganizationChart"/>
    <dgm:cxn modelId="{E331B406-BAC4-D843-AC75-A6F72F130326}" type="presParOf" srcId="{96876921-77F4-4E08-9148-E99125692808}" destId="{16C50FE8-F74F-1349-A8CA-65C27410E2C4}" srcOrd="8" destOrd="0" presId="urn:microsoft.com/office/officeart/2009/3/layout/HorizontalOrganizationChart"/>
    <dgm:cxn modelId="{188E9FF6-A939-AF40-9C85-69DB63DC7584}" type="presParOf" srcId="{96876921-77F4-4E08-9148-E99125692808}" destId="{7B39659E-F7C2-8C4D-AAAE-4DDD6208E960}" srcOrd="9" destOrd="0" presId="urn:microsoft.com/office/officeart/2009/3/layout/HorizontalOrganizationChart"/>
    <dgm:cxn modelId="{6D59C783-3E0F-3A4F-83BF-C20FBBB173CC}" type="presParOf" srcId="{7B39659E-F7C2-8C4D-AAAE-4DDD6208E960}" destId="{06ED6D85-57F1-BB48-8E0B-7186F27EBFD7}" srcOrd="0" destOrd="0" presId="urn:microsoft.com/office/officeart/2009/3/layout/HorizontalOrganizationChart"/>
    <dgm:cxn modelId="{2335013A-D07B-7547-B593-BDE8E14ED188}" type="presParOf" srcId="{06ED6D85-57F1-BB48-8E0B-7186F27EBFD7}" destId="{EE430F54-A878-5E4E-8BD2-2EC118BCE1FF}" srcOrd="0" destOrd="0" presId="urn:microsoft.com/office/officeart/2009/3/layout/HorizontalOrganizationChart"/>
    <dgm:cxn modelId="{1404ECB7-365F-4B46-BE84-02A1D1B57167}" type="presParOf" srcId="{06ED6D85-57F1-BB48-8E0B-7186F27EBFD7}" destId="{0F28AA06-1427-D743-BEC7-C0539F8ADE78}" srcOrd="1" destOrd="0" presId="urn:microsoft.com/office/officeart/2009/3/layout/HorizontalOrganizationChart"/>
    <dgm:cxn modelId="{4363B7B5-42A9-7A4B-B0CB-92E2EA50B66A}" type="presParOf" srcId="{7B39659E-F7C2-8C4D-AAAE-4DDD6208E960}" destId="{F43529C5-7D0B-C04F-969D-0FBCA8A92A6D}" srcOrd="1" destOrd="0" presId="urn:microsoft.com/office/officeart/2009/3/layout/HorizontalOrganizationChart"/>
    <dgm:cxn modelId="{03F16029-F637-3C44-B547-3D626C8106A9}" type="presParOf" srcId="{7B39659E-F7C2-8C4D-AAAE-4DDD6208E960}" destId="{7844B8FB-1B3C-3543-A856-FD80D2872BDF}" srcOrd="2" destOrd="0" presId="urn:microsoft.com/office/officeart/2009/3/layout/HorizontalOrganizationChart"/>
    <dgm:cxn modelId="{74199FBA-3000-9547-B7E6-23A75D2C0033}" type="presParOf" srcId="{96876921-77F4-4E08-9148-E99125692808}" destId="{D64C51CF-5385-AC4E-9924-5AEB9C96CC29}" srcOrd="10" destOrd="0" presId="urn:microsoft.com/office/officeart/2009/3/layout/HorizontalOrganizationChart"/>
    <dgm:cxn modelId="{36872F1C-5F3C-FE49-BF73-779556D274E5}" type="presParOf" srcId="{96876921-77F4-4E08-9148-E99125692808}" destId="{2C28600F-B5DF-F346-BFAD-A7B2AF3EC9CB}" srcOrd="11" destOrd="0" presId="urn:microsoft.com/office/officeart/2009/3/layout/HorizontalOrganizationChart"/>
    <dgm:cxn modelId="{3315F7BA-03D3-934E-958A-23BAED30824D}" type="presParOf" srcId="{2C28600F-B5DF-F346-BFAD-A7B2AF3EC9CB}" destId="{60E6DAE8-C119-484B-B753-1455C0E0CE71}" srcOrd="0" destOrd="0" presId="urn:microsoft.com/office/officeart/2009/3/layout/HorizontalOrganizationChart"/>
    <dgm:cxn modelId="{51069216-C840-3248-98F8-5153C4676352}" type="presParOf" srcId="{60E6DAE8-C119-484B-B753-1455C0E0CE71}" destId="{E6CF5C07-2D9C-564D-90E5-DBF063F87A7C}" srcOrd="0" destOrd="0" presId="urn:microsoft.com/office/officeart/2009/3/layout/HorizontalOrganizationChart"/>
    <dgm:cxn modelId="{7C7DB07C-0F0D-1442-8B95-CDB894A90ABB}" type="presParOf" srcId="{60E6DAE8-C119-484B-B753-1455C0E0CE71}" destId="{C767319C-045A-8840-8F04-CF0D948D48E4}" srcOrd="1" destOrd="0" presId="urn:microsoft.com/office/officeart/2009/3/layout/HorizontalOrganizationChart"/>
    <dgm:cxn modelId="{571B2FF3-2A3E-244C-B79F-4A8D0D29BEFB}" type="presParOf" srcId="{2C28600F-B5DF-F346-BFAD-A7B2AF3EC9CB}" destId="{1B10B67E-083A-F547-9877-E216C150872C}" srcOrd="1" destOrd="0" presId="urn:microsoft.com/office/officeart/2009/3/layout/HorizontalOrganizationChart"/>
    <dgm:cxn modelId="{C95D2A6D-CD17-4E4A-B09D-6D07446F5537}" type="presParOf" srcId="{2C28600F-B5DF-F346-BFAD-A7B2AF3EC9CB}" destId="{2E3E6627-6735-2447-AB97-6533EB27301F}" srcOrd="2" destOrd="0" presId="urn:microsoft.com/office/officeart/2009/3/layout/HorizontalOrganizationChart"/>
    <dgm:cxn modelId="{03682DE0-FF2A-C54C-AB2A-E28AFD3F540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A8101103-AB44-F349-A93B-0DFE24AC0CF8}" type="presOf" srcId="{1D790902-AF3D-7B46-AD76-3055EDBED332}" destId="{FDE78A9A-2F3D-1643-9E25-8D293E01FD0B}"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C0AC6922-408E-C246-9AE9-BE41A5B04376}" type="presOf" srcId="{7859404A-F2FC-2C48-AA46-F509ECEE6B31}" destId="{CBC1B020-7022-2B49-8F5F-7E3168D6587A}" srcOrd="1"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8BEB632C-9184-3840-9E42-CE1D21DE69C5}" type="presOf" srcId="{D03B71AB-129A-214C-ABE8-BDB062FF6886}" destId="{D64C51CF-5385-AC4E-9924-5AEB9C96CC29}" srcOrd="0" destOrd="0" presId="urn:microsoft.com/office/officeart/2009/3/layout/HorizontalOrganizationChart"/>
    <dgm:cxn modelId="{EDB14A32-B32F-2E42-906B-CD2313E9B106}" type="presOf" srcId="{4CB52E96-06D1-AF48-99CE-F4490E57E3F7}" destId="{E6CF5C07-2D9C-564D-90E5-DBF063F87A7C}" srcOrd="0" destOrd="0" presId="urn:microsoft.com/office/officeart/2009/3/layout/HorizontalOrganizationChart"/>
    <dgm:cxn modelId="{096B7F49-974D-8C40-8FE4-E6D47062C079}" type="presOf" srcId="{18857FB4-8C0F-134F-BB34-A7483EFC3EB3}" destId="{8694BFB8-9E8C-1845-8FEC-5B89C95DC21B}" srcOrd="0" destOrd="0" presId="urn:microsoft.com/office/officeart/2009/3/layout/HorizontalOrganizationChart"/>
    <dgm:cxn modelId="{AFDCF94C-BA6B-6143-AE67-1622BF559AE1}" type="presOf" srcId="{9AC2E227-803C-4016-BF2C-9291B6CAA290}" destId="{9CD41DA5-A8A9-4189-B933-DCF665F7DF2D}"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19148059-1B40-D541-8ABD-2CEE998811B6}" type="presOf" srcId="{23F1803F-276C-8041-9B7B-082F2BD1E946}" destId="{19BA56B5-C34A-B64D-A239-C962FAC6DE3A}" srcOrd="0" destOrd="0" presId="urn:microsoft.com/office/officeart/2009/3/layout/HorizontalOrganizationChart"/>
    <dgm:cxn modelId="{4EEB9F59-72DC-694C-B64E-55A0147AB547}" type="presOf" srcId="{082ECBEE-C2C7-4949-86B1-6B928BF803C2}" destId="{DB74F6B7-48F3-A347-9D02-3848B3882D19}" srcOrd="0" destOrd="0" presId="urn:microsoft.com/office/officeart/2009/3/layout/HorizontalOrganizationChart"/>
    <dgm:cxn modelId="{EA502260-83B8-4D4D-AAC4-B975EA3979CB}" type="presOf" srcId="{407B71D8-AF3B-5A42-9B22-D9139206A1E9}" destId="{EE430F54-A878-5E4E-8BD2-2EC118BCE1FF}" srcOrd="0" destOrd="0" presId="urn:microsoft.com/office/officeart/2009/3/layout/HorizontalOrganizationChart"/>
    <dgm:cxn modelId="{536AF960-D6AD-A143-A7F5-8FDD5B77BCDC}" type="presOf" srcId="{18857FB4-8C0F-134F-BB34-A7483EFC3EB3}" destId="{BCA5C663-1057-1245-B4D4-FE7B87B92033}" srcOrd="1" destOrd="0" presId="urn:microsoft.com/office/officeart/2009/3/layout/HorizontalOrganizationChart"/>
    <dgm:cxn modelId="{A368E362-68C7-AC4A-954A-A163693D0080}" type="presOf" srcId="{F2050BCA-66A8-BD4F-8D70-1CDE1E1193D6}" destId="{4E317DED-344D-9C4D-B93F-1131238B087D}"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202D258B-9962-4949-9706-52BBC9553A79}" type="presOf" srcId="{D85D18D5-D26E-FC45-9804-B9305D1099EC}" destId="{02317F5F-2A70-F943-94AC-A4AA9E649FDC}" srcOrd="0" destOrd="0" presId="urn:microsoft.com/office/officeart/2009/3/layout/HorizontalOrganizationChart"/>
    <dgm:cxn modelId="{960A9E8B-605C-C647-82A1-7B9539C3F51F}" type="presOf" srcId="{F2050BCA-66A8-BD4F-8D70-1CDE1E1193D6}" destId="{7EAD13FD-E4B4-DC46-B5DF-6646A2216B5E}"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7D9926A9-4D9B-2A4A-A46C-83B6C27F850E}" type="presOf" srcId="{407B71D8-AF3B-5A42-9B22-D9139206A1E9}" destId="{0F28AA06-1427-D743-BEC7-C0539F8ADE78}" srcOrd="1" destOrd="0" presId="urn:microsoft.com/office/officeart/2009/3/layout/HorizontalOrganizationChart"/>
    <dgm:cxn modelId="{A3F4BFCF-618A-7140-B5EA-EBA324738A32}" type="presOf" srcId="{5E91D41B-332E-E54E-BBB2-1256B9CC48C7}" destId="{97BD78E0-6CC9-224B-9FDD-F11EE9BF8DF0}" srcOrd="0" destOrd="0" presId="urn:microsoft.com/office/officeart/2009/3/layout/HorizontalOrganizationChart"/>
    <dgm:cxn modelId="{966056DD-553C-5644-83E9-DF4BAE8830B5}" type="presOf" srcId="{7859404A-F2FC-2C48-AA46-F509ECEE6B31}" destId="{4E99FFF1-F2C8-4947-9B7B-F4C0FDBD7B17}" srcOrd="0" destOrd="0" presId="urn:microsoft.com/office/officeart/2009/3/layout/HorizontalOrganizationChart"/>
    <dgm:cxn modelId="{F74047EA-E12A-DD4E-898A-C743A14AEC4D}" type="presOf" srcId="{5A294BDE-BC52-8342-AC0A-45AB3E3D15CE}" destId="{16C50FE8-F74F-1349-A8CA-65C27410E2C4}" srcOrd="0" destOrd="0" presId="urn:microsoft.com/office/officeart/2009/3/layout/HorizontalOrganizationChart"/>
    <dgm:cxn modelId="{6AE0FAEC-247B-314B-B92B-6D5E2F27D113}" type="presOf" srcId="{23F1803F-276C-8041-9B7B-082F2BD1E946}" destId="{B13D6842-7E74-6E4A-B081-886229548982}" srcOrd="1" destOrd="0" presId="urn:microsoft.com/office/officeart/2009/3/layout/HorizontalOrganizationChart"/>
    <dgm:cxn modelId="{11AE95F0-C90F-784F-973D-936C19DAE295}" type="presOf" srcId="{9AC2E227-803C-4016-BF2C-9291B6CAA290}" destId="{2A2AFDF2-2568-44F8-842C-3BFD70D9F2B1}" srcOrd="0" destOrd="0" presId="urn:microsoft.com/office/officeart/2009/3/layout/HorizontalOrganizationChart"/>
    <dgm:cxn modelId="{8C07C8F4-0738-6B4A-9D58-637A334E741C}" type="presOf" srcId="{F05BBA42-D7AF-4BA0-8C3F-85B1FE28E48F}" destId="{18DB143D-9E27-4E02-AFA5-F665953CBC10}" srcOrd="0" destOrd="0" presId="urn:microsoft.com/office/officeart/2009/3/layout/HorizontalOrganizationChart"/>
    <dgm:cxn modelId="{48D2DFF7-28FF-884B-8BC6-E212B80AC49E}" type="presOf" srcId="{4CB52E96-06D1-AF48-99CE-F4490E57E3F7}" destId="{C767319C-045A-8840-8F04-CF0D948D48E4}"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A7C387AD-C7C2-5B42-9E94-FEBF3A2FF4B1}" type="presParOf" srcId="{18DB143D-9E27-4E02-AFA5-F665953CBC10}" destId="{07E01157-B979-4F6B-B892-75DB2A2B8B0F}" srcOrd="0" destOrd="0" presId="urn:microsoft.com/office/officeart/2009/3/layout/HorizontalOrganizationChart"/>
    <dgm:cxn modelId="{9995D7F5-9BE3-424D-BCE9-C89255AAE80C}" type="presParOf" srcId="{07E01157-B979-4F6B-B892-75DB2A2B8B0F}" destId="{F686C23F-604E-4653-B2CB-27DBB6BED631}" srcOrd="0" destOrd="0" presId="urn:microsoft.com/office/officeart/2009/3/layout/HorizontalOrganizationChart"/>
    <dgm:cxn modelId="{23C7E1D0-A6BE-194E-919F-99289FBB5B66}" type="presParOf" srcId="{F686C23F-604E-4653-B2CB-27DBB6BED631}" destId="{2A2AFDF2-2568-44F8-842C-3BFD70D9F2B1}" srcOrd="0" destOrd="0" presId="urn:microsoft.com/office/officeart/2009/3/layout/HorizontalOrganizationChart"/>
    <dgm:cxn modelId="{4721EEC5-907B-FC47-A3A0-5B67DC18764A}" type="presParOf" srcId="{F686C23F-604E-4653-B2CB-27DBB6BED631}" destId="{9CD41DA5-A8A9-4189-B933-DCF665F7DF2D}" srcOrd="1" destOrd="0" presId="urn:microsoft.com/office/officeart/2009/3/layout/HorizontalOrganizationChart"/>
    <dgm:cxn modelId="{D131173B-42AA-514A-B2C2-503AF66DAB49}" type="presParOf" srcId="{07E01157-B979-4F6B-B892-75DB2A2B8B0F}" destId="{96876921-77F4-4E08-9148-E99125692808}" srcOrd="1" destOrd="0" presId="urn:microsoft.com/office/officeart/2009/3/layout/HorizontalOrganizationChart"/>
    <dgm:cxn modelId="{13D207CA-B526-134B-9EE5-4BD75BA0E8D9}" type="presParOf" srcId="{96876921-77F4-4E08-9148-E99125692808}" destId="{97BD78E0-6CC9-224B-9FDD-F11EE9BF8DF0}" srcOrd="0" destOrd="0" presId="urn:microsoft.com/office/officeart/2009/3/layout/HorizontalOrganizationChart"/>
    <dgm:cxn modelId="{FB5E3E33-1F35-A748-A9D1-E65372E2B2AA}" type="presParOf" srcId="{96876921-77F4-4E08-9148-E99125692808}" destId="{F5564F5E-C23C-6041-B185-3508736BC161}" srcOrd="1" destOrd="0" presId="urn:microsoft.com/office/officeart/2009/3/layout/HorizontalOrganizationChart"/>
    <dgm:cxn modelId="{3E6EBDAC-6C04-2748-880C-6EBF11AEF8CD}" type="presParOf" srcId="{F5564F5E-C23C-6041-B185-3508736BC161}" destId="{730C15AF-A2E3-334E-9C4F-2DA8AC61AB90}" srcOrd="0" destOrd="0" presId="urn:microsoft.com/office/officeart/2009/3/layout/HorizontalOrganizationChart"/>
    <dgm:cxn modelId="{E7E0D227-81D9-B544-B7F5-BAF9A8DAFF69}" type="presParOf" srcId="{730C15AF-A2E3-334E-9C4F-2DA8AC61AB90}" destId="{19BA56B5-C34A-B64D-A239-C962FAC6DE3A}" srcOrd="0" destOrd="0" presId="urn:microsoft.com/office/officeart/2009/3/layout/HorizontalOrganizationChart"/>
    <dgm:cxn modelId="{0B6CC581-162A-E74F-A756-4359E9C8D910}" type="presParOf" srcId="{730C15AF-A2E3-334E-9C4F-2DA8AC61AB90}" destId="{B13D6842-7E74-6E4A-B081-886229548982}" srcOrd="1" destOrd="0" presId="urn:microsoft.com/office/officeart/2009/3/layout/HorizontalOrganizationChart"/>
    <dgm:cxn modelId="{B7C03B46-21E9-E84C-856A-A80A9F817018}" type="presParOf" srcId="{F5564F5E-C23C-6041-B185-3508736BC161}" destId="{DA228DBB-51B5-1545-814C-2E0469298B4C}" srcOrd="1" destOrd="0" presId="urn:microsoft.com/office/officeart/2009/3/layout/HorizontalOrganizationChart"/>
    <dgm:cxn modelId="{8D7ABA17-1EE7-0F48-9CD6-386F7B662D6C}" type="presParOf" srcId="{F5564F5E-C23C-6041-B185-3508736BC161}" destId="{D334E96E-D664-3443-8496-4E437BC45B67}" srcOrd="2" destOrd="0" presId="urn:microsoft.com/office/officeart/2009/3/layout/HorizontalOrganizationChart"/>
    <dgm:cxn modelId="{ED3169EC-6A8E-C840-93D0-D500B9CBE522}" type="presParOf" srcId="{96876921-77F4-4E08-9148-E99125692808}" destId="{DB74F6B7-48F3-A347-9D02-3848B3882D19}" srcOrd="2" destOrd="0" presId="urn:microsoft.com/office/officeart/2009/3/layout/HorizontalOrganizationChart"/>
    <dgm:cxn modelId="{A295447A-BF06-8A4A-AE6A-2DBC2C6734A7}" type="presParOf" srcId="{96876921-77F4-4E08-9148-E99125692808}" destId="{B6FF38B1-94EE-5848-8043-BF3B363E5E43}" srcOrd="3" destOrd="0" presId="urn:microsoft.com/office/officeart/2009/3/layout/HorizontalOrganizationChart"/>
    <dgm:cxn modelId="{12FC3F55-4D7D-C741-B3A4-A6190599FF6F}" type="presParOf" srcId="{B6FF38B1-94EE-5848-8043-BF3B363E5E43}" destId="{CC2D7BE5-7000-3C48-AA1F-2B56512EECB1}" srcOrd="0" destOrd="0" presId="urn:microsoft.com/office/officeart/2009/3/layout/HorizontalOrganizationChart"/>
    <dgm:cxn modelId="{BA85B0D7-C662-C941-9F52-A5164EFE1323}" type="presParOf" srcId="{CC2D7BE5-7000-3C48-AA1F-2B56512EECB1}" destId="{4E99FFF1-F2C8-4947-9B7B-F4C0FDBD7B17}" srcOrd="0" destOrd="0" presId="urn:microsoft.com/office/officeart/2009/3/layout/HorizontalOrganizationChart"/>
    <dgm:cxn modelId="{6C2F9527-C04D-CE45-A36B-FBA464F10214}" type="presParOf" srcId="{CC2D7BE5-7000-3C48-AA1F-2B56512EECB1}" destId="{CBC1B020-7022-2B49-8F5F-7E3168D6587A}" srcOrd="1" destOrd="0" presId="urn:microsoft.com/office/officeart/2009/3/layout/HorizontalOrganizationChart"/>
    <dgm:cxn modelId="{E1A124AF-47B3-D848-B16D-3A8B3292B8EA}" type="presParOf" srcId="{B6FF38B1-94EE-5848-8043-BF3B363E5E43}" destId="{8C9C17CE-7CBB-7446-A701-923744A6075A}" srcOrd="1" destOrd="0" presId="urn:microsoft.com/office/officeart/2009/3/layout/HorizontalOrganizationChart"/>
    <dgm:cxn modelId="{6D3C1386-BF27-E548-9902-836C61002195}" type="presParOf" srcId="{B6FF38B1-94EE-5848-8043-BF3B363E5E43}" destId="{430A0D5E-F21F-B747-8E3B-3F16B06130DD}" srcOrd="2" destOrd="0" presId="urn:microsoft.com/office/officeart/2009/3/layout/HorizontalOrganizationChart"/>
    <dgm:cxn modelId="{77C0E579-3902-884D-AFC4-597B40591A82}" type="presParOf" srcId="{96876921-77F4-4E08-9148-E99125692808}" destId="{FDE78A9A-2F3D-1643-9E25-8D293E01FD0B}" srcOrd="4" destOrd="0" presId="urn:microsoft.com/office/officeart/2009/3/layout/HorizontalOrganizationChart"/>
    <dgm:cxn modelId="{7510F56A-2F13-C64E-A732-1A47FD76940D}" type="presParOf" srcId="{96876921-77F4-4E08-9148-E99125692808}" destId="{03AC02A8-DCF5-DE41-9165-E9B4A460BFB1}" srcOrd="5" destOrd="0" presId="urn:microsoft.com/office/officeart/2009/3/layout/HorizontalOrganizationChart"/>
    <dgm:cxn modelId="{A40054EA-63CB-6B44-9194-B73B828A179D}" type="presParOf" srcId="{03AC02A8-DCF5-DE41-9165-E9B4A460BFB1}" destId="{F8B7117C-2CA0-2F40-B7D6-1D024FC1684D}" srcOrd="0" destOrd="0" presId="urn:microsoft.com/office/officeart/2009/3/layout/HorizontalOrganizationChart"/>
    <dgm:cxn modelId="{DED5CF91-E32D-9443-9B3B-31DDCA0853FC}" type="presParOf" srcId="{F8B7117C-2CA0-2F40-B7D6-1D024FC1684D}" destId="{7EAD13FD-E4B4-DC46-B5DF-6646A2216B5E}" srcOrd="0" destOrd="0" presId="urn:microsoft.com/office/officeart/2009/3/layout/HorizontalOrganizationChart"/>
    <dgm:cxn modelId="{F5B39BCF-1A40-E241-B3A7-9942B79EAB1D}" type="presParOf" srcId="{F8B7117C-2CA0-2F40-B7D6-1D024FC1684D}" destId="{4E317DED-344D-9C4D-B93F-1131238B087D}" srcOrd="1" destOrd="0" presId="urn:microsoft.com/office/officeart/2009/3/layout/HorizontalOrganizationChart"/>
    <dgm:cxn modelId="{AD72E5AE-2A28-9B4F-8BCD-CF35DFB67721}" type="presParOf" srcId="{03AC02A8-DCF5-DE41-9165-E9B4A460BFB1}" destId="{B14BC67D-6708-2744-B1B5-357136427AFC}" srcOrd="1" destOrd="0" presId="urn:microsoft.com/office/officeart/2009/3/layout/HorizontalOrganizationChart"/>
    <dgm:cxn modelId="{1058B036-CB0F-1640-9E5F-A243F347CF85}" type="presParOf" srcId="{03AC02A8-DCF5-DE41-9165-E9B4A460BFB1}" destId="{3CE53489-38CC-3F4F-8E4D-87B2F2A44B04}" srcOrd="2" destOrd="0" presId="urn:microsoft.com/office/officeart/2009/3/layout/HorizontalOrganizationChart"/>
    <dgm:cxn modelId="{8445BD89-F014-2F41-9F98-88668A54A403}" type="presParOf" srcId="{96876921-77F4-4E08-9148-E99125692808}" destId="{02317F5F-2A70-F943-94AC-A4AA9E649FDC}" srcOrd="6" destOrd="0" presId="urn:microsoft.com/office/officeart/2009/3/layout/HorizontalOrganizationChart"/>
    <dgm:cxn modelId="{2E215C0D-EB6E-A343-B362-3F1FE71D718B}" type="presParOf" srcId="{96876921-77F4-4E08-9148-E99125692808}" destId="{942551B5-031B-A94B-8596-6CF221122022}" srcOrd="7" destOrd="0" presId="urn:microsoft.com/office/officeart/2009/3/layout/HorizontalOrganizationChart"/>
    <dgm:cxn modelId="{0D0E95AA-538F-D541-A605-B2B56E6329C3}" type="presParOf" srcId="{942551B5-031B-A94B-8596-6CF221122022}" destId="{7B45BAC9-CC56-AC40-81A5-C7B9387341D0}" srcOrd="0" destOrd="0" presId="urn:microsoft.com/office/officeart/2009/3/layout/HorizontalOrganizationChart"/>
    <dgm:cxn modelId="{03FF7D7E-A0D1-224D-8192-5E3191D25E1A}" type="presParOf" srcId="{7B45BAC9-CC56-AC40-81A5-C7B9387341D0}" destId="{8694BFB8-9E8C-1845-8FEC-5B89C95DC21B}" srcOrd="0" destOrd="0" presId="urn:microsoft.com/office/officeart/2009/3/layout/HorizontalOrganizationChart"/>
    <dgm:cxn modelId="{D9B42B53-7536-DD43-BFA1-9EC12B43C643}" type="presParOf" srcId="{7B45BAC9-CC56-AC40-81A5-C7B9387341D0}" destId="{BCA5C663-1057-1245-B4D4-FE7B87B92033}" srcOrd="1" destOrd="0" presId="urn:microsoft.com/office/officeart/2009/3/layout/HorizontalOrganizationChart"/>
    <dgm:cxn modelId="{A940A08D-ABD9-9C40-A67C-5220F39AA485}" type="presParOf" srcId="{942551B5-031B-A94B-8596-6CF221122022}" destId="{1E512A8E-5837-FD44-BC9D-057510CBC4D9}" srcOrd="1" destOrd="0" presId="urn:microsoft.com/office/officeart/2009/3/layout/HorizontalOrganizationChart"/>
    <dgm:cxn modelId="{C2F23B26-77C1-0044-8FDB-CB715FE8D36A}" type="presParOf" srcId="{942551B5-031B-A94B-8596-6CF221122022}" destId="{A1E72A6A-988E-C845-8CD1-74A8CF689222}" srcOrd="2" destOrd="0" presId="urn:microsoft.com/office/officeart/2009/3/layout/HorizontalOrganizationChart"/>
    <dgm:cxn modelId="{FB942740-B323-5548-890F-1167A336974E}" type="presParOf" srcId="{96876921-77F4-4E08-9148-E99125692808}" destId="{16C50FE8-F74F-1349-A8CA-65C27410E2C4}" srcOrd="8" destOrd="0" presId="urn:microsoft.com/office/officeart/2009/3/layout/HorizontalOrganizationChart"/>
    <dgm:cxn modelId="{76A9B7C3-C7E4-3642-98FF-366C59B33DF8}" type="presParOf" srcId="{96876921-77F4-4E08-9148-E99125692808}" destId="{7B39659E-F7C2-8C4D-AAAE-4DDD6208E960}" srcOrd="9" destOrd="0" presId="urn:microsoft.com/office/officeart/2009/3/layout/HorizontalOrganizationChart"/>
    <dgm:cxn modelId="{D1CFF673-3389-5B4B-BBD0-26C9EF81DC8B}" type="presParOf" srcId="{7B39659E-F7C2-8C4D-AAAE-4DDD6208E960}" destId="{06ED6D85-57F1-BB48-8E0B-7186F27EBFD7}" srcOrd="0" destOrd="0" presId="urn:microsoft.com/office/officeart/2009/3/layout/HorizontalOrganizationChart"/>
    <dgm:cxn modelId="{4660F19E-C592-434C-B0EF-0B64BE8D3B2A}" type="presParOf" srcId="{06ED6D85-57F1-BB48-8E0B-7186F27EBFD7}" destId="{EE430F54-A878-5E4E-8BD2-2EC118BCE1FF}" srcOrd="0" destOrd="0" presId="urn:microsoft.com/office/officeart/2009/3/layout/HorizontalOrganizationChart"/>
    <dgm:cxn modelId="{FFF1F196-8EEA-0F49-99E7-3F9D9831A1A5}" type="presParOf" srcId="{06ED6D85-57F1-BB48-8E0B-7186F27EBFD7}" destId="{0F28AA06-1427-D743-BEC7-C0539F8ADE78}" srcOrd="1" destOrd="0" presId="urn:microsoft.com/office/officeart/2009/3/layout/HorizontalOrganizationChart"/>
    <dgm:cxn modelId="{75DFC8A3-D4F1-3C4A-85A3-9EB479321F37}" type="presParOf" srcId="{7B39659E-F7C2-8C4D-AAAE-4DDD6208E960}" destId="{F43529C5-7D0B-C04F-969D-0FBCA8A92A6D}" srcOrd="1" destOrd="0" presId="urn:microsoft.com/office/officeart/2009/3/layout/HorizontalOrganizationChart"/>
    <dgm:cxn modelId="{C0E0610E-18F6-8D49-BE0C-D477506281DE}" type="presParOf" srcId="{7B39659E-F7C2-8C4D-AAAE-4DDD6208E960}" destId="{7844B8FB-1B3C-3543-A856-FD80D2872BDF}" srcOrd="2" destOrd="0" presId="urn:microsoft.com/office/officeart/2009/3/layout/HorizontalOrganizationChart"/>
    <dgm:cxn modelId="{594E0AC2-437A-7F4C-8717-38DEA4A68C06}" type="presParOf" srcId="{96876921-77F4-4E08-9148-E99125692808}" destId="{D64C51CF-5385-AC4E-9924-5AEB9C96CC29}" srcOrd="10" destOrd="0" presId="urn:microsoft.com/office/officeart/2009/3/layout/HorizontalOrganizationChart"/>
    <dgm:cxn modelId="{9421DDAC-D5C8-6049-A229-FB568ACA0652}" type="presParOf" srcId="{96876921-77F4-4E08-9148-E99125692808}" destId="{2C28600F-B5DF-F346-BFAD-A7B2AF3EC9CB}" srcOrd="11" destOrd="0" presId="urn:microsoft.com/office/officeart/2009/3/layout/HorizontalOrganizationChart"/>
    <dgm:cxn modelId="{033954E5-D3F0-BA4F-ACC8-ACA9B5E945ED}" type="presParOf" srcId="{2C28600F-B5DF-F346-BFAD-A7B2AF3EC9CB}" destId="{60E6DAE8-C119-484B-B753-1455C0E0CE71}" srcOrd="0" destOrd="0" presId="urn:microsoft.com/office/officeart/2009/3/layout/HorizontalOrganizationChart"/>
    <dgm:cxn modelId="{2B91BDF4-7B8D-AB48-83F2-7932B41D27C9}" type="presParOf" srcId="{60E6DAE8-C119-484B-B753-1455C0E0CE71}" destId="{E6CF5C07-2D9C-564D-90E5-DBF063F87A7C}" srcOrd="0" destOrd="0" presId="urn:microsoft.com/office/officeart/2009/3/layout/HorizontalOrganizationChart"/>
    <dgm:cxn modelId="{C512CE01-648E-3745-825A-CAF3AB13DD79}" type="presParOf" srcId="{60E6DAE8-C119-484B-B753-1455C0E0CE71}" destId="{C767319C-045A-8840-8F04-CF0D948D48E4}" srcOrd="1" destOrd="0" presId="urn:microsoft.com/office/officeart/2009/3/layout/HorizontalOrganizationChart"/>
    <dgm:cxn modelId="{F9B26D20-DF59-D945-9727-9267F109B500}" type="presParOf" srcId="{2C28600F-B5DF-F346-BFAD-A7B2AF3EC9CB}" destId="{1B10B67E-083A-F547-9877-E216C150872C}" srcOrd="1" destOrd="0" presId="urn:microsoft.com/office/officeart/2009/3/layout/HorizontalOrganizationChart"/>
    <dgm:cxn modelId="{D7A01193-25F8-5345-9199-835F1B756BEF}" type="presParOf" srcId="{2C28600F-B5DF-F346-BFAD-A7B2AF3EC9CB}" destId="{2E3E6627-6735-2447-AB97-6533EB27301F}" srcOrd="2" destOrd="0" presId="urn:microsoft.com/office/officeart/2009/3/layout/HorizontalOrganizationChart"/>
    <dgm:cxn modelId="{8FC7B1E5-19A3-3E4E-AD1C-42F2769EEE1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A29F8C16-64ED-C044-8D41-9C98C50F9DFB}" type="presOf" srcId="{4CB52E96-06D1-AF48-99CE-F4490E57E3F7}" destId="{E6CF5C07-2D9C-564D-90E5-DBF063F87A7C}" srcOrd="0" destOrd="0" presId="urn:microsoft.com/office/officeart/2009/3/layout/HorizontalOrganizationChart"/>
    <dgm:cxn modelId="{8AFBA21D-147E-0F4A-AAFE-5BAA3675B720}" type="presOf" srcId="{9AC2E227-803C-4016-BF2C-9291B6CAA290}" destId="{9CD41DA5-A8A9-4189-B933-DCF665F7DF2D}" srcOrd="1" destOrd="0" presId="urn:microsoft.com/office/officeart/2009/3/layout/HorizontalOrganizationChart"/>
    <dgm:cxn modelId="{BA970F27-C807-3644-8CF9-6D154CD6E27D}" type="presOf" srcId="{407B71D8-AF3B-5A42-9B22-D9139206A1E9}" destId="{EE430F54-A878-5E4E-8BD2-2EC118BCE1FF}"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B31BC835-D6C0-1A4B-A3CF-73DCD9E1EB67}" type="presOf" srcId="{1D790902-AF3D-7B46-AD76-3055EDBED332}" destId="{FDE78A9A-2F3D-1643-9E25-8D293E01FD0B}" srcOrd="0" destOrd="0" presId="urn:microsoft.com/office/officeart/2009/3/layout/HorizontalOrganizationChart"/>
    <dgm:cxn modelId="{4DE5453E-2B63-4D4F-B89B-256B4D2AA2C5}" type="presOf" srcId="{5E91D41B-332E-E54E-BBB2-1256B9CC48C7}" destId="{97BD78E0-6CC9-224B-9FDD-F11EE9BF8DF0}" srcOrd="0" destOrd="0" presId="urn:microsoft.com/office/officeart/2009/3/layout/HorizontalOrganizationChart"/>
    <dgm:cxn modelId="{2C391847-C1F2-4242-A1F5-BBF7F7D6DAC3}" type="presOf" srcId="{23F1803F-276C-8041-9B7B-082F2BD1E946}" destId="{19BA56B5-C34A-B64D-A239-C962FAC6DE3A}"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89FB325B-7FB8-104B-A43E-CE04E323C2FF}" type="presOf" srcId="{4CB52E96-06D1-AF48-99CE-F4490E57E3F7}" destId="{C767319C-045A-8840-8F04-CF0D948D48E4}" srcOrd="1" destOrd="0" presId="urn:microsoft.com/office/officeart/2009/3/layout/HorizontalOrganizationChart"/>
    <dgm:cxn modelId="{AE9B335F-F7F3-F944-B0F1-0A98220B02FB}" type="presOf" srcId="{D03B71AB-129A-214C-ABE8-BDB062FF6886}" destId="{D64C51CF-5385-AC4E-9924-5AEB9C96CC29}" srcOrd="0" destOrd="0" presId="urn:microsoft.com/office/officeart/2009/3/layout/HorizontalOrganizationChart"/>
    <dgm:cxn modelId="{D05A455F-BA7D-4041-9B3F-51710269AD19}" type="presOf" srcId="{F05BBA42-D7AF-4BA0-8C3F-85B1FE28E48F}" destId="{18DB143D-9E27-4E02-AFA5-F665953CBC10}" srcOrd="0" destOrd="0" presId="urn:microsoft.com/office/officeart/2009/3/layout/HorizontalOrganizationChart"/>
    <dgm:cxn modelId="{1B182461-8903-3B49-9D78-D93A19F98F9F}" type="presOf" srcId="{9AC2E227-803C-4016-BF2C-9291B6CAA290}" destId="{2A2AFDF2-2568-44F8-842C-3BFD70D9F2B1}" srcOrd="0" destOrd="0" presId="urn:microsoft.com/office/officeart/2009/3/layout/HorizontalOrganizationChart"/>
    <dgm:cxn modelId="{31588763-B7E5-F042-AF5B-CEF38B5A4693}" type="presOf" srcId="{F2050BCA-66A8-BD4F-8D70-1CDE1E1193D6}" destId="{7EAD13FD-E4B4-DC46-B5DF-6646A2216B5E}" srcOrd="0" destOrd="0" presId="urn:microsoft.com/office/officeart/2009/3/layout/HorizontalOrganizationChart"/>
    <dgm:cxn modelId="{EEAAED68-B372-C445-B8AB-D85C0FCA2862}" type="presOf" srcId="{18857FB4-8C0F-134F-BB34-A7483EFC3EB3}" destId="{8694BFB8-9E8C-1845-8FEC-5B89C95DC21B}" srcOrd="0" destOrd="0" presId="urn:microsoft.com/office/officeart/2009/3/layout/HorizontalOrganizationChart"/>
    <dgm:cxn modelId="{101BBA75-0D39-4146-9C78-A38E7763B010}" type="presOf" srcId="{23F1803F-276C-8041-9B7B-082F2BD1E946}" destId="{B13D6842-7E74-6E4A-B081-886229548982}"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E0E2C385-4085-184D-83FE-1E058C0BB1FB}" type="presOf" srcId="{407B71D8-AF3B-5A42-9B22-D9139206A1E9}" destId="{0F28AA06-1427-D743-BEC7-C0539F8ADE78}" srcOrd="1" destOrd="0" presId="urn:microsoft.com/office/officeart/2009/3/layout/HorizontalOrganizationChart"/>
    <dgm:cxn modelId="{4A38159C-D647-8347-91E4-970D1C931FA7}" type="presOf" srcId="{5A294BDE-BC52-8342-AC0A-45AB3E3D15CE}" destId="{16C50FE8-F74F-1349-A8CA-65C27410E2C4}"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0472A4AA-A5F4-6046-95E5-DA4EC1672E63}" type="presOf" srcId="{082ECBEE-C2C7-4949-86B1-6B928BF803C2}" destId="{DB74F6B7-48F3-A347-9D02-3848B3882D19}" srcOrd="0" destOrd="0" presId="urn:microsoft.com/office/officeart/2009/3/layout/HorizontalOrganizationChart"/>
    <dgm:cxn modelId="{32835AB5-0B4A-BE45-BD5D-94C3AB315EB4}" type="presOf" srcId="{7859404A-F2FC-2C48-AA46-F509ECEE6B31}" destId="{CBC1B020-7022-2B49-8F5F-7E3168D6587A}" srcOrd="1" destOrd="0" presId="urn:microsoft.com/office/officeart/2009/3/layout/HorizontalOrganizationChart"/>
    <dgm:cxn modelId="{B5CEC7DB-B950-5F4D-B3BF-26B5F779AB53}" type="presOf" srcId="{D85D18D5-D26E-FC45-9804-B9305D1099EC}" destId="{02317F5F-2A70-F943-94AC-A4AA9E649FDC}" srcOrd="0" destOrd="0" presId="urn:microsoft.com/office/officeart/2009/3/layout/HorizontalOrganizationChart"/>
    <dgm:cxn modelId="{233DEEDE-9082-5B45-A554-C4D489F0C060}" type="presOf" srcId="{18857FB4-8C0F-134F-BB34-A7483EFC3EB3}" destId="{BCA5C663-1057-1245-B4D4-FE7B87B92033}" srcOrd="1" destOrd="0" presId="urn:microsoft.com/office/officeart/2009/3/layout/HorizontalOrganizationChart"/>
    <dgm:cxn modelId="{C6FB26E5-868C-914B-8116-7D5767725A67}" type="presOf" srcId="{F2050BCA-66A8-BD4F-8D70-1CDE1E1193D6}" destId="{4E317DED-344D-9C4D-B93F-1131238B087D}" srcOrd="1" destOrd="0" presId="urn:microsoft.com/office/officeart/2009/3/layout/HorizontalOrganizationChart"/>
    <dgm:cxn modelId="{D85420F3-CD6D-F248-9E55-9CA4536B9906}" type="presOf" srcId="{7859404A-F2FC-2C48-AA46-F509ECEE6B31}" destId="{4E99FFF1-F2C8-4947-9B7B-F4C0FDBD7B17}"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348F9FBA-9B50-9843-B615-C62F9FC3E6C2}" type="presParOf" srcId="{18DB143D-9E27-4E02-AFA5-F665953CBC10}" destId="{07E01157-B979-4F6B-B892-75DB2A2B8B0F}" srcOrd="0" destOrd="0" presId="urn:microsoft.com/office/officeart/2009/3/layout/HorizontalOrganizationChart"/>
    <dgm:cxn modelId="{287C5D25-06D9-6345-A520-FF0A244DA032}" type="presParOf" srcId="{07E01157-B979-4F6B-B892-75DB2A2B8B0F}" destId="{F686C23F-604E-4653-B2CB-27DBB6BED631}" srcOrd="0" destOrd="0" presId="urn:microsoft.com/office/officeart/2009/3/layout/HorizontalOrganizationChart"/>
    <dgm:cxn modelId="{9D5C4CEE-787C-1146-AC9F-8A2A35991F81}" type="presParOf" srcId="{F686C23F-604E-4653-B2CB-27DBB6BED631}" destId="{2A2AFDF2-2568-44F8-842C-3BFD70D9F2B1}" srcOrd="0" destOrd="0" presId="urn:microsoft.com/office/officeart/2009/3/layout/HorizontalOrganizationChart"/>
    <dgm:cxn modelId="{4EE480D3-94E5-3A41-B631-AA081A686536}" type="presParOf" srcId="{F686C23F-604E-4653-B2CB-27DBB6BED631}" destId="{9CD41DA5-A8A9-4189-B933-DCF665F7DF2D}" srcOrd="1" destOrd="0" presId="urn:microsoft.com/office/officeart/2009/3/layout/HorizontalOrganizationChart"/>
    <dgm:cxn modelId="{E45E9C17-1754-024C-BD38-40F550F01B12}" type="presParOf" srcId="{07E01157-B979-4F6B-B892-75DB2A2B8B0F}" destId="{96876921-77F4-4E08-9148-E99125692808}" srcOrd="1" destOrd="0" presId="urn:microsoft.com/office/officeart/2009/3/layout/HorizontalOrganizationChart"/>
    <dgm:cxn modelId="{99D60E53-B20C-2A47-BF7E-3C451D62C880}" type="presParOf" srcId="{96876921-77F4-4E08-9148-E99125692808}" destId="{97BD78E0-6CC9-224B-9FDD-F11EE9BF8DF0}" srcOrd="0" destOrd="0" presId="urn:microsoft.com/office/officeart/2009/3/layout/HorizontalOrganizationChart"/>
    <dgm:cxn modelId="{153DE42D-FA77-D04E-93BD-816628955709}" type="presParOf" srcId="{96876921-77F4-4E08-9148-E99125692808}" destId="{F5564F5E-C23C-6041-B185-3508736BC161}" srcOrd="1" destOrd="0" presId="urn:microsoft.com/office/officeart/2009/3/layout/HorizontalOrganizationChart"/>
    <dgm:cxn modelId="{F5A4DC93-BBC9-C247-B0AC-1F4599F65ABA}" type="presParOf" srcId="{F5564F5E-C23C-6041-B185-3508736BC161}" destId="{730C15AF-A2E3-334E-9C4F-2DA8AC61AB90}" srcOrd="0" destOrd="0" presId="urn:microsoft.com/office/officeart/2009/3/layout/HorizontalOrganizationChart"/>
    <dgm:cxn modelId="{1BD16BC3-FD94-9B43-BEF5-6BA4273308E4}" type="presParOf" srcId="{730C15AF-A2E3-334E-9C4F-2DA8AC61AB90}" destId="{19BA56B5-C34A-B64D-A239-C962FAC6DE3A}" srcOrd="0" destOrd="0" presId="urn:microsoft.com/office/officeart/2009/3/layout/HorizontalOrganizationChart"/>
    <dgm:cxn modelId="{4D578CCA-8398-414B-8BBA-92CAD4FD0B65}" type="presParOf" srcId="{730C15AF-A2E3-334E-9C4F-2DA8AC61AB90}" destId="{B13D6842-7E74-6E4A-B081-886229548982}" srcOrd="1" destOrd="0" presId="urn:microsoft.com/office/officeart/2009/3/layout/HorizontalOrganizationChart"/>
    <dgm:cxn modelId="{B8584382-599C-9245-9A88-59C656BA78A2}" type="presParOf" srcId="{F5564F5E-C23C-6041-B185-3508736BC161}" destId="{DA228DBB-51B5-1545-814C-2E0469298B4C}" srcOrd="1" destOrd="0" presId="urn:microsoft.com/office/officeart/2009/3/layout/HorizontalOrganizationChart"/>
    <dgm:cxn modelId="{B815E051-B1E2-B244-A168-730AC0F17293}" type="presParOf" srcId="{F5564F5E-C23C-6041-B185-3508736BC161}" destId="{D334E96E-D664-3443-8496-4E437BC45B67}" srcOrd="2" destOrd="0" presId="urn:microsoft.com/office/officeart/2009/3/layout/HorizontalOrganizationChart"/>
    <dgm:cxn modelId="{84728694-6B3E-D94C-B7A0-72D078EF8A04}" type="presParOf" srcId="{96876921-77F4-4E08-9148-E99125692808}" destId="{DB74F6B7-48F3-A347-9D02-3848B3882D19}" srcOrd="2" destOrd="0" presId="urn:microsoft.com/office/officeart/2009/3/layout/HorizontalOrganizationChart"/>
    <dgm:cxn modelId="{629D2EED-B4A1-3740-ACA8-A2D661EDF1F1}" type="presParOf" srcId="{96876921-77F4-4E08-9148-E99125692808}" destId="{B6FF38B1-94EE-5848-8043-BF3B363E5E43}" srcOrd="3" destOrd="0" presId="urn:microsoft.com/office/officeart/2009/3/layout/HorizontalOrganizationChart"/>
    <dgm:cxn modelId="{5C5FF765-4C7A-CB42-88B6-7401C073CF7C}" type="presParOf" srcId="{B6FF38B1-94EE-5848-8043-BF3B363E5E43}" destId="{CC2D7BE5-7000-3C48-AA1F-2B56512EECB1}" srcOrd="0" destOrd="0" presId="urn:microsoft.com/office/officeart/2009/3/layout/HorizontalOrganizationChart"/>
    <dgm:cxn modelId="{149E3933-46B5-DA4A-81B9-EACE01C38DA6}" type="presParOf" srcId="{CC2D7BE5-7000-3C48-AA1F-2B56512EECB1}" destId="{4E99FFF1-F2C8-4947-9B7B-F4C0FDBD7B17}" srcOrd="0" destOrd="0" presId="urn:microsoft.com/office/officeart/2009/3/layout/HorizontalOrganizationChart"/>
    <dgm:cxn modelId="{F2FBCF1C-231A-E14A-BBC6-B1BC9C80C574}" type="presParOf" srcId="{CC2D7BE5-7000-3C48-AA1F-2B56512EECB1}" destId="{CBC1B020-7022-2B49-8F5F-7E3168D6587A}" srcOrd="1" destOrd="0" presId="urn:microsoft.com/office/officeart/2009/3/layout/HorizontalOrganizationChart"/>
    <dgm:cxn modelId="{10341FAE-CB3F-B742-8AC1-9165D957E26B}" type="presParOf" srcId="{B6FF38B1-94EE-5848-8043-BF3B363E5E43}" destId="{8C9C17CE-7CBB-7446-A701-923744A6075A}" srcOrd="1" destOrd="0" presId="urn:microsoft.com/office/officeart/2009/3/layout/HorizontalOrganizationChart"/>
    <dgm:cxn modelId="{2F3534DD-026B-554B-B491-1F3A63A0D37E}" type="presParOf" srcId="{B6FF38B1-94EE-5848-8043-BF3B363E5E43}" destId="{430A0D5E-F21F-B747-8E3B-3F16B06130DD}" srcOrd="2" destOrd="0" presId="urn:microsoft.com/office/officeart/2009/3/layout/HorizontalOrganizationChart"/>
    <dgm:cxn modelId="{9BD4EC93-D236-1D4A-948B-36BEC506C469}" type="presParOf" srcId="{96876921-77F4-4E08-9148-E99125692808}" destId="{FDE78A9A-2F3D-1643-9E25-8D293E01FD0B}" srcOrd="4" destOrd="0" presId="urn:microsoft.com/office/officeart/2009/3/layout/HorizontalOrganizationChart"/>
    <dgm:cxn modelId="{D24FFC85-5706-F646-96A1-18F3575090B4}" type="presParOf" srcId="{96876921-77F4-4E08-9148-E99125692808}" destId="{03AC02A8-DCF5-DE41-9165-E9B4A460BFB1}" srcOrd="5" destOrd="0" presId="urn:microsoft.com/office/officeart/2009/3/layout/HorizontalOrganizationChart"/>
    <dgm:cxn modelId="{BF9FC434-113F-C54F-839D-ECD57F3D1C7D}" type="presParOf" srcId="{03AC02A8-DCF5-DE41-9165-E9B4A460BFB1}" destId="{F8B7117C-2CA0-2F40-B7D6-1D024FC1684D}" srcOrd="0" destOrd="0" presId="urn:microsoft.com/office/officeart/2009/3/layout/HorizontalOrganizationChart"/>
    <dgm:cxn modelId="{A72275A3-094D-2E4E-8B9D-A8BC45B625A0}" type="presParOf" srcId="{F8B7117C-2CA0-2F40-B7D6-1D024FC1684D}" destId="{7EAD13FD-E4B4-DC46-B5DF-6646A2216B5E}" srcOrd="0" destOrd="0" presId="urn:microsoft.com/office/officeart/2009/3/layout/HorizontalOrganizationChart"/>
    <dgm:cxn modelId="{F8D04325-96BE-0943-AFE0-9D7117123898}" type="presParOf" srcId="{F8B7117C-2CA0-2F40-B7D6-1D024FC1684D}" destId="{4E317DED-344D-9C4D-B93F-1131238B087D}" srcOrd="1" destOrd="0" presId="urn:microsoft.com/office/officeart/2009/3/layout/HorizontalOrganizationChart"/>
    <dgm:cxn modelId="{BC9287B3-4474-9D42-9473-9D2B6EB27B0E}" type="presParOf" srcId="{03AC02A8-DCF5-DE41-9165-E9B4A460BFB1}" destId="{B14BC67D-6708-2744-B1B5-357136427AFC}" srcOrd="1" destOrd="0" presId="urn:microsoft.com/office/officeart/2009/3/layout/HorizontalOrganizationChart"/>
    <dgm:cxn modelId="{6E4789BE-15F0-4E47-930F-7E2D0220E33E}" type="presParOf" srcId="{03AC02A8-DCF5-DE41-9165-E9B4A460BFB1}" destId="{3CE53489-38CC-3F4F-8E4D-87B2F2A44B04}" srcOrd="2" destOrd="0" presId="urn:microsoft.com/office/officeart/2009/3/layout/HorizontalOrganizationChart"/>
    <dgm:cxn modelId="{69B4E2B5-5AFC-E842-B115-88354E0C020A}" type="presParOf" srcId="{96876921-77F4-4E08-9148-E99125692808}" destId="{02317F5F-2A70-F943-94AC-A4AA9E649FDC}" srcOrd="6" destOrd="0" presId="urn:microsoft.com/office/officeart/2009/3/layout/HorizontalOrganizationChart"/>
    <dgm:cxn modelId="{F5EC5929-4165-1B4A-B498-0DE6D73B3F1F}" type="presParOf" srcId="{96876921-77F4-4E08-9148-E99125692808}" destId="{942551B5-031B-A94B-8596-6CF221122022}" srcOrd="7" destOrd="0" presId="urn:microsoft.com/office/officeart/2009/3/layout/HorizontalOrganizationChart"/>
    <dgm:cxn modelId="{53B0156D-6B04-504A-91BF-27C2B74E308B}" type="presParOf" srcId="{942551B5-031B-A94B-8596-6CF221122022}" destId="{7B45BAC9-CC56-AC40-81A5-C7B9387341D0}" srcOrd="0" destOrd="0" presId="urn:microsoft.com/office/officeart/2009/3/layout/HorizontalOrganizationChart"/>
    <dgm:cxn modelId="{163419C6-CB5A-774F-A1DF-7A35AF6AA43F}" type="presParOf" srcId="{7B45BAC9-CC56-AC40-81A5-C7B9387341D0}" destId="{8694BFB8-9E8C-1845-8FEC-5B89C95DC21B}" srcOrd="0" destOrd="0" presId="urn:microsoft.com/office/officeart/2009/3/layout/HorizontalOrganizationChart"/>
    <dgm:cxn modelId="{43880573-1685-2D47-B0D9-19C6C9B2D452}" type="presParOf" srcId="{7B45BAC9-CC56-AC40-81A5-C7B9387341D0}" destId="{BCA5C663-1057-1245-B4D4-FE7B87B92033}" srcOrd="1" destOrd="0" presId="urn:microsoft.com/office/officeart/2009/3/layout/HorizontalOrganizationChart"/>
    <dgm:cxn modelId="{C4C6A936-D9B7-0D4F-90B3-B61F7A1FA74D}" type="presParOf" srcId="{942551B5-031B-A94B-8596-6CF221122022}" destId="{1E512A8E-5837-FD44-BC9D-057510CBC4D9}" srcOrd="1" destOrd="0" presId="urn:microsoft.com/office/officeart/2009/3/layout/HorizontalOrganizationChart"/>
    <dgm:cxn modelId="{823E85E6-538B-4548-8645-0F49D0F6FCA5}" type="presParOf" srcId="{942551B5-031B-A94B-8596-6CF221122022}" destId="{A1E72A6A-988E-C845-8CD1-74A8CF689222}" srcOrd="2" destOrd="0" presId="urn:microsoft.com/office/officeart/2009/3/layout/HorizontalOrganizationChart"/>
    <dgm:cxn modelId="{A11394A4-AFB1-304D-9493-25529DA654A2}" type="presParOf" srcId="{96876921-77F4-4E08-9148-E99125692808}" destId="{16C50FE8-F74F-1349-A8CA-65C27410E2C4}" srcOrd="8" destOrd="0" presId="urn:microsoft.com/office/officeart/2009/3/layout/HorizontalOrganizationChart"/>
    <dgm:cxn modelId="{22ABC77E-BD62-F544-8607-A61C048CA813}" type="presParOf" srcId="{96876921-77F4-4E08-9148-E99125692808}" destId="{7B39659E-F7C2-8C4D-AAAE-4DDD6208E960}" srcOrd="9" destOrd="0" presId="urn:microsoft.com/office/officeart/2009/3/layout/HorizontalOrganizationChart"/>
    <dgm:cxn modelId="{BA3812BE-132B-E346-A9B5-8509EE9EF203}" type="presParOf" srcId="{7B39659E-F7C2-8C4D-AAAE-4DDD6208E960}" destId="{06ED6D85-57F1-BB48-8E0B-7186F27EBFD7}" srcOrd="0" destOrd="0" presId="urn:microsoft.com/office/officeart/2009/3/layout/HorizontalOrganizationChart"/>
    <dgm:cxn modelId="{C72396A6-1D46-464B-9D87-57F0D7483430}" type="presParOf" srcId="{06ED6D85-57F1-BB48-8E0B-7186F27EBFD7}" destId="{EE430F54-A878-5E4E-8BD2-2EC118BCE1FF}" srcOrd="0" destOrd="0" presId="urn:microsoft.com/office/officeart/2009/3/layout/HorizontalOrganizationChart"/>
    <dgm:cxn modelId="{DB652A39-2087-344F-BD32-6FBC90522305}" type="presParOf" srcId="{06ED6D85-57F1-BB48-8E0B-7186F27EBFD7}" destId="{0F28AA06-1427-D743-BEC7-C0539F8ADE78}" srcOrd="1" destOrd="0" presId="urn:microsoft.com/office/officeart/2009/3/layout/HorizontalOrganizationChart"/>
    <dgm:cxn modelId="{517DC942-4C76-B440-B277-7BE07AB105C0}" type="presParOf" srcId="{7B39659E-F7C2-8C4D-AAAE-4DDD6208E960}" destId="{F43529C5-7D0B-C04F-969D-0FBCA8A92A6D}" srcOrd="1" destOrd="0" presId="urn:microsoft.com/office/officeart/2009/3/layout/HorizontalOrganizationChart"/>
    <dgm:cxn modelId="{F57683F7-699D-5941-B5E6-D132EE9D8D83}" type="presParOf" srcId="{7B39659E-F7C2-8C4D-AAAE-4DDD6208E960}" destId="{7844B8FB-1B3C-3543-A856-FD80D2872BDF}" srcOrd="2" destOrd="0" presId="urn:microsoft.com/office/officeart/2009/3/layout/HorizontalOrganizationChart"/>
    <dgm:cxn modelId="{2135BA33-7B91-584F-86AA-0A2F1EFEA2E4}" type="presParOf" srcId="{96876921-77F4-4E08-9148-E99125692808}" destId="{D64C51CF-5385-AC4E-9924-5AEB9C96CC29}" srcOrd="10" destOrd="0" presId="urn:microsoft.com/office/officeart/2009/3/layout/HorizontalOrganizationChart"/>
    <dgm:cxn modelId="{34BDF7EA-55E3-D341-A862-77CA5FEB4CD1}" type="presParOf" srcId="{96876921-77F4-4E08-9148-E99125692808}" destId="{2C28600F-B5DF-F346-BFAD-A7B2AF3EC9CB}" srcOrd="11" destOrd="0" presId="urn:microsoft.com/office/officeart/2009/3/layout/HorizontalOrganizationChart"/>
    <dgm:cxn modelId="{1633D897-89E5-1049-B870-3C7814D128C0}" type="presParOf" srcId="{2C28600F-B5DF-F346-BFAD-A7B2AF3EC9CB}" destId="{60E6DAE8-C119-484B-B753-1455C0E0CE71}" srcOrd="0" destOrd="0" presId="urn:microsoft.com/office/officeart/2009/3/layout/HorizontalOrganizationChart"/>
    <dgm:cxn modelId="{03325694-0531-8842-86B9-FDE35952C4B9}" type="presParOf" srcId="{60E6DAE8-C119-484B-B753-1455C0E0CE71}" destId="{E6CF5C07-2D9C-564D-90E5-DBF063F87A7C}" srcOrd="0" destOrd="0" presId="urn:microsoft.com/office/officeart/2009/3/layout/HorizontalOrganizationChart"/>
    <dgm:cxn modelId="{4A5B1E1F-9E07-464C-955A-4A06181C23E0}" type="presParOf" srcId="{60E6DAE8-C119-484B-B753-1455C0E0CE71}" destId="{C767319C-045A-8840-8F04-CF0D948D48E4}" srcOrd="1" destOrd="0" presId="urn:microsoft.com/office/officeart/2009/3/layout/HorizontalOrganizationChart"/>
    <dgm:cxn modelId="{A3DC1982-F776-B84A-AFC6-BB11F37ECA50}" type="presParOf" srcId="{2C28600F-B5DF-F346-BFAD-A7B2AF3EC9CB}" destId="{1B10B67E-083A-F547-9877-E216C150872C}" srcOrd="1" destOrd="0" presId="urn:microsoft.com/office/officeart/2009/3/layout/HorizontalOrganizationChart"/>
    <dgm:cxn modelId="{1C21E5A9-08A9-9148-A611-16914ECCEF98}" type="presParOf" srcId="{2C28600F-B5DF-F346-BFAD-A7B2AF3EC9CB}" destId="{2E3E6627-6735-2447-AB97-6533EB27301F}" srcOrd="2" destOrd="0" presId="urn:microsoft.com/office/officeart/2009/3/layout/HorizontalOrganizationChart"/>
    <dgm:cxn modelId="{9F5DACB6-8509-8B49-8182-EFD8123C7ED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C10D1513-030E-1542-AA2D-E968EEBE7F51}" type="presOf" srcId="{F05BBA42-D7AF-4BA0-8C3F-85B1FE28E48F}" destId="{18DB143D-9E27-4E02-AFA5-F665953CBC10}" srcOrd="0" destOrd="0" presId="urn:microsoft.com/office/officeart/2009/3/layout/HorizontalOrganizationChart"/>
    <dgm:cxn modelId="{15FF8123-7039-BB4D-B12C-32B9EF5CB06B}" type="presOf" srcId="{082ECBEE-C2C7-4949-86B1-6B928BF803C2}" destId="{DB74F6B7-48F3-A347-9D02-3848B3882D19}"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03C0C53C-4C7B-5942-92D6-741E8BD75261}" type="presOf" srcId="{9AC2E227-803C-4016-BF2C-9291B6CAA290}" destId="{2A2AFDF2-2568-44F8-842C-3BFD70D9F2B1}" srcOrd="0" destOrd="0" presId="urn:microsoft.com/office/officeart/2009/3/layout/HorizontalOrganizationChart"/>
    <dgm:cxn modelId="{DBFA4049-A627-F543-8235-ED7AFE828435}" type="presOf" srcId="{7859404A-F2FC-2C48-AA46-F509ECEE6B31}" destId="{CBC1B020-7022-2B49-8F5F-7E3168D6587A}"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D5F93454-4686-E946-85AA-054B208EAAD3}" type="presOf" srcId="{9AC2E227-803C-4016-BF2C-9291B6CAA290}" destId="{9CD41DA5-A8A9-4189-B933-DCF665F7DF2D}" srcOrd="1" destOrd="0" presId="urn:microsoft.com/office/officeart/2009/3/layout/HorizontalOrganizationChart"/>
    <dgm:cxn modelId="{C087A855-2C33-3A4D-94D1-DA66419AC4E7}" type="presOf" srcId="{D85D18D5-D26E-FC45-9804-B9305D1099EC}" destId="{02317F5F-2A70-F943-94AC-A4AA9E649FDC}" srcOrd="0" destOrd="0" presId="urn:microsoft.com/office/officeart/2009/3/layout/HorizontalOrganizationChart"/>
    <dgm:cxn modelId="{B705D657-CA2D-954B-9BF0-FED28700F0CA}" type="presOf" srcId="{18857FB4-8C0F-134F-BB34-A7483EFC3EB3}" destId="{BCA5C663-1057-1245-B4D4-FE7B87B92033}" srcOrd="1" destOrd="0" presId="urn:microsoft.com/office/officeart/2009/3/layout/HorizontalOrganizationChart"/>
    <dgm:cxn modelId="{430C6F58-9DE8-834B-92F7-41114C752BAA}" type="presOf" srcId="{1D790902-AF3D-7B46-AD76-3055EDBED332}" destId="{FDE78A9A-2F3D-1643-9E25-8D293E01FD0B}" srcOrd="0" destOrd="0" presId="urn:microsoft.com/office/officeart/2009/3/layout/HorizontalOrganizationChart"/>
    <dgm:cxn modelId="{EF8C795D-2C23-C14B-A4EF-564D3A77547D}" type="presOf" srcId="{F2050BCA-66A8-BD4F-8D70-1CDE1E1193D6}" destId="{4E317DED-344D-9C4D-B93F-1131238B087D}" srcOrd="1" destOrd="0" presId="urn:microsoft.com/office/officeart/2009/3/layout/HorizontalOrganizationChart"/>
    <dgm:cxn modelId="{83540A74-0ECF-AB4D-9F22-C9307A2029E9}" type="presOf" srcId="{7859404A-F2FC-2C48-AA46-F509ECEE6B31}" destId="{4E99FFF1-F2C8-4947-9B7B-F4C0FDBD7B17}"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0B03A890-2A0A-6E46-B228-04A41FEE66B7}" type="presOf" srcId="{407B71D8-AF3B-5A42-9B22-D9139206A1E9}" destId="{EE430F54-A878-5E4E-8BD2-2EC118BCE1FF}" srcOrd="0" destOrd="0" presId="urn:microsoft.com/office/officeart/2009/3/layout/HorizontalOrganizationChart"/>
    <dgm:cxn modelId="{28243292-6E0A-DF4C-B511-AD98D1F98B50}" type="presOf" srcId="{23F1803F-276C-8041-9B7B-082F2BD1E946}" destId="{B13D6842-7E74-6E4A-B081-886229548982}" srcOrd="1" destOrd="0" presId="urn:microsoft.com/office/officeart/2009/3/layout/HorizontalOrganizationChart"/>
    <dgm:cxn modelId="{6CBC0693-E353-3D46-B64F-347584CE667D}" type="presOf" srcId="{4CB52E96-06D1-AF48-99CE-F4490E57E3F7}" destId="{C767319C-045A-8840-8F04-CF0D948D48E4}"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F59FB2A1-A2C8-0948-B0BE-37809503832D}" type="presOf" srcId="{5E91D41B-332E-E54E-BBB2-1256B9CC48C7}" destId="{97BD78E0-6CC9-224B-9FDD-F11EE9BF8DF0}"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BB8A5DB8-EF7B-6A44-A327-722D74D6594D}" type="presOf" srcId="{23F1803F-276C-8041-9B7B-082F2BD1E946}" destId="{19BA56B5-C34A-B64D-A239-C962FAC6DE3A}" srcOrd="0" destOrd="0" presId="urn:microsoft.com/office/officeart/2009/3/layout/HorizontalOrganizationChart"/>
    <dgm:cxn modelId="{B0D93FB9-E293-634F-B081-82416AC7E166}" type="presOf" srcId="{F2050BCA-66A8-BD4F-8D70-1CDE1E1193D6}" destId="{7EAD13FD-E4B4-DC46-B5DF-6646A2216B5E}" srcOrd="0" destOrd="0" presId="urn:microsoft.com/office/officeart/2009/3/layout/HorizontalOrganizationChart"/>
    <dgm:cxn modelId="{9A7DF3BE-E3DC-E342-A58E-548FF7EFA5F0}" type="presOf" srcId="{4CB52E96-06D1-AF48-99CE-F4490E57E3F7}" destId="{E6CF5C07-2D9C-564D-90E5-DBF063F87A7C}" srcOrd="0" destOrd="0" presId="urn:microsoft.com/office/officeart/2009/3/layout/HorizontalOrganizationChart"/>
    <dgm:cxn modelId="{18E4A6E2-3CDD-1448-8E60-2F3F7412AD73}" type="presOf" srcId="{18857FB4-8C0F-134F-BB34-A7483EFC3EB3}" destId="{8694BFB8-9E8C-1845-8FEC-5B89C95DC21B}" srcOrd="0" destOrd="0" presId="urn:microsoft.com/office/officeart/2009/3/layout/HorizontalOrganizationChart"/>
    <dgm:cxn modelId="{039888E3-034A-2B42-BF0E-DB44A1FFD1C6}" type="presOf" srcId="{5A294BDE-BC52-8342-AC0A-45AB3E3D15CE}" destId="{16C50FE8-F74F-1349-A8CA-65C27410E2C4}" srcOrd="0" destOrd="0" presId="urn:microsoft.com/office/officeart/2009/3/layout/HorizontalOrganizationChart"/>
    <dgm:cxn modelId="{C9D4A5EB-8E52-624B-BB5E-7E458CA7A6C8}" type="presOf" srcId="{D03B71AB-129A-214C-ABE8-BDB062FF6886}" destId="{D64C51CF-5385-AC4E-9924-5AEB9C96CC29}" srcOrd="0" destOrd="0" presId="urn:microsoft.com/office/officeart/2009/3/layout/HorizontalOrganizationChart"/>
    <dgm:cxn modelId="{35202AED-7782-FF4C-81A0-2DC61A3D6AFE}" type="presOf" srcId="{407B71D8-AF3B-5A42-9B22-D9139206A1E9}" destId="{0F28AA06-1427-D743-BEC7-C0539F8ADE78}"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9A37569A-D1CD-8A45-B071-9F49548F0257}" type="presParOf" srcId="{18DB143D-9E27-4E02-AFA5-F665953CBC10}" destId="{07E01157-B979-4F6B-B892-75DB2A2B8B0F}" srcOrd="0" destOrd="0" presId="urn:microsoft.com/office/officeart/2009/3/layout/HorizontalOrganizationChart"/>
    <dgm:cxn modelId="{56AD8F13-051C-BA42-91D9-5251D0C65F46}" type="presParOf" srcId="{07E01157-B979-4F6B-B892-75DB2A2B8B0F}" destId="{F686C23F-604E-4653-B2CB-27DBB6BED631}" srcOrd="0" destOrd="0" presId="urn:microsoft.com/office/officeart/2009/3/layout/HorizontalOrganizationChart"/>
    <dgm:cxn modelId="{10C86D10-AA01-B249-AAEE-28D6BAFBE9A8}" type="presParOf" srcId="{F686C23F-604E-4653-B2CB-27DBB6BED631}" destId="{2A2AFDF2-2568-44F8-842C-3BFD70D9F2B1}" srcOrd="0" destOrd="0" presId="urn:microsoft.com/office/officeart/2009/3/layout/HorizontalOrganizationChart"/>
    <dgm:cxn modelId="{84270829-C4B1-BA49-BB69-62DBF8178AFC}" type="presParOf" srcId="{F686C23F-604E-4653-B2CB-27DBB6BED631}" destId="{9CD41DA5-A8A9-4189-B933-DCF665F7DF2D}" srcOrd="1" destOrd="0" presId="urn:microsoft.com/office/officeart/2009/3/layout/HorizontalOrganizationChart"/>
    <dgm:cxn modelId="{AC526494-8210-E240-9430-E61618036278}" type="presParOf" srcId="{07E01157-B979-4F6B-B892-75DB2A2B8B0F}" destId="{96876921-77F4-4E08-9148-E99125692808}" srcOrd="1" destOrd="0" presId="urn:microsoft.com/office/officeart/2009/3/layout/HorizontalOrganizationChart"/>
    <dgm:cxn modelId="{82898D68-10BB-A242-830B-5D9FAB1416B8}" type="presParOf" srcId="{96876921-77F4-4E08-9148-E99125692808}" destId="{97BD78E0-6CC9-224B-9FDD-F11EE9BF8DF0}" srcOrd="0" destOrd="0" presId="urn:microsoft.com/office/officeart/2009/3/layout/HorizontalOrganizationChart"/>
    <dgm:cxn modelId="{9BC85199-D3A5-7047-B5D6-2CEFDB9EE293}" type="presParOf" srcId="{96876921-77F4-4E08-9148-E99125692808}" destId="{F5564F5E-C23C-6041-B185-3508736BC161}" srcOrd="1" destOrd="0" presId="urn:microsoft.com/office/officeart/2009/3/layout/HorizontalOrganizationChart"/>
    <dgm:cxn modelId="{22B2A7D1-0E35-D84A-A9EA-E29906E2B9C9}" type="presParOf" srcId="{F5564F5E-C23C-6041-B185-3508736BC161}" destId="{730C15AF-A2E3-334E-9C4F-2DA8AC61AB90}" srcOrd="0" destOrd="0" presId="urn:microsoft.com/office/officeart/2009/3/layout/HorizontalOrganizationChart"/>
    <dgm:cxn modelId="{4C55F72B-663B-6947-A4E5-83932C862C31}" type="presParOf" srcId="{730C15AF-A2E3-334E-9C4F-2DA8AC61AB90}" destId="{19BA56B5-C34A-B64D-A239-C962FAC6DE3A}" srcOrd="0" destOrd="0" presId="urn:microsoft.com/office/officeart/2009/3/layout/HorizontalOrganizationChart"/>
    <dgm:cxn modelId="{E1329DF1-B74D-4442-A828-08FBC8EC35FA}" type="presParOf" srcId="{730C15AF-A2E3-334E-9C4F-2DA8AC61AB90}" destId="{B13D6842-7E74-6E4A-B081-886229548982}" srcOrd="1" destOrd="0" presId="urn:microsoft.com/office/officeart/2009/3/layout/HorizontalOrganizationChart"/>
    <dgm:cxn modelId="{F749ED23-6ECB-5C4A-AD8A-B8F672C2D401}" type="presParOf" srcId="{F5564F5E-C23C-6041-B185-3508736BC161}" destId="{DA228DBB-51B5-1545-814C-2E0469298B4C}" srcOrd="1" destOrd="0" presId="urn:microsoft.com/office/officeart/2009/3/layout/HorizontalOrganizationChart"/>
    <dgm:cxn modelId="{026A155B-0D00-5A47-B58C-4C50259A93F8}" type="presParOf" srcId="{F5564F5E-C23C-6041-B185-3508736BC161}" destId="{D334E96E-D664-3443-8496-4E437BC45B67}" srcOrd="2" destOrd="0" presId="urn:microsoft.com/office/officeart/2009/3/layout/HorizontalOrganizationChart"/>
    <dgm:cxn modelId="{5A859707-5270-2945-9118-54095F91B39C}" type="presParOf" srcId="{96876921-77F4-4E08-9148-E99125692808}" destId="{DB74F6B7-48F3-A347-9D02-3848B3882D19}" srcOrd="2" destOrd="0" presId="urn:microsoft.com/office/officeart/2009/3/layout/HorizontalOrganizationChart"/>
    <dgm:cxn modelId="{4FC9F76F-759B-3941-B3F9-55BB6467169D}" type="presParOf" srcId="{96876921-77F4-4E08-9148-E99125692808}" destId="{B6FF38B1-94EE-5848-8043-BF3B363E5E43}" srcOrd="3" destOrd="0" presId="urn:microsoft.com/office/officeart/2009/3/layout/HorizontalOrganizationChart"/>
    <dgm:cxn modelId="{63A13FE9-8A41-034A-86C0-1B0579F514BF}" type="presParOf" srcId="{B6FF38B1-94EE-5848-8043-BF3B363E5E43}" destId="{CC2D7BE5-7000-3C48-AA1F-2B56512EECB1}" srcOrd="0" destOrd="0" presId="urn:microsoft.com/office/officeart/2009/3/layout/HorizontalOrganizationChart"/>
    <dgm:cxn modelId="{B86A01EF-76F1-F145-B80B-55AC0F95F37B}" type="presParOf" srcId="{CC2D7BE5-7000-3C48-AA1F-2B56512EECB1}" destId="{4E99FFF1-F2C8-4947-9B7B-F4C0FDBD7B17}" srcOrd="0" destOrd="0" presId="urn:microsoft.com/office/officeart/2009/3/layout/HorizontalOrganizationChart"/>
    <dgm:cxn modelId="{2C64C72E-8149-494D-8F9F-086F010885A3}" type="presParOf" srcId="{CC2D7BE5-7000-3C48-AA1F-2B56512EECB1}" destId="{CBC1B020-7022-2B49-8F5F-7E3168D6587A}" srcOrd="1" destOrd="0" presId="urn:microsoft.com/office/officeart/2009/3/layout/HorizontalOrganizationChart"/>
    <dgm:cxn modelId="{0E8A57E3-1D55-E944-9D12-333F226C08A8}" type="presParOf" srcId="{B6FF38B1-94EE-5848-8043-BF3B363E5E43}" destId="{8C9C17CE-7CBB-7446-A701-923744A6075A}" srcOrd="1" destOrd="0" presId="urn:microsoft.com/office/officeart/2009/3/layout/HorizontalOrganizationChart"/>
    <dgm:cxn modelId="{EA0DEC5F-4D3A-0242-87B4-D4F3124A06BD}" type="presParOf" srcId="{B6FF38B1-94EE-5848-8043-BF3B363E5E43}" destId="{430A0D5E-F21F-B747-8E3B-3F16B06130DD}" srcOrd="2" destOrd="0" presId="urn:microsoft.com/office/officeart/2009/3/layout/HorizontalOrganizationChart"/>
    <dgm:cxn modelId="{D0EB1651-18F2-CB4E-9FDB-EA4723BD6128}" type="presParOf" srcId="{96876921-77F4-4E08-9148-E99125692808}" destId="{FDE78A9A-2F3D-1643-9E25-8D293E01FD0B}" srcOrd="4" destOrd="0" presId="urn:microsoft.com/office/officeart/2009/3/layout/HorizontalOrganizationChart"/>
    <dgm:cxn modelId="{A27ADC7B-7D83-D144-AC33-4AD1D9AF9AB1}" type="presParOf" srcId="{96876921-77F4-4E08-9148-E99125692808}" destId="{03AC02A8-DCF5-DE41-9165-E9B4A460BFB1}" srcOrd="5" destOrd="0" presId="urn:microsoft.com/office/officeart/2009/3/layout/HorizontalOrganizationChart"/>
    <dgm:cxn modelId="{B0EB695D-1E88-644B-A91A-16EF50113306}" type="presParOf" srcId="{03AC02A8-DCF5-DE41-9165-E9B4A460BFB1}" destId="{F8B7117C-2CA0-2F40-B7D6-1D024FC1684D}" srcOrd="0" destOrd="0" presId="urn:microsoft.com/office/officeart/2009/3/layout/HorizontalOrganizationChart"/>
    <dgm:cxn modelId="{7B5F9055-08EF-F348-83CA-44A3D631F87A}" type="presParOf" srcId="{F8B7117C-2CA0-2F40-B7D6-1D024FC1684D}" destId="{7EAD13FD-E4B4-DC46-B5DF-6646A2216B5E}" srcOrd="0" destOrd="0" presId="urn:microsoft.com/office/officeart/2009/3/layout/HorizontalOrganizationChart"/>
    <dgm:cxn modelId="{9D54DF50-2276-F640-BD3E-85FF8A0F6B0B}" type="presParOf" srcId="{F8B7117C-2CA0-2F40-B7D6-1D024FC1684D}" destId="{4E317DED-344D-9C4D-B93F-1131238B087D}" srcOrd="1" destOrd="0" presId="urn:microsoft.com/office/officeart/2009/3/layout/HorizontalOrganizationChart"/>
    <dgm:cxn modelId="{5648F67C-8E84-DC4B-BCEF-17ABBC4FE09E}" type="presParOf" srcId="{03AC02A8-DCF5-DE41-9165-E9B4A460BFB1}" destId="{B14BC67D-6708-2744-B1B5-357136427AFC}" srcOrd="1" destOrd="0" presId="urn:microsoft.com/office/officeart/2009/3/layout/HorizontalOrganizationChart"/>
    <dgm:cxn modelId="{DCBC0891-865E-3646-A259-094812F1B78C}" type="presParOf" srcId="{03AC02A8-DCF5-DE41-9165-E9B4A460BFB1}" destId="{3CE53489-38CC-3F4F-8E4D-87B2F2A44B04}" srcOrd="2" destOrd="0" presId="urn:microsoft.com/office/officeart/2009/3/layout/HorizontalOrganizationChart"/>
    <dgm:cxn modelId="{79569D75-F848-AC4C-8B4D-45F211C8888A}" type="presParOf" srcId="{96876921-77F4-4E08-9148-E99125692808}" destId="{02317F5F-2A70-F943-94AC-A4AA9E649FDC}" srcOrd="6" destOrd="0" presId="urn:microsoft.com/office/officeart/2009/3/layout/HorizontalOrganizationChart"/>
    <dgm:cxn modelId="{DAB198B4-1783-164C-AD1A-04E07C2B5225}" type="presParOf" srcId="{96876921-77F4-4E08-9148-E99125692808}" destId="{942551B5-031B-A94B-8596-6CF221122022}" srcOrd="7" destOrd="0" presId="urn:microsoft.com/office/officeart/2009/3/layout/HorizontalOrganizationChart"/>
    <dgm:cxn modelId="{B083D024-914C-A246-BE3E-9879584754FE}" type="presParOf" srcId="{942551B5-031B-A94B-8596-6CF221122022}" destId="{7B45BAC9-CC56-AC40-81A5-C7B9387341D0}" srcOrd="0" destOrd="0" presId="urn:microsoft.com/office/officeart/2009/3/layout/HorizontalOrganizationChart"/>
    <dgm:cxn modelId="{C7A05413-A3B7-A54A-AEE9-D44BE16B80F5}" type="presParOf" srcId="{7B45BAC9-CC56-AC40-81A5-C7B9387341D0}" destId="{8694BFB8-9E8C-1845-8FEC-5B89C95DC21B}" srcOrd="0" destOrd="0" presId="urn:microsoft.com/office/officeart/2009/3/layout/HorizontalOrganizationChart"/>
    <dgm:cxn modelId="{6BB0CDF6-CF1F-8B4E-8E6B-8E7BE01270A3}" type="presParOf" srcId="{7B45BAC9-CC56-AC40-81A5-C7B9387341D0}" destId="{BCA5C663-1057-1245-B4D4-FE7B87B92033}" srcOrd="1" destOrd="0" presId="urn:microsoft.com/office/officeart/2009/3/layout/HorizontalOrganizationChart"/>
    <dgm:cxn modelId="{6499192E-DE72-B144-A893-2628029CBD23}" type="presParOf" srcId="{942551B5-031B-A94B-8596-6CF221122022}" destId="{1E512A8E-5837-FD44-BC9D-057510CBC4D9}" srcOrd="1" destOrd="0" presId="urn:microsoft.com/office/officeart/2009/3/layout/HorizontalOrganizationChart"/>
    <dgm:cxn modelId="{4A45AAED-CED3-F248-9AB2-FAA33F285012}" type="presParOf" srcId="{942551B5-031B-A94B-8596-6CF221122022}" destId="{A1E72A6A-988E-C845-8CD1-74A8CF689222}" srcOrd="2" destOrd="0" presId="urn:microsoft.com/office/officeart/2009/3/layout/HorizontalOrganizationChart"/>
    <dgm:cxn modelId="{6D7F358C-9C14-ED44-9978-4DB7A88B85B7}" type="presParOf" srcId="{96876921-77F4-4E08-9148-E99125692808}" destId="{16C50FE8-F74F-1349-A8CA-65C27410E2C4}" srcOrd="8" destOrd="0" presId="urn:microsoft.com/office/officeart/2009/3/layout/HorizontalOrganizationChart"/>
    <dgm:cxn modelId="{E5866A39-5142-ED4C-8441-DD4D2F89F021}" type="presParOf" srcId="{96876921-77F4-4E08-9148-E99125692808}" destId="{7B39659E-F7C2-8C4D-AAAE-4DDD6208E960}" srcOrd="9" destOrd="0" presId="urn:microsoft.com/office/officeart/2009/3/layout/HorizontalOrganizationChart"/>
    <dgm:cxn modelId="{16D40094-BD68-B24A-B3E6-88323B4744B5}" type="presParOf" srcId="{7B39659E-F7C2-8C4D-AAAE-4DDD6208E960}" destId="{06ED6D85-57F1-BB48-8E0B-7186F27EBFD7}" srcOrd="0" destOrd="0" presId="urn:microsoft.com/office/officeart/2009/3/layout/HorizontalOrganizationChart"/>
    <dgm:cxn modelId="{B6A6568C-F962-984F-A3AA-D41B01A0BB18}" type="presParOf" srcId="{06ED6D85-57F1-BB48-8E0B-7186F27EBFD7}" destId="{EE430F54-A878-5E4E-8BD2-2EC118BCE1FF}" srcOrd="0" destOrd="0" presId="urn:microsoft.com/office/officeart/2009/3/layout/HorizontalOrganizationChart"/>
    <dgm:cxn modelId="{58AA9931-8C3F-A549-9AEE-D6B139884D54}" type="presParOf" srcId="{06ED6D85-57F1-BB48-8E0B-7186F27EBFD7}" destId="{0F28AA06-1427-D743-BEC7-C0539F8ADE78}" srcOrd="1" destOrd="0" presId="urn:microsoft.com/office/officeart/2009/3/layout/HorizontalOrganizationChart"/>
    <dgm:cxn modelId="{9BDC7A01-709A-DF47-84A1-6CDEF806D052}" type="presParOf" srcId="{7B39659E-F7C2-8C4D-AAAE-4DDD6208E960}" destId="{F43529C5-7D0B-C04F-969D-0FBCA8A92A6D}" srcOrd="1" destOrd="0" presId="urn:microsoft.com/office/officeart/2009/3/layout/HorizontalOrganizationChart"/>
    <dgm:cxn modelId="{F27EABB0-775C-6D43-8115-4CF8AA8936CF}" type="presParOf" srcId="{7B39659E-F7C2-8C4D-AAAE-4DDD6208E960}" destId="{7844B8FB-1B3C-3543-A856-FD80D2872BDF}" srcOrd="2" destOrd="0" presId="urn:microsoft.com/office/officeart/2009/3/layout/HorizontalOrganizationChart"/>
    <dgm:cxn modelId="{496BDB39-7D4E-C94C-850B-3BBE9F80D242}" type="presParOf" srcId="{96876921-77F4-4E08-9148-E99125692808}" destId="{D64C51CF-5385-AC4E-9924-5AEB9C96CC29}" srcOrd="10" destOrd="0" presId="urn:microsoft.com/office/officeart/2009/3/layout/HorizontalOrganizationChart"/>
    <dgm:cxn modelId="{BD92AD5B-B8F3-CB42-BB06-B2E63146285F}" type="presParOf" srcId="{96876921-77F4-4E08-9148-E99125692808}" destId="{2C28600F-B5DF-F346-BFAD-A7B2AF3EC9CB}" srcOrd="11" destOrd="0" presId="urn:microsoft.com/office/officeart/2009/3/layout/HorizontalOrganizationChart"/>
    <dgm:cxn modelId="{67F9CD84-8F56-4A4C-BF67-40A0AB804239}" type="presParOf" srcId="{2C28600F-B5DF-F346-BFAD-A7B2AF3EC9CB}" destId="{60E6DAE8-C119-484B-B753-1455C0E0CE71}" srcOrd="0" destOrd="0" presId="urn:microsoft.com/office/officeart/2009/3/layout/HorizontalOrganizationChart"/>
    <dgm:cxn modelId="{07F2687B-CAF4-4F4C-9BC9-63C3EB6E32D6}" type="presParOf" srcId="{60E6DAE8-C119-484B-B753-1455C0E0CE71}" destId="{E6CF5C07-2D9C-564D-90E5-DBF063F87A7C}" srcOrd="0" destOrd="0" presId="urn:microsoft.com/office/officeart/2009/3/layout/HorizontalOrganizationChart"/>
    <dgm:cxn modelId="{AF2C74B0-396A-B64A-85A2-BE0331854741}" type="presParOf" srcId="{60E6DAE8-C119-484B-B753-1455C0E0CE71}" destId="{C767319C-045A-8840-8F04-CF0D948D48E4}" srcOrd="1" destOrd="0" presId="urn:microsoft.com/office/officeart/2009/3/layout/HorizontalOrganizationChart"/>
    <dgm:cxn modelId="{CCA9B715-643B-8945-9E05-F5E7957F1A94}" type="presParOf" srcId="{2C28600F-B5DF-F346-BFAD-A7B2AF3EC9CB}" destId="{1B10B67E-083A-F547-9877-E216C150872C}" srcOrd="1" destOrd="0" presId="urn:microsoft.com/office/officeart/2009/3/layout/HorizontalOrganizationChart"/>
    <dgm:cxn modelId="{8D4C4C70-8D77-A645-8034-31B635A14EAD}" type="presParOf" srcId="{2C28600F-B5DF-F346-BFAD-A7B2AF3EC9CB}" destId="{2E3E6627-6735-2447-AB97-6533EB27301F}" srcOrd="2" destOrd="0" presId="urn:microsoft.com/office/officeart/2009/3/layout/HorizontalOrganizationChart"/>
    <dgm:cxn modelId="{710A2D24-C25A-454E-8DF9-05C14C7F6BE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a:solidFill>
          <a:schemeClr val="accent2"/>
        </a:solidFill>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3C3F5C0E-CCCA-AC42-9CE9-8887A51A0CDE}" type="presOf" srcId="{4CB52E96-06D1-AF48-99CE-F4490E57E3F7}" destId="{E6CF5C07-2D9C-564D-90E5-DBF063F87A7C}" srcOrd="0" destOrd="0" presId="urn:microsoft.com/office/officeart/2009/3/layout/HorizontalOrganizationChart"/>
    <dgm:cxn modelId="{72F46D28-CB3E-924A-AC05-0037FA24D176}" type="presOf" srcId="{5A294BDE-BC52-8342-AC0A-45AB3E3D15CE}" destId="{16C50FE8-F74F-1349-A8CA-65C27410E2C4}"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9B1D692C-A4E4-6D4B-8DAF-F128CC8292C9}" type="presOf" srcId="{F2050BCA-66A8-BD4F-8D70-1CDE1E1193D6}" destId="{4E317DED-344D-9C4D-B93F-1131238B087D}" srcOrd="1" destOrd="0" presId="urn:microsoft.com/office/officeart/2009/3/layout/HorizontalOrganizationChart"/>
    <dgm:cxn modelId="{B88C6742-5B3E-684E-953D-C481D659C73B}" type="presOf" srcId="{082ECBEE-C2C7-4949-86B1-6B928BF803C2}" destId="{DB74F6B7-48F3-A347-9D02-3848B3882D19}"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7F0D8F5A-8DA6-AF44-8068-810AB909C527}" type="presOf" srcId="{1D790902-AF3D-7B46-AD76-3055EDBED332}" destId="{FDE78A9A-2F3D-1643-9E25-8D293E01FD0B}" srcOrd="0" destOrd="0" presId="urn:microsoft.com/office/officeart/2009/3/layout/HorizontalOrganizationChart"/>
    <dgm:cxn modelId="{D491AC63-84ED-EF48-BCA1-DDE6470B2383}" type="presOf" srcId="{5E91D41B-332E-E54E-BBB2-1256B9CC48C7}" destId="{97BD78E0-6CC9-224B-9FDD-F11EE9BF8DF0}" srcOrd="0" destOrd="0" presId="urn:microsoft.com/office/officeart/2009/3/layout/HorizontalOrganizationChart"/>
    <dgm:cxn modelId="{C77E2165-3F1E-8D4F-B499-487561F65DCE}" type="presOf" srcId="{9AC2E227-803C-4016-BF2C-9291B6CAA290}" destId="{9CD41DA5-A8A9-4189-B933-DCF665F7DF2D}" srcOrd="1" destOrd="0" presId="urn:microsoft.com/office/officeart/2009/3/layout/HorizontalOrganizationChart"/>
    <dgm:cxn modelId="{167B0B66-0E53-7947-B506-6923AFD1CE1A}" type="presOf" srcId="{407B71D8-AF3B-5A42-9B22-D9139206A1E9}" destId="{EE430F54-A878-5E4E-8BD2-2EC118BCE1FF}" srcOrd="0" destOrd="0" presId="urn:microsoft.com/office/officeart/2009/3/layout/HorizontalOrganizationChart"/>
    <dgm:cxn modelId="{62987B6B-03EA-4F41-82F9-C69E439DF0B6}" type="presOf" srcId="{18857FB4-8C0F-134F-BB34-A7483EFC3EB3}" destId="{8694BFB8-9E8C-1845-8FEC-5B89C95DC21B}"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2F254581-5254-8249-B2A3-C24EBF195271}" type="presOf" srcId="{F2050BCA-66A8-BD4F-8D70-1CDE1E1193D6}" destId="{7EAD13FD-E4B4-DC46-B5DF-6646A2216B5E}" srcOrd="0" destOrd="0" presId="urn:microsoft.com/office/officeart/2009/3/layout/HorizontalOrganizationChart"/>
    <dgm:cxn modelId="{F6F47687-4079-6F40-9FBA-E00375A38604}" type="presOf" srcId="{7859404A-F2FC-2C48-AA46-F509ECEE6B31}" destId="{4E99FFF1-F2C8-4947-9B7B-F4C0FDBD7B17}" srcOrd="0" destOrd="0" presId="urn:microsoft.com/office/officeart/2009/3/layout/HorizontalOrganizationChart"/>
    <dgm:cxn modelId="{3C644392-2DFF-0B43-B06B-EC41A70ACD41}" type="presOf" srcId="{407B71D8-AF3B-5A42-9B22-D9139206A1E9}" destId="{0F28AA06-1427-D743-BEC7-C0539F8ADE78}" srcOrd="1" destOrd="0" presId="urn:microsoft.com/office/officeart/2009/3/layout/HorizontalOrganizationChart"/>
    <dgm:cxn modelId="{C145A994-07AD-FD42-A324-05BD299CE5F6}" type="presOf" srcId="{23F1803F-276C-8041-9B7B-082F2BD1E946}" destId="{B13D6842-7E74-6E4A-B081-886229548982}"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601D15AC-46EC-9243-BC27-816F304F00FA}" type="presOf" srcId="{F05BBA42-D7AF-4BA0-8C3F-85B1FE28E48F}" destId="{18DB143D-9E27-4E02-AFA5-F665953CBC10}" srcOrd="0" destOrd="0" presId="urn:microsoft.com/office/officeart/2009/3/layout/HorizontalOrganizationChart"/>
    <dgm:cxn modelId="{518BBFAE-52F1-1D4E-ACC1-02B7BF5468ED}" type="presOf" srcId="{D85D18D5-D26E-FC45-9804-B9305D1099EC}" destId="{02317F5F-2A70-F943-94AC-A4AA9E649FDC}" srcOrd="0" destOrd="0" presId="urn:microsoft.com/office/officeart/2009/3/layout/HorizontalOrganizationChart"/>
    <dgm:cxn modelId="{B5F53CB2-EBA6-0242-86E2-BBFC88B99EF0}" type="presOf" srcId="{7859404A-F2FC-2C48-AA46-F509ECEE6B31}" destId="{CBC1B020-7022-2B49-8F5F-7E3168D6587A}" srcOrd="1" destOrd="0" presId="urn:microsoft.com/office/officeart/2009/3/layout/HorizontalOrganizationChart"/>
    <dgm:cxn modelId="{AB8527BB-C67A-D741-9D84-60BF20C7DFBD}" type="presOf" srcId="{18857FB4-8C0F-134F-BB34-A7483EFC3EB3}" destId="{BCA5C663-1057-1245-B4D4-FE7B87B92033}" srcOrd="1" destOrd="0" presId="urn:microsoft.com/office/officeart/2009/3/layout/HorizontalOrganizationChart"/>
    <dgm:cxn modelId="{562EE4BE-8710-634A-9E93-63635AE32653}" type="presOf" srcId="{D03B71AB-129A-214C-ABE8-BDB062FF6886}" destId="{D64C51CF-5385-AC4E-9924-5AEB9C96CC29}" srcOrd="0" destOrd="0" presId="urn:microsoft.com/office/officeart/2009/3/layout/HorizontalOrganizationChart"/>
    <dgm:cxn modelId="{DF0B94C2-2F13-0543-A005-CDD0946334BF}" type="presOf" srcId="{4CB52E96-06D1-AF48-99CE-F4490E57E3F7}" destId="{C767319C-045A-8840-8F04-CF0D948D48E4}" srcOrd="1" destOrd="0" presId="urn:microsoft.com/office/officeart/2009/3/layout/HorizontalOrganizationChart"/>
    <dgm:cxn modelId="{284929DB-AB1B-0642-B1CF-6B77CCF7DD39}" type="presOf" srcId="{23F1803F-276C-8041-9B7B-082F2BD1E946}" destId="{19BA56B5-C34A-B64D-A239-C962FAC6DE3A}" srcOrd="0" destOrd="0" presId="urn:microsoft.com/office/officeart/2009/3/layout/HorizontalOrganizationChart"/>
    <dgm:cxn modelId="{03E1A4E3-2199-D242-8864-EA1301418A41}" type="presOf" srcId="{9AC2E227-803C-4016-BF2C-9291B6CAA290}" destId="{2A2AFDF2-2568-44F8-842C-3BFD70D9F2B1}"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03C6BF0D-CB79-AD46-BD41-C0A75893B679}" type="presParOf" srcId="{18DB143D-9E27-4E02-AFA5-F665953CBC10}" destId="{07E01157-B979-4F6B-B892-75DB2A2B8B0F}" srcOrd="0" destOrd="0" presId="urn:microsoft.com/office/officeart/2009/3/layout/HorizontalOrganizationChart"/>
    <dgm:cxn modelId="{234D6AA4-8437-4041-8D06-D0F3B24BBA52}" type="presParOf" srcId="{07E01157-B979-4F6B-B892-75DB2A2B8B0F}" destId="{F686C23F-604E-4653-B2CB-27DBB6BED631}" srcOrd="0" destOrd="0" presId="urn:microsoft.com/office/officeart/2009/3/layout/HorizontalOrganizationChart"/>
    <dgm:cxn modelId="{5B9D7A06-94E8-FE4C-83C7-0476309A52BC}" type="presParOf" srcId="{F686C23F-604E-4653-B2CB-27DBB6BED631}" destId="{2A2AFDF2-2568-44F8-842C-3BFD70D9F2B1}" srcOrd="0" destOrd="0" presId="urn:microsoft.com/office/officeart/2009/3/layout/HorizontalOrganizationChart"/>
    <dgm:cxn modelId="{B8562E9E-7809-C342-A65E-8E449240EB3D}" type="presParOf" srcId="{F686C23F-604E-4653-B2CB-27DBB6BED631}" destId="{9CD41DA5-A8A9-4189-B933-DCF665F7DF2D}" srcOrd="1" destOrd="0" presId="urn:microsoft.com/office/officeart/2009/3/layout/HorizontalOrganizationChart"/>
    <dgm:cxn modelId="{F74B0B36-33FE-7F44-BB04-47A884D13CA5}" type="presParOf" srcId="{07E01157-B979-4F6B-B892-75DB2A2B8B0F}" destId="{96876921-77F4-4E08-9148-E99125692808}" srcOrd="1" destOrd="0" presId="urn:microsoft.com/office/officeart/2009/3/layout/HorizontalOrganizationChart"/>
    <dgm:cxn modelId="{552D8271-A591-4240-8763-50755D20C51D}" type="presParOf" srcId="{96876921-77F4-4E08-9148-E99125692808}" destId="{97BD78E0-6CC9-224B-9FDD-F11EE9BF8DF0}" srcOrd="0" destOrd="0" presId="urn:microsoft.com/office/officeart/2009/3/layout/HorizontalOrganizationChart"/>
    <dgm:cxn modelId="{8416F407-6CC5-1D47-84BB-376C976FC901}" type="presParOf" srcId="{96876921-77F4-4E08-9148-E99125692808}" destId="{F5564F5E-C23C-6041-B185-3508736BC161}" srcOrd="1" destOrd="0" presId="urn:microsoft.com/office/officeart/2009/3/layout/HorizontalOrganizationChart"/>
    <dgm:cxn modelId="{56E3232C-14D6-B544-8743-7CD6434EFBC9}" type="presParOf" srcId="{F5564F5E-C23C-6041-B185-3508736BC161}" destId="{730C15AF-A2E3-334E-9C4F-2DA8AC61AB90}" srcOrd="0" destOrd="0" presId="urn:microsoft.com/office/officeart/2009/3/layout/HorizontalOrganizationChart"/>
    <dgm:cxn modelId="{ED3D2792-963E-7E4B-B262-6BEB1DB1DCB8}" type="presParOf" srcId="{730C15AF-A2E3-334E-9C4F-2DA8AC61AB90}" destId="{19BA56B5-C34A-B64D-A239-C962FAC6DE3A}" srcOrd="0" destOrd="0" presId="urn:microsoft.com/office/officeart/2009/3/layout/HorizontalOrganizationChart"/>
    <dgm:cxn modelId="{FAB43C14-F62E-1B44-AF13-8559388931E1}" type="presParOf" srcId="{730C15AF-A2E3-334E-9C4F-2DA8AC61AB90}" destId="{B13D6842-7E74-6E4A-B081-886229548982}" srcOrd="1" destOrd="0" presId="urn:microsoft.com/office/officeart/2009/3/layout/HorizontalOrganizationChart"/>
    <dgm:cxn modelId="{843E1C4D-9EFC-E044-92BA-E0AA7CF01A8D}" type="presParOf" srcId="{F5564F5E-C23C-6041-B185-3508736BC161}" destId="{DA228DBB-51B5-1545-814C-2E0469298B4C}" srcOrd="1" destOrd="0" presId="urn:microsoft.com/office/officeart/2009/3/layout/HorizontalOrganizationChart"/>
    <dgm:cxn modelId="{ED3D5BC6-EDC1-2149-AB06-D32AA5EE4A3E}" type="presParOf" srcId="{F5564F5E-C23C-6041-B185-3508736BC161}" destId="{D334E96E-D664-3443-8496-4E437BC45B67}" srcOrd="2" destOrd="0" presId="urn:microsoft.com/office/officeart/2009/3/layout/HorizontalOrganizationChart"/>
    <dgm:cxn modelId="{CE0D36CB-F6B5-E342-8514-6E609F00C2BF}" type="presParOf" srcId="{96876921-77F4-4E08-9148-E99125692808}" destId="{DB74F6B7-48F3-A347-9D02-3848B3882D19}" srcOrd="2" destOrd="0" presId="urn:microsoft.com/office/officeart/2009/3/layout/HorizontalOrganizationChart"/>
    <dgm:cxn modelId="{86F018A3-2DDF-7541-8F46-A61225A4FF6D}" type="presParOf" srcId="{96876921-77F4-4E08-9148-E99125692808}" destId="{B6FF38B1-94EE-5848-8043-BF3B363E5E43}" srcOrd="3" destOrd="0" presId="urn:microsoft.com/office/officeart/2009/3/layout/HorizontalOrganizationChart"/>
    <dgm:cxn modelId="{77D3F948-2289-A04D-B373-AB06E0CDFB58}" type="presParOf" srcId="{B6FF38B1-94EE-5848-8043-BF3B363E5E43}" destId="{CC2D7BE5-7000-3C48-AA1F-2B56512EECB1}" srcOrd="0" destOrd="0" presId="urn:microsoft.com/office/officeart/2009/3/layout/HorizontalOrganizationChart"/>
    <dgm:cxn modelId="{E9028109-512B-DB45-936F-769428EA3424}" type="presParOf" srcId="{CC2D7BE5-7000-3C48-AA1F-2B56512EECB1}" destId="{4E99FFF1-F2C8-4947-9B7B-F4C0FDBD7B17}" srcOrd="0" destOrd="0" presId="urn:microsoft.com/office/officeart/2009/3/layout/HorizontalOrganizationChart"/>
    <dgm:cxn modelId="{F67EE74B-D30D-C34A-8E1B-159E796DC0E7}" type="presParOf" srcId="{CC2D7BE5-7000-3C48-AA1F-2B56512EECB1}" destId="{CBC1B020-7022-2B49-8F5F-7E3168D6587A}" srcOrd="1" destOrd="0" presId="urn:microsoft.com/office/officeart/2009/3/layout/HorizontalOrganizationChart"/>
    <dgm:cxn modelId="{DFF2DACA-A525-694C-B364-132B64B8B692}" type="presParOf" srcId="{B6FF38B1-94EE-5848-8043-BF3B363E5E43}" destId="{8C9C17CE-7CBB-7446-A701-923744A6075A}" srcOrd="1" destOrd="0" presId="urn:microsoft.com/office/officeart/2009/3/layout/HorizontalOrganizationChart"/>
    <dgm:cxn modelId="{B33BB869-4975-7340-82E7-66CB6975BA15}" type="presParOf" srcId="{B6FF38B1-94EE-5848-8043-BF3B363E5E43}" destId="{430A0D5E-F21F-B747-8E3B-3F16B06130DD}" srcOrd="2" destOrd="0" presId="urn:microsoft.com/office/officeart/2009/3/layout/HorizontalOrganizationChart"/>
    <dgm:cxn modelId="{AD2DE7D9-E1AD-9543-A021-79331BC88A23}" type="presParOf" srcId="{96876921-77F4-4E08-9148-E99125692808}" destId="{FDE78A9A-2F3D-1643-9E25-8D293E01FD0B}" srcOrd="4" destOrd="0" presId="urn:microsoft.com/office/officeart/2009/3/layout/HorizontalOrganizationChart"/>
    <dgm:cxn modelId="{E9391B61-44AF-6C4A-B4B1-4DE087E3EBB4}" type="presParOf" srcId="{96876921-77F4-4E08-9148-E99125692808}" destId="{03AC02A8-DCF5-DE41-9165-E9B4A460BFB1}" srcOrd="5" destOrd="0" presId="urn:microsoft.com/office/officeart/2009/3/layout/HorizontalOrganizationChart"/>
    <dgm:cxn modelId="{BD3FF71B-E3FE-FC42-860B-4029360896C1}" type="presParOf" srcId="{03AC02A8-DCF5-DE41-9165-E9B4A460BFB1}" destId="{F8B7117C-2CA0-2F40-B7D6-1D024FC1684D}" srcOrd="0" destOrd="0" presId="urn:microsoft.com/office/officeart/2009/3/layout/HorizontalOrganizationChart"/>
    <dgm:cxn modelId="{C57DD679-7F0A-3745-89C0-3347E4CF688F}" type="presParOf" srcId="{F8B7117C-2CA0-2F40-B7D6-1D024FC1684D}" destId="{7EAD13FD-E4B4-DC46-B5DF-6646A2216B5E}" srcOrd="0" destOrd="0" presId="urn:microsoft.com/office/officeart/2009/3/layout/HorizontalOrganizationChart"/>
    <dgm:cxn modelId="{2E7EC19D-FDB7-904D-AACB-E7E2FDFFADEC}" type="presParOf" srcId="{F8B7117C-2CA0-2F40-B7D6-1D024FC1684D}" destId="{4E317DED-344D-9C4D-B93F-1131238B087D}" srcOrd="1" destOrd="0" presId="urn:microsoft.com/office/officeart/2009/3/layout/HorizontalOrganizationChart"/>
    <dgm:cxn modelId="{14EF4AFF-6869-BD49-85EB-B37A1965454B}" type="presParOf" srcId="{03AC02A8-DCF5-DE41-9165-E9B4A460BFB1}" destId="{B14BC67D-6708-2744-B1B5-357136427AFC}" srcOrd="1" destOrd="0" presId="urn:microsoft.com/office/officeart/2009/3/layout/HorizontalOrganizationChart"/>
    <dgm:cxn modelId="{4994AF27-EB4C-3D46-A8F4-94D464D0E94F}" type="presParOf" srcId="{03AC02A8-DCF5-DE41-9165-E9B4A460BFB1}" destId="{3CE53489-38CC-3F4F-8E4D-87B2F2A44B04}" srcOrd="2" destOrd="0" presId="urn:microsoft.com/office/officeart/2009/3/layout/HorizontalOrganizationChart"/>
    <dgm:cxn modelId="{2C8C9F4F-DB6B-0D4B-80D3-FB59A2E0E495}" type="presParOf" srcId="{96876921-77F4-4E08-9148-E99125692808}" destId="{02317F5F-2A70-F943-94AC-A4AA9E649FDC}" srcOrd="6" destOrd="0" presId="urn:microsoft.com/office/officeart/2009/3/layout/HorizontalOrganizationChart"/>
    <dgm:cxn modelId="{D79A14EE-DFDE-D042-94B3-E232C58ED0F8}" type="presParOf" srcId="{96876921-77F4-4E08-9148-E99125692808}" destId="{942551B5-031B-A94B-8596-6CF221122022}" srcOrd="7" destOrd="0" presId="urn:microsoft.com/office/officeart/2009/3/layout/HorizontalOrganizationChart"/>
    <dgm:cxn modelId="{0BBFD4D6-7924-8745-A6EF-4D9DDFEEF64A}" type="presParOf" srcId="{942551B5-031B-A94B-8596-6CF221122022}" destId="{7B45BAC9-CC56-AC40-81A5-C7B9387341D0}" srcOrd="0" destOrd="0" presId="urn:microsoft.com/office/officeart/2009/3/layout/HorizontalOrganizationChart"/>
    <dgm:cxn modelId="{26E60FDA-3B30-AC41-893D-A7D6B3DC8C98}" type="presParOf" srcId="{7B45BAC9-CC56-AC40-81A5-C7B9387341D0}" destId="{8694BFB8-9E8C-1845-8FEC-5B89C95DC21B}" srcOrd="0" destOrd="0" presId="urn:microsoft.com/office/officeart/2009/3/layout/HorizontalOrganizationChart"/>
    <dgm:cxn modelId="{945F2E94-36E9-C340-AD7C-D7737516A6C9}" type="presParOf" srcId="{7B45BAC9-CC56-AC40-81A5-C7B9387341D0}" destId="{BCA5C663-1057-1245-B4D4-FE7B87B92033}" srcOrd="1" destOrd="0" presId="urn:microsoft.com/office/officeart/2009/3/layout/HorizontalOrganizationChart"/>
    <dgm:cxn modelId="{1CFE01BF-179C-F447-BE39-2B2FE4A4E174}" type="presParOf" srcId="{942551B5-031B-A94B-8596-6CF221122022}" destId="{1E512A8E-5837-FD44-BC9D-057510CBC4D9}" srcOrd="1" destOrd="0" presId="urn:microsoft.com/office/officeart/2009/3/layout/HorizontalOrganizationChart"/>
    <dgm:cxn modelId="{1AC6C7A9-7D41-1549-934B-A1D31D2130CB}" type="presParOf" srcId="{942551B5-031B-A94B-8596-6CF221122022}" destId="{A1E72A6A-988E-C845-8CD1-74A8CF689222}" srcOrd="2" destOrd="0" presId="urn:microsoft.com/office/officeart/2009/3/layout/HorizontalOrganizationChart"/>
    <dgm:cxn modelId="{0FB09492-BFC7-A045-BFE9-7CD764328157}" type="presParOf" srcId="{96876921-77F4-4E08-9148-E99125692808}" destId="{16C50FE8-F74F-1349-A8CA-65C27410E2C4}" srcOrd="8" destOrd="0" presId="urn:microsoft.com/office/officeart/2009/3/layout/HorizontalOrganizationChart"/>
    <dgm:cxn modelId="{F54977CC-FA37-3F4A-B1CD-C22070A1B1ED}" type="presParOf" srcId="{96876921-77F4-4E08-9148-E99125692808}" destId="{7B39659E-F7C2-8C4D-AAAE-4DDD6208E960}" srcOrd="9" destOrd="0" presId="urn:microsoft.com/office/officeart/2009/3/layout/HorizontalOrganizationChart"/>
    <dgm:cxn modelId="{77727D04-4E37-9D47-8700-8F696055022C}" type="presParOf" srcId="{7B39659E-F7C2-8C4D-AAAE-4DDD6208E960}" destId="{06ED6D85-57F1-BB48-8E0B-7186F27EBFD7}" srcOrd="0" destOrd="0" presId="urn:microsoft.com/office/officeart/2009/3/layout/HorizontalOrganizationChart"/>
    <dgm:cxn modelId="{B60D9BD8-B044-7843-98BE-60BBF3160C22}" type="presParOf" srcId="{06ED6D85-57F1-BB48-8E0B-7186F27EBFD7}" destId="{EE430F54-A878-5E4E-8BD2-2EC118BCE1FF}" srcOrd="0" destOrd="0" presId="urn:microsoft.com/office/officeart/2009/3/layout/HorizontalOrganizationChart"/>
    <dgm:cxn modelId="{C65D97B5-F2A5-F54C-9457-73F5D9F17111}" type="presParOf" srcId="{06ED6D85-57F1-BB48-8E0B-7186F27EBFD7}" destId="{0F28AA06-1427-D743-BEC7-C0539F8ADE78}" srcOrd="1" destOrd="0" presId="urn:microsoft.com/office/officeart/2009/3/layout/HorizontalOrganizationChart"/>
    <dgm:cxn modelId="{24C1ACF6-1BFC-9E44-82AB-F47BCBAEF304}" type="presParOf" srcId="{7B39659E-F7C2-8C4D-AAAE-4DDD6208E960}" destId="{F43529C5-7D0B-C04F-969D-0FBCA8A92A6D}" srcOrd="1" destOrd="0" presId="urn:microsoft.com/office/officeart/2009/3/layout/HorizontalOrganizationChart"/>
    <dgm:cxn modelId="{7DF4D118-3533-6743-8146-34BD844B6E06}" type="presParOf" srcId="{7B39659E-F7C2-8C4D-AAAE-4DDD6208E960}" destId="{7844B8FB-1B3C-3543-A856-FD80D2872BDF}" srcOrd="2" destOrd="0" presId="urn:microsoft.com/office/officeart/2009/3/layout/HorizontalOrganizationChart"/>
    <dgm:cxn modelId="{F1C027A0-D1D6-CC4E-BA47-8415E5E530B1}" type="presParOf" srcId="{96876921-77F4-4E08-9148-E99125692808}" destId="{D64C51CF-5385-AC4E-9924-5AEB9C96CC29}" srcOrd="10" destOrd="0" presId="urn:microsoft.com/office/officeart/2009/3/layout/HorizontalOrganizationChart"/>
    <dgm:cxn modelId="{525786FA-2AB1-A44E-B79E-30CA95166B13}" type="presParOf" srcId="{96876921-77F4-4E08-9148-E99125692808}" destId="{2C28600F-B5DF-F346-BFAD-A7B2AF3EC9CB}" srcOrd="11" destOrd="0" presId="urn:microsoft.com/office/officeart/2009/3/layout/HorizontalOrganizationChart"/>
    <dgm:cxn modelId="{FB360543-1CEB-1C42-ACCA-809521378218}" type="presParOf" srcId="{2C28600F-B5DF-F346-BFAD-A7B2AF3EC9CB}" destId="{60E6DAE8-C119-484B-B753-1455C0E0CE71}" srcOrd="0" destOrd="0" presId="urn:microsoft.com/office/officeart/2009/3/layout/HorizontalOrganizationChart"/>
    <dgm:cxn modelId="{B51477A1-AB02-254C-8105-B6FEF68B2D60}" type="presParOf" srcId="{60E6DAE8-C119-484B-B753-1455C0E0CE71}" destId="{E6CF5C07-2D9C-564D-90E5-DBF063F87A7C}" srcOrd="0" destOrd="0" presId="urn:microsoft.com/office/officeart/2009/3/layout/HorizontalOrganizationChart"/>
    <dgm:cxn modelId="{5D980427-03DE-5744-8548-3377AD894D8E}" type="presParOf" srcId="{60E6DAE8-C119-484B-B753-1455C0E0CE71}" destId="{C767319C-045A-8840-8F04-CF0D948D48E4}" srcOrd="1" destOrd="0" presId="urn:microsoft.com/office/officeart/2009/3/layout/HorizontalOrganizationChart"/>
    <dgm:cxn modelId="{F858DED3-8287-0F44-A211-43D326DCA5C3}" type="presParOf" srcId="{2C28600F-B5DF-F346-BFAD-A7B2AF3EC9CB}" destId="{1B10B67E-083A-F547-9877-E216C150872C}" srcOrd="1" destOrd="0" presId="urn:microsoft.com/office/officeart/2009/3/layout/HorizontalOrganizationChart"/>
    <dgm:cxn modelId="{59615AC3-6CB5-4C4D-AE9D-18F854066D42}" type="presParOf" srcId="{2C28600F-B5DF-F346-BFAD-A7B2AF3EC9CB}" destId="{2E3E6627-6735-2447-AB97-6533EB27301F}" srcOrd="2" destOrd="0" presId="urn:microsoft.com/office/officeart/2009/3/layout/HorizontalOrganizationChart"/>
    <dgm:cxn modelId="{308DD059-E034-B94B-A079-5030BB12C59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a:solidFill>
          <a:schemeClr val="accent2"/>
        </a:solidFill>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0DDC9501-9C1F-B548-93C4-7FD9C7FC0ECC}" type="presOf" srcId="{D85D18D5-D26E-FC45-9804-B9305D1099EC}" destId="{02317F5F-2A70-F943-94AC-A4AA9E649FDC}"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1A4C8B09-80E5-F540-A03D-0162E54AEC90}" type="presOf" srcId="{5E91D41B-332E-E54E-BBB2-1256B9CC48C7}" destId="{97BD78E0-6CC9-224B-9FDD-F11EE9BF8DF0}" srcOrd="0" destOrd="0" presId="urn:microsoft.com/office/officeart/2009/3/layout/HorizontalOrganizationChart"/>
    <dgm:cxn modelId="{52155F12-B7EC-FE43-B97A-8B85282300FF}" type="presOf" srcId="{407B71D8-AF3B-5A42-9B22-D9139206A1E9}" destId="{EE430F54-A878-5E4E-8BD2-2EC118BCE1FF}" srcOrd="0" destOrd="0" presId="urn:microsoft.com/office/officeart/2009/3/layout/HorizontalOrganizationChart"/>
    <dgm:cxn modelId="{F8391514-7BEE-B347-898B-D0531FD745F1}" type="presOf" srcId="{F2050BCA-66A8-BD4F-8D70-1CDE1E1193D6}" destId="{7EAD13FD-E4B4-DC46-B5DF-6646A2216B5E}"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68409934-8AED-634B-A384-6A4B8E669CD8}" type="presOf" srcId="{9AC2E227-803C-4016-BF2C-9291B6CAA290}" destId="{2A2AFDF2-2568-44F8-842C-3BFD70D9F2B1}" srcOrd="0" destOrd="0" presId="urn:microsoft.com/office/officeart/2009/3/layout/HorizontalOrganizationChart"/>
    <dgm:cxn modelId="{5386BA3C-633A-CD41-A605-E71F018DA855}" type="presOf" srcId="{18857FB4-8C0F-134F-BB34-A7483EFC3EB3}" destId="{BCA5C663-1057-1245-B4D4-FE7B87B92033}"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24D86255-87AA-2645-9A18-F5E81084DB22}" type="presOf" srcId="{23F1803F-276C-8041-9B7B-082F2BD1E946}" destId="{19BA56B5-C34A-B64D-A239-C962FAC6DE3A}" srcOrd="0" destOrd="0" presId="urn:microsoft.com/office/officeart/2009/3/layout/HorizontalOrganizationChart"/>
    <dgm:cxn modelId="{FCA91D66-807B-E245-9F20-985146DA5C34}" type="presOf" srcId="{4CB52E96-06D1-AF48-99CE-F4490E57E3F7}" destId="{C767319C-045A-8840-8F04-CF0D948D48E4}" srcOrd="1" destOrd="0" presId="urn:microsoft.com/office/officeart/2009/3/layout/HorizontalOrganizationChart"/>
    <dgm:cxn modelId="{8C03F271-94E7-E240-AE91-1F39A646DE13}" type="presOf" srcId="{F05BBA42-D7AF-4BA0-8C3F-85B1FE28E48F}" destId="{18DB143D-9E27-4E02-AFA5-F665953CBC1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749D5286-3611-D045-B88E-0985B8F19AA4}" type="presOf" srcId="{7859404A-F2FC-2C48-AA46-F509ECEE6B31}" destId="{CBC1B020-7022-2B49-8F5F-7E3168D6587A}" srcOrd="1" destOrd="0" presId="urn:microsoft.com/office/officeart/2009/3/layout/HorizontalOrganizationChart"/>
    <dgm:cxn modelId="{1F7D2C91-8737-6F46-8B97-624810DD3312}" type="presOf" srcId="{7859404A-F2FC-2C48-AA46-F509ECEE6B31}" destId="{4E99FFF1-F2C8-4947-9B7B-F4C0FDBD7B1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76EA5CA0-2B03-0643-9814-9C9E71E5BAFE}" type="presOf" srcId="{1D790902-AF3D-7B46-AD76-3055EDBED332}" destId="{FDE78A9A-2F3D-1643-9E25-8D293E01FD0B}"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062F2AAB-2C19-B24B-9F4E-92BE3339EA5F}" type="presOf" srcId="{4CB52E96-06D1-AF48-99CE-F4490E57E3F7}" destId="{E6CF5C07-2D9C-564D-90E5-DBF063F87A7C}" srcOrd="0" destOrd="0" presId="urn:microsoft.com/office/officeart/2009/3/layout/HorizontalOrganizationChart"/>
    <dgm:cxn modelId="{009E77B4-A3F1-E94C-ABB3-1142EEB11CA0}" type="presOf" srcId="{5A294BDE-BC52-8342-AC0A-45AB3E3D15CE}" destId="{16C50FE8-F74F-1349-A8CA-65C27410E2C4}" srcOrd="0" destOrd="0" presId="urn:microsoft.com/office/officeart/2009/3/layout/HorizontalOrganizationChart"/>
    <dgm:cxn modelId="{B676C3D1-E410-C240-B1CA-7016D445820E}" type="presOf" srcId="{D03B71AB-129A-214C-ABE8-BDB062FF6886}" destId="{D64C51CF-5385-AC4E-9924-5AEB9C96CC29}" srcOrd="0" destOrd="0" presId="urn:microsoft.com/office/officeart/2009/3/layout/HorizontalOrganizationChart"/>
    <dgm:cxn modelId="{FF3492D2-8245-E544-B243-269FDA85FFCC}" type="presOf" srcId="{F2050BCA-66A8-BD4F-8D70-1CDE1E1193D6}" destId="{4E317DED-344D-9C4D-B93F-1131238B087D}" srcOrd="1" destOrd="0" presId="urn:microsoft.com/office/officeart/2009/3/layout/HorizontalOrganizationChart"/>
    <dgm:cxn modelId="{B59D5FDB-A81A-4941-B769-36484707ECE5}" type="presOf" srcId="{23F1803F-276C-8041-9B7B-082F2BD1E946}" destId="{B13D6842-7E74-6E4A-B081-886229548982}" srcOrd="1" destOrd="0" presId="urn:microsoft.com/office/officeart/2009/3/layout/HorizontalOrganizationChart"/>
    <dgm:cxn modelId="{BBF1DADD-A421-BA4A-8314-BB06CF523FBE}" type="presOf" srcId="{082ECBEE-C2C7-4949-86B1-6B928BF803C2}" destId="{DB74F6B7-48F3-A347-9D02-3848B3882D19}" srcOrd="0" destOrd="0" presId="urn:microsoft.com/office/officeart/2009/3/layout/HorizontalOrganizationChart"/>
    <dgm:cxn modelId="{30701EF2-F7B7-844C-BD6A-74F798B1F3AF}" type="presOf" srcId="{9AC2E227-803C-4016-BF2C-9291B6CAA290}" destId="{9CD41DA5-A8A9-4189-B933-DCF665F7DF2D}"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19076CFD-AB7B-C14D-81BC-BA09D13B6933}" type="presOf" srcId="{18857FB4-8C0F-134F-BB34-A7483EFC3EB3}" destId="{8694BFB8-9E8C-1845-8FEC-5B89C95DC21B}" srcOrd="0" destOrd="0" presId="urn:microsoft.com/office/officeart/2009/3/layout/HorizontalOrganizationChart"/>
    <dgm:cxn modelId="{57A33FFF-99A4-394D-8476-5542D2D951B0}" type="presOf" srcId="{407B71D8-AF3B-5A42-9B22-D9139206A1E9}" destId="{0F28AA06-1427-D743-BEC7-C0539F8ADE78}" srcOrd="1" destOrd="0" presId="urn:microsoft.com/office/officeart/2009/3/layout/HorizontalOrganizationChart"/>
    <dgm:cxn modelId="{5663C7C8-2BC6-7546-8C04-22778CE6E7FC}" type="presParOf" srcId="{18DB143D-9E27-4E02-AFA5-F665953CBC10}" destId="{07E01157-B979-4F6B-B892-75DB2A2B8B0F}" srcOrd="0" destOrd="0" presId="urn:microsoft.com/office/officeart/2009/3/layout/HorizontalOrganizationChart"/>
    <dgm:cxn modelId="{DE14D006-7F0F-C14A-8B97-06E0A8B1BDAD}" type="presParOf" srcId="{07E01157-B979-4F6B-B892-75DB2A2B8B0F}" destId="{F686C23F-604E-4653-B2CB-27DBB6BED631}" srcOrd="0" destOrd="0" presId="urn:microsoft.com/office/officeart/2009/3/layout/HorizontalOrganizationChart"/>
    <dgm:cxn modelId="{E016C6AD-A034-4546-B63A-78ECA330D998}" type="presParOf" srcId="{F686C23F-604E-4653-B2CB-27DBB6BED631}" destId="{2A2AFDF2-2568-44F8-842C-3BFD70D9F2B1}" srcOrd="0" destOrd="0" presId="urn:microsoft.com/office/officeart/2009/3/layout/HorizontalOrganizationChart"/>
    <dgm:cxn modelId="{560F6EDC-EDD9-C647-A554-E10131836353}" type="presParOf" srcId="{F686C23F-604E-4653-B2CB-27DBB6BED631}" destId="{9CD41DA5-A8A9-4189-B933-DCF665F7DF2D}" srcOrd="1" destOrd="0" presId="urn:microsoft.com/office/officeart/2009/3/layout/HorizontalOrganizationChart"/>
    <dgm:cxn modelId="{84193BFA-6CCB-044E-92DB-DE907DD31DD2}" type="presParOf" srcId="{07E01157-B979-4F6B-B892-75DB2A2B8B0F}" destId="{96876921-77F4-4E08-9148-E99125692808}" srcOrd="1" destOrd="0" presId="urn:microsoft.com/office/officeart/2009/3/layout/HorizontalOrganizationChart"/>
    <dgm:cxn modelId="{8D49FE55-0A2A-0147-8410-EA7A4D4E6E9E}" type="presParOf" srcId="{96876921-77F4-4E08-9148-E99125692808}" destId="{97BD78E0-6CC9-224B-9FDD-F11EE9BF8DF0}" srcOrd="0" destOrd="0" presId="urn:microsoft.com/office/officeart/2009/3/layout/HorizontalOrganizationChart"/>
    <dgm:cxn modelId="{1B289155-7215-EF47-9D9A-8FF2AF62B8C5}" type="presParOf" srcId="{96876921-77F4-4E08-9148-E99125692808}" destId="{F5564F5E-C23C-6041-B185-3508736BC161}" srcOrd="1" destOrd="0" presId="urn:microsoft.com/office/officeart/2009/3/layout/HorizontalOrganizationChart"/>
    <dgm:cxn modelId="{F253E038-0812-174F-A67E-6B0848368647}" type="presParOf" srcId="{F5564F5E-C23C-6041-B185-3508736BC161}" destId="{730C15AF-A2E3-334E-9C4F-2DA8AC61AB90}" srcOrd="0" destOrd="0" presId="urn:microsoft.com/office/officeart/2009/3/layout/HorizontalOrganizationChart"/>
    <dgm:cxn modelId="{2BAB9675-85CF-9A42-A1E9-C107FB662F81}" type="presParOf" srcId="{730C15AF-A2E3-334E-9C4F-2DA8AC61AB90}" destId="{19BA56B5-C34A-B64D-A239-C962FAC6DE3A}" srcOrd="0" destOrd="0" presId="urn:microsoft.com/office/officeart/2009/3/layout/HorizontalOrganizationChart"/>
    <dgm:cxn modelId="{8A96C29C-30FB-FA4C-95F2-2A7188667A20}" type="presParOf" srcId="{730C15AF-A2E3-334E-9C4F-2DA8AC61AB90}" destId="{B13D6842-7E74-6E4A-B081-886229548982}" srcOrd="1" destOrd="0" presId="urn:microsoft.com/office/officeart/2009/3/layout/HorizontalOrganizationChart"/>
    <dgm:cxn modelId="{F58C1BB4-9CAF-4A4D-90E6-625C9F371364}" type="presParOf" srcId="{F5564F5E-C23C-6041-B185-3508736BC161}" destId="{DA228DBB-51B5-1545-814C-2E0469298B4C}" srcOrd="1" destOrd="0" presId="urn:microsoft.com/office/officeart/2009/3/layout/HorizontalOrganizationChart"/>
    <dgm:cxn modelId="{F3DD38D2-0842-DE4A-95E6-78E3B804F583}" type="presParOf" srcId="{F5564F5E-C23C-6041-B185-3508736BC161}" destId="{D334E96E-D664-3443-8496-4E437BC45B67}" srcOrd="2" destOrd="0" presId="urn:microsoft.com/office/officeart/2009/3/layout/HorizontalOrganizationChart"/>
    <dgm:cxn modelId="{005AF722-C23A-4247-84A6-244680AF4E46}" type="presParOf" srcId="{96876921-77F4-4E08-9148-E99125692808}" destId="{DB74F6B7-48F3-A347-9D02-3848B3882D19}" srcOrd="2" destOrd="0" presId="urn:microsoft.com/office/officeart/2009/3/layout/HorizontalOrganizationChart"/>
    <dgm:cxn modelId="{55234F49-15D7-7740-8774-4E65A6D730FD}" type="presParOf" srcId="{96876921-77F4-4E08-9148-E99125692808}" destId="{B6FF38B1-94EE-5848-8043-BF3B363E5E43}" srcOrd="3" destOrd="0" presId="urn:microsoft.com/office/officeart/2009/3/layout/HorizontalOrganizationChart"/>
    <dgm:cxn modelId="{E7080501-F5D7-2F4D-A314-6C731D93B851}" type="presParOf" srcId="{B6FF38B1-94EE-5848-8043-BF3B363E5E43}" destId="{CC2D7BE5-7000-3C48-AA1F-2B56512EECB1}" srcOrd="0" destOrd="0" presId="urn:microsoft.com/office/officeart/2009/3/layout/HorizontalOrganizationChart"/>
    <dgm:cxn modelId="{12A3452A-F505-3F4C-8D50-53C7AE02DA70}" type="presParOf" srcId="{CC2D7BE5-7000-3C48-AA1F-2B56512EECB1}" destId="{4E99FFF1-F2C8-4947-9B7B-F4C0FDBD7B17}" srcOrd="0" destOrd="0" presId="urn:microsoft.com/office/officeart/2009/3/layout/HorizontalOrganizationChart"/>
    <dgm:cxn modelId="{B28BF020-69FB-F14E-84B5-98184A3233E6}" type="presParOf" srcId="{CC2D7BE5-7000-3C48-AA1F-2B56512EECB1}" destId="{CBC1B020-7022-2B49-8F5F-7E3168D6587A}" srcOrd="1" destOrd="0" presId="urn:microsoft.com/office/officeart/2009/3/layout/HorizontalOrganizationChart"/>
    <dgm:cxn modelId="{23F73124-03F4-D642-8C92-E1CA3FD9EFEE}" type="presParOf" srcId="{B6FF38B1-94EE-5848-8043-BF3B363E5E43}" destId="{8C9C17CE-7CBB-7446-A701-923744A6075A}" srcOrd="1" destOrd="0" presId="urn:microsoft.com/office/officeart/2009/3/layout/HorizontalOrganizationChart"/>
    <dgm:cxn modelId="{76FD0322-F5BF-BA47-92C0-A43C5D1EB5F7}" type="presParOf" srcId="{B6FF38B1-94EE-5848-8043-BF3B363E5E43}" destId="{430A0D5E-F21F-B747-8E3B-3F16B06130DD}" srcOrd="2" destOrd="0" presId="urn:microsoft.com/office/officeart/2009/3/layout/HorizontalOrganizationChart"/>
    <dgm:cxn modelId="{C7E5EA71-C002-EB45-8E63-BC27F8112DDD}" type="presParOf" srcId="{96876921-77F4-4E08-9148-E99125692808}" destId="{FDE78A9A-2F3D-1643-9E25-8D293E01FD0B}" srcOrd="4" destOrd="0" presId="urn:microsoft.com/office/officeart/2009/3/layout/HorizontalOrganizationChart"/>
    <dgm:cxn modelId="{04E8C2D9-B8EF-6D48-8665-79897CB19E3A}" type="presParOf" srcId="{96876921-77F4-4E08-9148-E99125692808}" destId="{03AC02A8-DCF5-DE41-9165-E9B4A460BFB1}" srcOrd="5" destOrd="0" presId="urn:microsoft.com/office/officeart/2009/3/layout/HorizontalOrganizationChart"/>
    <dgm:cxn modelId="{FCFCBA54-AE8B-344E-BC1F-E37E5A7CA629}" type="presParOf" srcId="{03AC02A8-DCF5-DE41-9165-E9B4A460BFB1}" destId="{F8B7117C-2CA0-2F40-B7D6-1D024FC1684D}" srcOrd="0" destOrd="0" presId="urn:microsoft.com/office/officeart/2009/3/layout/HorizontalOrganizationChart"/>
    <dgm:cxn modelId="{6375DC12-9D11-3C4D-AB5E-E004FF2696E7}" type="presParOf" srcId="{F8B7117C-2CA0-2F40-B7D6-1D024FC1684D}" destId="{7EAD13FD-E4B4-DC46-B5DF-6646A2216B5E}" srcOrd="0" destOrd="0" presId="urn:microsoft.com/office/officeart/2009/3/layout/HorizontalOrganizationChart"/>
    <dgm:cxn modelId="{E91ED26E-C6DF-3D41-ADCA-74421087885D}" type="presParOf" srcId="{F8B7117C-2CA0-2F40-B7D6-1D024FC1684D}" destId="{4E317DED-344D-9C4D-B93F-1131238B087D}" srcOrd="1" destOrd="0" presId="urn:microsoft.com/office/officeart/2009/3/layout/HorizontalOrganizationChart"/>
    <dgm:cxn modelId="{BA6D091B-4324-0349-B1F8-B43730901163}" type="presParOf" srcId="{03AC02A8-DCF5-DE41-9165-E9B4A460BFB1}" destId="{B14BC67D-6708-2744-B1B5-357136427AFC}" srcOrd="1" destOrd="0" presId="urn:microsoft.com/office/officeart/2009/3/layout/HorizontalOrganizationChart"/>
    <dgm:cxn modelId="{362F6D69-B809-C148-841B-85FB627F9935}" type="presParOf" srcId="{03AC02A8-DCF5-DE41-9165-E9B4A460BFB1}" destId="{3CE53489-38CC-3F4F-8E4D-87B2F2A44B04}" srcOrd="2" destOrd="0" presId="urn:microsoft.com/office/officeart/2009/3/layout/HorizontalOrganizationChart"/>
    <dgm:cxn modelId="{F0B0F6FB-590C-4F42-AD15-409F3D79B3F2}" type="presParOf" srcId="{96876921-77F4-4E08-9148-E99125692808}" destId="{02317F5F-2A70-F943-94AC-A4AA9E649FDC}" srcOrd="6" destOrd="0" presId="urn:microsoft.com/office/officeart/2009/3/layout/HorizontalOrganizationChart"/>
    <dgm:cxn modelId="{AA986AC1-528B-2D4E-8A7A-D75E27D516FB}" type="presParOf" srcId="{96876921-77F4-4E08-9148-E99125692808}" destId="{942551B5-031B-A94B-8596-6CF221122022}" srcOrd="7" destOrd="0" presId="urn:microsoft.com/office/officeart/2009/3/layout/HorizontalOrganizationChart"/>
    <dgm:cxn modelId="{E707BC77-E7D1-E448-B84D-A8ECE4B21A1E}" type="presParOf" srcId="{942551B5-031B-A94B-8596-6CF221122022}" destId="{7B45BAC9-CC56-AC40-81A5-C7B9387341D0}" srcOrd="0" destOrd="0" presId="urn:microsoft.com/office/officeart/2009/3/layout/HorizontalOrganizationChart"/>
    <dgm:cxn modelId="{26293DAB-4736-E04D-B4E0-B28CCB675488}" type="presParOf" srcId="{7B45BAC9-CC56-AC40-81A5-C7B9387341D0}" destId="{8694BFB8-9E8C-1845-8FEC-5B89C95DC21B}" srcOrd="0" destOrd="0" presId="urn:microsoft.com/office/officeart/2009/3/layout/HorizontalOrganizationChart"/>
    <dgm:cxn modelId="{B93BD3FA-32BF-4147-BEB1-EFFB6ECE5C26}" type="presParOf" srcId="{7B45BAC9-CC56-AC40-81A5-C7B9387341D0}" destId="{BCA5C663-1057-1245-B4D4-FE7B87B92033}" srcOrd="1" destOrd="0" presId="urn:microsoft.com/office/officeart/2009/3/layout/HorizontalOrganizationChart"/>
    <dgm:cxn modelId="{735D1014-B16B-4943-9CDA-5BD442B4D542}" type="presParOf" srcId="{942551B5-031B-A94B-8596-6CF221122022}" destId="{1E512A8E-5837-FD44-BC9D-057510CBC4D9}" srcOrd="1" destOrd="0" presId="urn:microsoft.com/office/officeart/2009/3/layout/HorizontalOrganizationChart"/>
    <dgm:cxn modelId="{2212545F-A052-604A-AC94-AD7D9CAB85EB}" type="presParOf" srcId="{942551B5-031B-A94B-8596-6CF221122022}" destId="{A1E72A6A-988E-C845-8CD1-74A8CF689222}" srcOrd="2" destOrd="0" presId="urn:microsoft.com/office/officeart/2009/3/layout/HorizontalOrganizationChart"/>
    <dgm:cxn modelId="{266138CA-914D-E544-90E0-3075F1CA0584}" type="presParOf" srcId="{96876921-77F4-4E08-9148-E99125692808}" destId="{16C50FE8-F74F-1349-A8CA-65C27410E2C4}" srcOrd="8" destOrd="0" presId="urn:microsoft.com/office/officeart/2009/3/layout/HorizontalOrganizationChart"/>
    <dgm:cxn modelId="{11D2B22B-0234-FD43-9A14-44C26252BC3B}" type="presParOf" srcId="{96876921-77F4-4E08-9148-E99125692808}" destId="{7B39659E-F7C2-8C4D-AAAE-4DDD6208E960}" srcOrd="9" destOrd="0" presId="urn:microsoft.com/office/officeart/2009/3/layout/HorizontalOrganizationChart"/>
    <dgm:cxn modelId="{272AB697-9D03-754D-9507-9D203ED1B7E5}" type="presParOf" srcId="{7B39659E-F7C2-8C4D-AAAE-4DDD6208E960}" destId="{06ED6D85-57F1-BB48-8E0B-7186F27EBFD7}" srcOrd="0" destOrd="0" presId="urn:microsoft.com/office/officeart/2009/3/layout/HorizontalOrganizationChart"/>
    <dgm:cxn modelId="{2C09A08D-512D-B245-9C2A-ADC7047B831C}" type="presParOf" srcId="{06ED6D85-57F1-BB48-8E0B-7186F27EBFD7}" destId="{EE430F54-A878-5E4E-8BD2-2EC118BCE1FF}" srcOrd="0" destOrd="0" presId="urn:microsoft.com/office/officeart/2009/3/layout/HorizontalOrganizationChart"/>
    <dgm:cxn modelId="{DDF8E79A-42A9-AE47-B954-D4E92B8CC2AA}" type="presParOf" srcId="{06ED6D85-57F1-BB48-8E0B-7186F27EBFD7}" destId="{0F28AA06-1427-D743-BEC7-C0539F8ADE78}" srcOrd="1" destOrd="0" presId="urn:microsoft.com/office/officeart/2009/3/layout/HorizontalOrganizationChart"/>
    <dgm:cxn modelId="{276655FC-3C75-314D-A5DC-40F3544AB127}" type="presParOf" srcId="{7B39659E-F7C2-8C4D-AAAE-4DDD6208E960}" destId="{F43529C5-7D0B-C04F-969D-0FBCA8A92A6D}" srcOrd="1" destOrd="0" presId="urn:microsoft.com/office/officeart/2009/3/layout/HorizontalOrganizationChart"/>
    <dgm:cxn modelId="{A2EE6955-74E5-D848-A2C1-9B2926B89293}" type="presParOf" srcId="{7B39659E-F7C2-8C4D-AAAE-4DDD6208E960}" destId="{7844B8FB-1B3C-3543-A856-FD80D2872BDF}" srcOrd="2" destOrd="0" presId="urn:microsoft.com/office/officeart/2009/3/layout/HorizontalOrganizationChart"/>
    <dgm:cxn modelId="{8B06085B-F3C9-3C4C-9035-6048B3EC594A}" type="presParOf" srcId="{96876921-77F4-4E08-9148-E99125692808}" destId="{D64C51CF-5385-AC4E-9924-5AEB9C96CC29}" srcOrd="10" destOrd="0" presId="urn:microsoft.com/office/officeart/2009/3/layout/HorizontalOrganizationChart"/>
    <dgm:cxn modelId="{664D95B8-31AF-2344-AAB7-E887F4D0E4D3}" type="presParOf" srcId="{96876921-77F4-4E08-9148-E99125692808}" destId="{2C28600F-B5DF-F346-BFAD-A7B2AF3EC9CB}" srcOrd="11" destOrd="0" presId="urn:microsoft.com/office/officeart/2009/3/layout/HorizontalOrganizationChart"/>
    <dgm:cxn modelId="{9DAD0110-E72F-3842-8084-394939511214}" type="presParOf" srcId="{2C28600F-B5DF-F346-BFAD-A7B2AF3EC9CB}" destId="{60E6DAE8-C119-484B-B753-1455C0E0CE71}" srcOrd="0" destOrd="0" presId="urn:microsoft.com/office/officeart/2009/3/layout/HorizontalOrganizationChart"/>
    <dgm:cxn modelId="{6ACFB409-3CF9-B243-9262-75F3AEA93D46}" type="presParOf" srcId="{60E6DAE8-C119-484B-B753-1455C0E0CE71}" destId="{E6CF5C07-2D9C-564D-90E5-DBF063F87A7C}" srcOrd="0" destOrd="0" presId="urn:microsoft.com/office/officeart/2009/3/layout/HorizontalOrganizationChart"/>
    <dgm:cxn modelId="{7E480F3B-A4D7-A84A-BFD0-C86B37D7474B}" type="presParOf" srcId="{60E6DAE8-C119-484B-B753-1455C0E0CE71}" destId="{C767319C-045A-8840-8F04-CF0D948D48E4}" srcOrd="1" destOrd="0" presId="urn:microsoft.com/office/officeart/2009/3/layout/HorizontalOrganizationChart"/>
    <dgm:cxn modelId="{9B465016-50DE-E945-A3EE-0DF22E5273BB}" type="presParOf" srcId="{2C28600F-B5DF-F346-BFAD-A7B2AF3EC9CB}" destId="{1B10B67E-083A-F547-9877-E216C150872C}" srcOrd="1" destOrd="0" presId="urn:microsoft.com/office/officeart/2009/3/layout/HorizontalOrganizationChart"/>
    <dgm:cxn modelId="{835B952F-9F2B-F545-B913-5BB277EC1D0C}" type="presParOf" srcId="{2C28600F-B5DF-F346-BFAD-A7B2AF3EC9CB}" destId="{2E3E6627-6735-2447-AB97-6533EB27301F}" srcOrd="2" destOrd="0" presId="urn:microsoft.com/office/officeart/2009/3/layout/HorizontalOrganizationChart"/>
    <dgm:cxn modelId="{A0669344-B0CB-D040-BA1A-2A0CAC3FC78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a:solidFill>
          <a:schemeClr val="accent2"/>
        </a:solidFill>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7C5F990A-CCCC-EA48-9194-7321978F4F0D}" type="presOf" srcId="{082ECBEE-C2C7-4949-86B1-6B928BF803C2}" destId="{DB74F6B7-48F3-A347-9D02-3848B3882D19}" srcOrd="0" destOrd="0" presId="urn:microsoft.com/office/officeart/2009/3/layout/HorizontalOrganizationChart"/>
    <dgm:cxn modelId="{935C410C-02DB-8B49-9752-E5B764B51905}" type="presOf" srcId="{23F1803F-276C-8041-9B7B-082F2BD1E946}" destId="{19BA56B5-C34A-B64D-A239-C962FAC6DE3A}" srcOrd="0" destOrd="0" presId="urn:microsoft.com/office/officeart/2009/3/layout/HorizontalOrganizationChart"/>
    <dgm:cxn modelId="{92895F12-9BAC-D449-94D5-4E12F421537B}" type="presOf" srcId="{9AC2E227-803C-4016-BF2C-9291B6CAA290}" destId="{9CD41DA5-A8A9-4189-B933-DCF665F7DF2D}" srcOrd="1" destOrd="0" presId="urn:microsoft.com/office/officeart/2009/3/layout/HorizontalOrganizationChart"/>
    <dgm:cxn modelId="{94EF9E16-26FD-914C-8F98-605CDF6DCBF8}" type="presOf" srcId="{18857FB4-8C0F-134F-BB34-A7483EFC3EB3}" destId="{8694BFB8-9E8C-1845-8FEC-5B89C95DC21B}" srcOrd="0" destOrd="0" presId="urn:microsoft.com/office/officeart/2009/3/layout/HorizontalOrganizationChart"/>
    <dgm:cxn modelId="{3456BC16-6A99-7743-85A1-37240DAF4948}" type="presOf" srcId="{F05BBA42-D7AF-4BA0-8C3F-85B1FE28E48F}" destId="{18DB143D-9E27-4E02-AFA5-F665953CBC10}"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D1D0FA36-39E0-CB4F-A849-13EE48883891}" type="presOf" srcId="{407B71D8-AF3B-5A42-9B22-D9139206A1E9}" destId="{EE430F54-A878-5E4E-8BD2-2EC118BCE1FF}" srcOrd="0" destOrd="0" presId="urn:microsoft.com/office/officeart/2009/3/layout/HorizontalOrganizationChart"/>
    <dgm:cxn modelId="{8989224E-BD4C-3043-8258-08CFD3FCFCB8}" type="presOf" srcId="{D03B71AB-129A-214C-ABE8-BDB062FF6886}" destId="{D64C51CF-5385-AC4E-9924-5AEB9C96CC29}"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4A9BCD57-1F09-3C48-8E16-C8C4F84441E0}" type="presOf" srcId="{7859404A-F2FC-2C48-AA46-F509ECEE6B31}" destId="{CBC1B020-7022-2B49-8F5F-7E3168D6587A}" srcOrd="1" destOrd="0" presId="urn:microsoft.com/office/officeart/2009/3/layout/HorizontalOrganizationChart"/>
    <dgm:cxn modelId="{40C12260-BDC7-6740-B2E4-659264F31384}" type="presOf" srcId="{5A294BDE-BC52-8342-AC0A-45AB3E3D15CE}" destId="{16C50FE8-F74F-1349-A8CA-65C27410E2C4}" srcOrd="0" destOrd="0" presId="urn:microsoft.com/office/officeart/2009/3/layout/HorizontalOrganizationChart"/>
    <dgm:cxn modelId="{AF315360-3D46-2641-8009-417ABE583993}" type="presOf" srcId="{D85D18D5-D26E-FC45-9804-B9305D1099EC}" destId="{02317F5F-2A70-F943-94AC-A4AA9E649FDC}" srcOrd="0" destOrd="0" presId="urn:microsoft.com/office/officeart/2009/3/layout/HorizontalOrganizationChart"/>
    <dgm:cxn modelId="{78E44E6C-5E87-DC4D-8C6E-4755F8D500D3}" type="presOf" srcId="{9AC2E227-803C-4016-BF2C-9291B6CAA290}" destId="{2A2AFDF2-2568-44F8-842C-3BFD70D9F2B1}"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A057488C-7EED-1345-B8F5-F7CA1641387B}" type="presOf" srcId="{23F1803F-276C-8041-9B7B-082F2BD1E946}" destId="{B13D6842-7E74-6E4A-B081-886229548982}" srcOrd="1" destOrd="0" presId="urn:microsoft.com/office/officeart/2009/3/layout/HorizontalOrganizationChart"/>
    <dgm:cxn modelId="{8996788C-15F1-0646-806E-1A851BFB8327}" type="presOf" srcId="{4CB52E96-06D1-AF48-99CE-F4490E57E3F7}" destId="{E6CF5C07-2D9C-564D-90E5-DBF063F87A7C}" srcOrd="0" destOrd="0" presId="urn:microsoft.com/office/officeart/2009/3/layout/HorizontalOrganizationChart"/>
    <dgm:cxn modelId="{C8542F91-B3B0-3147-9697-A1C4D67277A0}" type="presOf" srcId="{7859404A-F2FC-2C48-AA46-F509ECEE6B31}" destId="{4E99FFF1-F2C8-4947-9B7B-F4C0FDBD7B1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5E3C1AAD-1EB3-D642-996F-72C1BA7BEA41}" type="presOf" srcId="{407B71D8-AF3B-5A42-9B22-D9139206A1E9}" destId="{0F28AA06-1427-D743-BEC7-C0539F8ADE78}" srcOrd="1" destOrd="0" presId="urn:microsoft.com/office/officeart/2009/3/layout/HorizontalOrganizationChart"/>
    <dgm:cxn modelId="{96D694B2-4AB5-2D4E-9947-6B38B34611A0}" type="presOf" srcId="{F2050BCA-66A8-BD4F-8D70-1CDE1E1193D6}" destId="{4E317DED-344D-9C4D-B93F-1131238B087D}" srcOrd="1" destOrd="0" presId="urn:microsoft.com/office/officeart/2009/3/layout/HorizontalOrganizationChart"/>
    <dgm:cxn modelId="{4BF0FCC1-BAF5-7D42-940F-91D6C5489378}" type="presOf" srcId="{18857FB4-8C0F-134F-BB34-A7483EFC3EB3}" destId="{BCA5C663-1057-1245-B4D4-FE7B87B92033}" srcOrd="1" destOrd="0" presId="urn:microsoft.com/office/officeart/2009/3/layout/HorizontalOrganizationChart"/>
    <dgm:cxn modelId="{B51BB8C5-4198-0B45-883D-3B40724B9BD0}" type="presOf" srcId="{4CB52E96-06D1-AF48-99CE-F4490E57E3F7}" destId="{C767319C-045A-8840-8F04-CF0D948D48E4}" srcOrd="1" destOrd="0" presId="urn:microsoft.com/office/officeart/2009/3/layout/HorizontalOrganizationChart"/>
    <dgm:cxn modelId="{0BB2F9DD-F3FC-5847-B6EC-4421179BD6C5}" type="presOf" srcId="{5E91D41B-332E-E54E-BBB2-1256B9CC48C7}" destId="{97BD78E0-6CC9-224B-9FDD-F11EE9BF8DF0}" srcOrd="0" destOrd="0" presId="urn:microsoft.com/office/officeart/2009/3/layout/HorizontalOrganizationChart"/>
    <dgm:cxn modelId="{0D962BF7-EE07-B74D-8505-ADDFBAD26100}" type="presOf" srcId="{F2050BCA-66A8-BD4F-8D70-1CDE1E1193D6}" destId="{7EAD13FD-E4B4-DC46-B5DF-6646A2216B5E}" srcOrd="0" destOrd="0" presId="urn:microsoft.com/office/officeart/2009/3/layout/HorizontalOrganizationChart"/>
    <dgm:cxn modelId="{D3EAEAF7-D425-AF4A-8B87-0DC6E0740E70}" type="presOf" srcId="{1D790902-AF3D-7B46-AD76-3055EDBED332}" destId="{FDE78A9A-2F3D-1643-9E25-8D293E01FD0B}"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F1A36384-86D8-F54E-92E6-4053E196B0EB}" type="presParOf" srcId="{18DB143D-9E27-4E02-AFA5-F665953CBC10}" destId="{07E01157-B979-4F6B-B892-75DB2A2B8B0F}" srcOrd="0" destOrd="0" presId="urn:microsoft.com/office/officeart/2009/3/layout/HorizontalOrganizationChart"/>
    <dgm:cxn modelId="{67A5328F-C7F3-5B43-89D7-31C6F258688D}" type="presParOf" srcId="{07E01157-B979-4F6B-B892-75DB2A2B8B0F}" destId="{F686C23F-604E-4653-B2CB-27DBB6BED631}" srcOrd="0" destOrd="0" presId="urn:microsoft.com/office/officeart/2009/3/layout/HorizontalOrganizationChart"/>
    <dgm:cxn modelId="{06DDA531-4D27-5B48-A857-A2C787ABF337}" type="presParOf" srcId="{F686C23F-604E-4653-B2CB-27DBB6BED631}" destId="{2A2AFDF2-2568-44F8-842C-3BFD70D9F2B1}" srcOrd="0" destOrd="0" presId="urn:microsoft.com/office/officeart/2009/3/layout/HorizontalOrganizationChart"/>
    <dgm:cxn modelId="{60C9184D-591A-2D41-9AB7-9078780D6AE5}" type="presParOf" srcId="{F686C23F-604E-4653-B2CB-27DBB6BED631}" destId="{9CD41DA5-A8A9-4189-B933-DCF665F7DF2D}" srcOrd="1" destOrd="0" presId="urn:microsoft.com/office/officeart/2009/3/layout/HorizontalOrganizationChart"/>
    <dgm:cxn modelId="{7DC43969-4D6D-0448-AC0D-F77FD34E24CA}" type="presParOf" srcId="{07E01157-B979-4F6B-B892-75DB2A2B8B0F}" destId="{96876921-77F4-4E08-9148-E99125692808}" srcOrd="1" destOrd="0" presId="urn:microsoft.com/office/officeart/2009/3/layout/HorizontalOrganizationChart"/>
    <dgm:cxn modelId="{DB534784-7F4E-CA45-AB6C-E9CB10306F58}" type="presParOf" srcId="{96876921-77F4-4E08-9148-E99125692808}" destId="{97BD78E0-6CC9-224B-9FDD-F11EE9BF8DF0}" srcOrd="0" destOrd="0" presId="urn:microsoft.com/office/officeart/2009/3/layout/HorizontalOrganizationChart"/>
    <dgm:cxn modelId="{2A541136-037E-5840-B491-D1D0119F8BAC}" type="presParOf" srcId="{96876921-77F4-4E08-9148-E99125692808}" destId="{F5564F5E-C23C-6041-B185-3508736BC161}" srcOrd="1" destOrd="0" presId="urn:microsoft.com/office/officeart/2009/3/layout/HorizontalOrganizationChart"/>
    <dgm:cxn modelId="{20E6D767-CCCB-C043-B362-89BDB06B7B83}" type="presParOf" srcId="{F5564F5E-C23C-6041-B185-3508736BC161}" destId="{730C15AF-A2E3-334E-9C4F-2DA8AC61AB90}" srcOrd="0" destOrd="0" presId="urn:microsoft.com/office/officeart/2009/3/layout/HorizontalOrganizationChart"/>
    <dgm:cxn modelId="{FE2E9101-97D1-F24A-8F2C-4F13949A721D}" type="presParOf" srcId="{730C15AF-A2E3-334E-9C4F-2DA8AC61AB90}" destId="{19BA56B5-C34A-B64D-A239-C962FAC6DE3A}" srcOrd="0" destOrd="0" presId="urn:microsoft.com/office/officeart/2009/3/layout/HorizontalOrganizationChart"/>
    <dgm:cxn modelId="{C3A25670-679D-D348-8DCF-0A8E1D25F814}" type="presParOf" srcId="{730C15AF-A2E3-334E-9C4F-2DA8AC61AB90}" destId="{B13D6842-7E74-6E4A-B081-886229548982}" srcOrd="1" destOrd="0" presId="urn:microsoft.com/office/officeart/2009/3/layout/HorizontalOrganizationChart"/>
    <dgm:cxn modelId="{801625A5-CD35-3B47-815D-350D906998EC}" type="presParOf" srcId="{F5564F5E-C23C-6041-B185-3508736BC161}" destId="{DA228DBB-51B5-1545-814C-2E0469298B4C}" srcOrd="1" destOrd="0" presId="urn:microsoft.com/office/officeart/2009/3/layout/HorizontalOrganizationChart"/>
    <dgm:cxn modelId="{C6111AAF-823B-9E4C-B9A6-3E48A74CD9F5}" type="presParOf" srcId="{F5564F5E-C23C-6041-B185-3508736BC161}" destId="{D334E96E-D664-3443-8496-4E437BC45B67}" srcOrd="2" destOrd="0" presId="urn:microsoft.com/office/officeart/2009/3/layout/HorizontalOrganizationChart"/>
    <dgm:cxn modelId="{9BC6B4E4-8228-F748-AA36-35760821B587}" type="presParOf" srcId="{96876921-77F4-4E08-9148-E99125692808}" destId="{DB74F6B7-48F3-A347-9D02-3848B3882D19}" srcOrd="2" destOrd="0" presId="urn:microsoft.com/office/officeart/2009/3/layout/HorizontalOrganizationChart"/>
    <dgm:cxn modelId="{BF1ECA8D-034D-8A43-8432-C8C9B6551A87}" type="presParOf" srcId="{96876921-77F4-4E08-9148-E99125692808}" destId="{B6FF38B1-94EE-5848-8043-BF3B363E5E43}" srcOrd="3" destOrd="0" presId="urn:microsoft.com/office/officeart/2009/3/layout/HorizontalOrganizationChart"/>
    <dgm:cxn modelId="{A6866308-19A2-FA4A-AA3A-35E5DFB623B8}" type="presParOf" srcId="{B6FF38B1-94EE-5848-8043-BF3B363E5E43}" destId="{CC2D7BE5-7000-3C48-AA1F-2B56512EECB1}" srcOrd="0" destOrd="0" presId="urn:microsoft.com/office/officeart/2009/3/layout/HorizontalOrganizationChart"/>
    <dgm:cxn modelId="{D6822CC1-76DE-7D46-B7A2-62E6226A290F}" type="presParOf" srcId="{CC2D7BE5-7000-3C48-AA1F-2B56512EECB1}" destId="{4E99FFF1-F2C8-4947-9B7B-F4C0FDBD7B17}" srcOrd="0" destOrd="0" presId="urn:microsoft.com/office/officeart/2009/3/layout/HorizontalOrganizationChart"/>
    <dgm:cxn modelId="{28985A98-C7C6-0447-BA08-ADF6AE137391}" type="presParOf" srcId="{CC2D7BE5-7000-3C48-AA1F-2B56512EECB1}" destId="{CBC1B020-7022-2B49-8F5F-7E3168D6587A}" srcOrd="1" destOrd="0" presId="urn:microsoft.com/office/officeart/2009/3/layout/HorizontalOrganizationChart"/>
    <dgm:cxn modelId="{17F6F306-205B-754A-AE77-3CA1B360D24D}" type="presParOf" srcId="{B6FF38B1-94EE-5848-8043-BF3B363E5E43}" destId="{8C9C17CE-7CBB-7446-A701-923744A6075A}" srcOrd="1" destOrd="0" presId="urn:microsoft.com/office/officeart/2009/3/layout/HorizontalOrganizationChart"/>
    <dgm:cxn modelId="{7559BB13-B197-EC4B-8FCB-D985D0DC1711}" type="presParOf" srcId="{B6FF38B1-94EE-5848-8043-BF3B363E5E43}" destId="{430A0D5E-F21F-B747-8E3B-3F16B06130DD}" srcOrd="2" destOrd="0" presId="urn:microsoft.com/office/officeart/2009/3/layout/HorizontalOrganizationChart"/>
    <dgm:cxn modelId="{01966D6C-646E-E54A-A5C1-7A80864DD687}" type="presParOf" srcId="{96876921-77F4-4E08-9148-E99125692808}" destId="{FDE78A9A-2F3D-1643-9E25-8D293E01FD0B}" srcOrd="4" destOrd="0" presId="urn:microsoft.com/office/officeart/2009/3/layout/HorizontalOrganizationChart"/>
    <dgm:cxn modelId="{9B94F19B-F0A4-FB40-9F6D-11E1EBC86650}" type="presParOf" srcId="{96876921-77F4-4E08-9148-E99125692808}" destId="{03AC02A8-DCF5-DE41-9165-E9B4A460BFB1}" srcOrd="5" destOrd="0" presId="urn:microsoft.com/office/officeart/2009/3/layout/HorizontalOrganizationChart"/>
    <dgm:cxn modelId="{094F3F7D-FCC7-1541-A7FA-1B5B97E0A211}" type="presParOf" srcId="{03AC02A8-DCF5-DE41-9165-E9B4A460BFB1}" destId="{F8B7117C-2CA0-2F40-B7D6-1D024FC1684D}" srcOrd="0" destOrd="0" presId="urn:microsoft.com/office/officeart/2009/3/layout/HorizontalOrganizationChart"/>
    <dgm:cxn modelId="{F0B2A90F-26A1-4340-B4C3-FA04A881092F}" type="presParOf" srcId="{F8B7117C-2CA0-2F40-B7D6-1D024FC1684D}" destId="{7EAD13FD-E4B4-DC46-B5DF-6646A2216B5E}" srcOrd="0" destOrd="0" presId="urn:microsoft.com/office/officeart/2009/3/layout/HorizontalOrganizationChart"/>
    <dgm:cxn modelId="{09898CB1-5BFB-A743-8CDE-72870797E5D5}" type="presParOf" srcId="{F8B7117C-2CA0-2F40-B7D6-1D024FC1684D}" destId="{4E317DED-344D-9C4D-B93F-1131238B087D}" srcOrd="1" destOrd="0" presId="urn:microsoft.com/office/officeart/2009/3/layout/HorizontalOrganizationChart"/>
    <dgm:cxn modelId="{B160670C-3DAA-414C-81EC-CCD600B168DE}" type="presParOf" srcId="{03AC02A8-DCF5-DE41-9165-E9B4A460BFB1}" destId="{B14BC67D-6708-2744-B1B5-357136427AFC}" srcOrd="1" destOrd="0" presId="urn:microsoft.com/office/officeart/2009/3/layout/HorizontalOrganizationChart"/>
    <dgm:cxn modelId="{0C5FA3EF-C51B-BD48-BF1A-00746CD722D7}" type="presParOf" srcId="{03AC02A8-DCF5-DE41-9165-E9B4A460BFB1}" destId="{3CE53489-38CC-3F4F-8E4D-87B2F2A44B04}" srcOrd="2" destOrd="0" presId="urn:microsoft.com/office/officeart/2009/3/layout/HorizontalOrganizationChart"/>
    <dgm:cxn modelId="{10AE5C44-2321-F648-860E-D6DAD17956C7}" type="presParOf" srcId="{96876921-77F4-4E08-9148-E99125692808}" destId="{02317F5F-2A70-F943-94AC-A4AA9E649FDC}" srcOrd="6" destOrd="0" presId="urn:microsoft.com/office/officeart/2009/3/layout/HorizontalOrganizationChart"/>
    <dgm:cxn modelId="{9C8223EF-9F69-B241-BCC9-76B1CA7F4B4C}" type="presParOf" srcId="{96876921-77F4-4E08-9148-E99125692808}" destId="{942551B5-031B-A94B-8596-6CF221122022}" srcOrd="7" destOrd="0" presId="urn:microsoft.com/office/officeart/2009/3/layout/HorizontalOrganizationChart"/>
    <dgm:cxn modelId="{59BD293B-EE7C-D54E-BBF2-27FB335090FF}" type="presParOf" srcId="{942551B5-031B-A94B-8596-6CF221122022}" destId="{7B45BAC9-CC56-AC40-81A5-C7B9387341D0}" srcOrd="0" destOrd="0" presId="urn:microsoft.com/office/officeart/2009/3/layout/HorizontalOrganizationChart"/>
    <dgm:cxn modelId="{AEAB7265-AF30-4447-B232-1EF90AEF17AD}" type="presParOf" srcId="{7B45BAC9-CC56-AC40-81A5-C7B9387341D0}" destId="{8694BFB8-9E8C-1845-8FEC-5B89C95DC21B}" srcOrd="0" destOrd="0" presId="urn:microsoft.com/office/officeart/2009/3/layout/HorizontalOrganizationChart"/>
    <dgm:cxn modelId="{8B5F55B0-7939-3343-AC76-93D6311780B6}" type="presParOf" srcId="{7B45BAC9-CC56-AC40-81A5-C7B9387341D0}" destId="{BCA5C663-1057-1245-B4D4-FE7B87B92033}" srcOrd="1" destOrd="0" presId="urn:microsoft.com/office/officeart/2009/3/layout/HorizontalOrganizationChart"/>
    <dgm:cxn modelId="{7CBD372F-402C-B145-B11C-821910D3D50D}" type="presParOf" srcId="{942551B5-031B-A94B-8596-6CF221122022}" destId="{1E512A8E-5837-FD44-BC9D-057510CBC4D9}" srcOrd="1" destOrd="0" presId="urn:microsoft.com/office/officeart/2009/3/layout/HorizontalOrganizationChart"/>
    <dgm:cxn modelId="{F8BEAD58-9AE6-5D49-88BA-45A1CB690C0A}" type="presParOf" srcId="{942551B5-031B-A94B-8596-6CF221122022}" destId="{A1E72A6A-988E-C845-8CD1-74A8CF689222}" srcOrd="2" destOrd="0" presId="urn:microsoft.com/office/officeart/2009/3/layout/HorizontalOrganizationChart"/>
    <dgm:cxn modelId="{CBB0926B-2C52-2842-BC30-C7D0423B13FE}" type="presParOf" srcId="{96876921-77F4-4E08-9148-E99125692808}" destId="{16C50FE8-F74F-1349-A8CA-65C27410E2C4}" srcOrd="8" destOrd="0" presId="urn:microsoft.com/office/officeart/2009/3/layout/HorizontalOrganizationChart"/>
    <dgm:cxn modelId="{55AF0EC1-857F-EA48-A192-BE122C587F8B}" type="presParOf" srcId="{96876921-77F4-4E08-9148-E99125692808}" destId="{7B39659E-F7C2-8C4D-AAAE-4DDD6208E960}" srcOrd="9" destOrd="0" presId="urn:microsoft.com/office/officeart/2009/3/layout/HorizontalOrganizationChart"/>
    <dgm:cxn modelId="{21FD91E7-9CAC-D644-9179-71823A405A2A}" type="presParOf" srcId="{7B39659E-F7C2-8C4D-AAAE-4DDD6208E960}" destId="{06ED6D85-57F1-BB48-8E0B-7186F27EBFD7}" srcOrd="0" destOrd="0" presId="urn:microsoft.com/office/officeart/2009/3/layout/HorizontalOrganizationChart"/>
    <dgm:cxn modelId="{0572CAEF-761A-C548-89B6-759FC8A7A484}" type="presParOf" srcId="{06ED6D85-57F1-BB48-8E0B-7186F27EBFD7}" destId="{EE430F54-A878-5E4E-8BD2-2EC118BCE1FF}" srcOrd="0" destOrd="0" presId="urn:microsoft.com/office/officeart/2009/3/layout/HorizontalOrganizationChart"/>
    <dgm:cxn modelId="{48B7EDE4-2BEB-7C4F-8CA2-CFFE49E1742F}" type="presParOf" srcId="{06ED6D85-57F1-BB48-8E0B-7186F27EBFD7}" destId="{0F28AA06-1427-D743-BEC7-C0539F8ADE78}" srcOrd="1" destOrd="0" presId="urn:microsoft.com/office/officeart/2009/3/layout/HorizontalOrganizationChart"/>
    <dgm:cxn modelId="{46AD458B-8AD4-0E48-AC1C-7A8D445AEC78}" type="presParOf" srcId="{7B39659E-F7C2-8C4D-AAAE-4DDD6208E960}" destId="{F43529C5-7D0B-C04F-969D-0FBCA8A92A6D}" srcOrd="1" destOrd="0" presId="urn:microsoft.com/office/officeart/2009/3/layout/HorizontalOrganizationChart"/>
    <dgm:cxn modelId="{4C3F6A0D-B2A0-074C-852D-4C36FA4E0406}" type="presParOf" srcId="{7B39659E-F7C2-8C4D-AAAE-4DDD6208E960}" destId="{7844B8FB-1B3C-3543-A856-FD80D2872BDF}" srcOrd="2" destOrd="0" presId="urn:microsoft.com/office/officeart/2009/3/layout/HorizontalOrganizationChart"/>
    <dgm:cxn modelId="{8C20A142-CA40-5749-AB89-3CCC01FB8C1D}" type="presParOf" srcId="{96876921-77F4-4E08-9148-E99125692808}" destId="{D64C51CF-5385-AC4E-9924-5AEB9C96CC29}" srcOrd="10" destOrd="0" presId="urn:microsoft.com/office/officeart/2009/3/layout/HorizontalOrganizationChart"/>
    <dgm:cxn modelId="{96984937-F146-9249-A570-A1F4CCEE8778}" type="presParOf" srcId="{96876921-77F4-4E08-9148-E99125692808}" destId="{2C28600F-B5DF-F346-BFAD-A7B2AF3EC9CB}" srcOrd="11" destOrd="0" presId="urn:microsoft.com/office/officeart/2009/3/layout/HorizontalOrganizationChart"/>
    <dgm:cxn modelId="{E0E5E943-F9A5-4148-9237-393EF68F6A73}" type="presParOf" srcId="{2C28600F-B5DF-F346-BFAD-A7B2AF3EC9CB}" destId="{60E6DAE8-C119-484B-B753-1455C0E0CE71}" srcOrd="0" destOrd="0" presId="urn:microsoft.com/office/officeart/2009/3/layout/HorizontalOrganizationChart"/>
    <dgm:cxn modelId="{744D51C2-D2D4-9440-AB5F-44E5C89340E2}" type="presParOf" srcId="{60E6DAE8-C119-484B-B753-1455C0E0CE71}" destId="{E6CF5C07-2D9C-564D-90E5-DBF063F87A7C}" srcOrd="0" destOrd="0" presId="urn:microsoft.com/office/officeart/2009/3/layout/HorizontalOrganizationChart"/>
    <dgm:cxn modelId="{2CAF5D0E-FE60-DD42-829A-6AC3E2FFE86A}" type="presParOf" srcId="{60E6DAE8-C119-484B-B753-1455C0E0CE71}" destId="{C767319C-045A-8840-8F04-CF0D948D48E4}" srcOrd="1" destOrd="0" presId="urn:microsoft.com/office/officeart/2009/3/layout/HorizontalOrganizationChart"/>
    <dgm:cxn modelId="{CC684853-8E67-B447-95D5-0320FEDF44D8}" type="presParOf" srcId="{2C28600F-B5DF-F346-BFAD-A7B2AF3EC9CB}" destId="{1B10B67E-083A-F547-9877-E216C150872C}" srcOrd="1" destOrd="0" presId="urn:microsoft.com/office/officeart/2009/3/layout/HorizontalOrganizationChart"/>
    <dgm:cxn modelId="{BDFB53B3-AF3B-9C42-B036-9B98A95CCCA0}" type="presParOf" srcId="{2C28600F-B5DF-F346-BFAD-A7B2AF3EC9CB}" destId="{2E3E6627-6735-2447-AB97-6533EB27301F}" srcOrd="2" destOrd="0" presId="urn:microsoft.com/office/officeart/2009/3/layout/HorizontalOrganizationChart"/>
    <dgm:cxn modelId="{406E608E-8E81-E249-A443-81FA2CAFAA2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a:solidFill>
          <a:schemeClr val="accent2"/>
        </a:solidFill>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82A86501-32A5-3D42-B15C-E0C690086208}" type="presOf" srcId="{082ECBEE-C2C7-4949-86B1-6B928BF803C2}" destId="{DB74F6B7-48F3-A347-9D02-3848B3882D19}"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44133509-61D1-A549-A00F-FE2C22F81D74}" type="presOf" srcId="{18857FB4-8C0F-134F-BB34-A7483EFC3EB3}" destId="{8694BFB8-9E8C-1845-8FEC-5B89C95DC21B}" srcOrd="0" destOrd="0" presId="urn:microsoft.com/office/officeart/2009/3/layout/HorizontalOrganizationChart"/>
    <dgm:cxn modelId="{B0FB1328-1C67-634E-AA02-576BA6267711}" type="presOf" srcId="{4CB52E96-06D1-AF48-99CE-F4490E57E3F7}" destId="{C767319C-045A-8840-8F04-CF0D948D48E4}" srcOrd="1"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9D5C603C-56FA-C04B-AB9C-5578DBC4DA68}" type="presOf" srcId="{407B71D8-AF3B-5A42-9B22-D9139206A1E9}" destId="{EE430F54-A878-5E4E-8BD2-2EC118BCE1FF}" srcOrd="0" destOrd="0" presId="urn:microsoft.com/office/officeart/2009/3/layout/HorizontalOrganizationChart"/>
    <dgm:cxn modelId="{F6B65840-CD42-944C-8277-BFC711995CAD}" type="presOf" srcId="{9AC2E227-803C-4016-BF2C-9291B6CAA290}" destId="{9CD41DA5-A8A9-4189-B933-DCF665F7DF2D}"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6C9C754F-5442-0C43-98E2-767E18A80E54}" type="presOf" srcId="{D85D18D5-D26E-FC45-9804-B9305D1099EC}" destId="{02317F5F-2A70-F943-94AC-A4AA9E649FDC}" srcOrd="0" destOrd="0" presId="urn:microsoft.com/office/officeart/2009/3/layout/HorizontalOrganizationChart"/>
    <dgm:cxn modelId="{0DF13765-F133-F441-952C-9051F2B33AB1}" type="presOf" srcId="{23F1803F-276C-8041-9B7B-082F2BD1E946}" destId="{19BA56B5-C34A-B64D-A239-C962FAC6DE3A}" srcOrd="0" destOrd="0" presId="urn:microsoft.com/office/officeart/2009/3/layout/HorizontalOrganizationChart"/>
    <dgm:cxn modelId="{C01C3367-A7EE-0A4C-8E17-F9D075B7B35B}" type="presOf" srcId="{7859404A-F2FC-2C48-AA46-F509ECEE6B31}" destId="{CBC1B020-7022-2B49-8F5F-7E3168D6587A}" srcOrd="1" destOrd="0" presId="urn:microsoft.com/office/officeart/2009/3/layout/HorizontalOrganizationChart"/>
    <dgm:cxn modelId="{9C18546B-AD9D-834B-9B55-FD8FA1645953}" type="presOf" srcId="{407B71D8-AF3B-5A42-9B22-D9139206A1E9}" destId="{0F28AA06-1427-D743-BEC7-C0539F8ADE78}" srcOrd="1" destOrd="0" presId="urn:microsoft.com/office/officeart/2009/3/layout/HorizontalOrganizationChart"/>
    <dgm:cxn modelId="{BE1EA170-CA00-4443-8EDE-8252264ADAD1}" type="presOf" srcId="{9AC2E227-803C-4016-BF2C-9291B6CAA290}" destId="{2A2AFDF2-2568-44F8-842C-3BFD70D9F2B1}" srcOrd="0" destOrd="0" presId="urn:microsoft.com/office/officeart/2009/3/layout/HorizontalOrganizationChart"/>
    <dgm:cxn modelId="{FB832F74-CBF3-1A44-BF1B-C6823FC0EED8}" type="presOf" srcId="{F05BBA42-D7AF-4BA0-8C3F-85B1FE28E48F}" destId="{18DB143D-9E27-4E02-AFA5-F665953CBC10}" srcOrd="0" destOrd="0" presId="urn:microsoft.com/office/officeart/2009/3/layout/HorizontalOrganizationChart"/>
    <dgm:cxn modelId="{8C5D2277-1BB8-204C-A7C8-B82D9FEE1C73}" type="presOf" srcId="{18857FB4-8C0F-134F-BB34-A7483EFC3EB3}" destId="{BCA5C663-1057-1245-B4D4-FE7B87B92033}" srcOrd="1" destOrd="0" presId="urn:microsoft.com/office/officeart/2009/3/layout/HorizontalOrganizationChart"/>
    <dgm:cxn modelId="{B06BA177-B55C-1F48-9309-FA9F2133C658}" type="presOf" srcId="{5E91D41B-332E-E54E-BBB2-1256B9CC48C7}" destId="{97BD78E0-6CC9-224B-9FDD-F11EE9BF8DF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735DD481-F445-EB48-A8D7-C2B253E6FAAC}" type="presOf" srcId="{4CB52E96-06D1-AF48-99CE-F4490E57E3F7}" destId="{E6CF5C07-2D9C-564D-90E5-DBF063F87A7C}" srcOrd="0" destOrd="0" presId="urn:microsoft.com/office/officeart/2009/3/layout/HorizontalOrganizationChart"/>
    <dgm:cxn modelId="{2D802282-2FEA-D045-AF0F-99F97AEDE549}" type="presOf" srcId="{5A294BDE-BC52-8342-AC0A-45AB3E3D15CE}" destId="{16C50FE8-F74F-1349-A8CA-65C27410E2C4}" srcOrd="0" destOrd="0" presId="urn:microsoft.com/office/officeart/2009/3/layout/HorizontalOrganizationChart"/>
    <dgm:cxn modelId="{8588DB96-4D9C-DC42-819B-4A5F7CE10F3C}" type="presOf" srcId="{D03B71AB-129A-214C-ABE8-BDB062FF6886}" destId="{D64C51CF-5385-AC4E-9924-5AEB9C96CC29}"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7838CBBE-18C1-F14D-8966-A64C276EC2EB}" type="presOf" srcId="{7859404A-F2FC-2C48-AA46-F509ECEE6B31}" destId="{4E99FFF1-F2C8-4947-9B7B-F4C0FDBD7B17}" srcOrd="0" destOrd="0" presId="urn:microsoft.com/office/officeart/2009/3/layout/HorizontalOrganizationChart"/>
    <dgm:cxn modelId="{67013FD3-D50B-E641-93C5-829219AB1752}" type="presOf" srcId="{F2050BCA-66A8-BD4F-8D70-1CDE1E1193D6}" destId="{7EAD13FD-E4B4-DC46-B5DF-6646A2216B5E}" srcOrd="0" destOrd="0" presId="urn:microsoft.com/office/officeart/2009/3/layout/HorizontalOrganizationChart"/>
    <dgm:cxn modelId="{5F7163DE-E7BB-8948-A8B2-8EF3353A3B7C}" type="presOf" srcId="{1D790902-AF3D-7B46-AD76-3055EDBED332}" destId="{FDE78A9A-2F3D-1643-9E25-8D293E01FD0B}" srcOrd="0" destOrd="0" presId="urn:microsoft.com/office/officeart/2009/3/layout/HorizontalOrganizationChart"/>
    <dgm:cxn modelId="{894B39E4-E8C2-A349-B96F-F95A3D625D88}" type="presOf" srcId="{23F1803F-276C-8041-9B7B-082F2BD1E946}" destId="{B13D6842-7E74-6E4A-B081-886229548982}" srcOrd="1" destOrd="0" presId="urn:microsoft.com/office/officeart/2009/3/layout/HorizontalOrganizationChart"/>
    <dgm:cxn modelId="{996B2AF7-4400-984B-B282-0D7B006B1811}" type="presOf" srcId="{F2050BCA-66A8-BD4F-8D70-1CDE1E1193D6}" destId="{4E317DED-344D-9C4D-B93F-1131238B087D}"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FC949886-BACF-294E-B88A-AE3F6C1C8F5F}" type="presParOf" srcId="{18DB143D-9E27-4E02-AFA5-F665953CBC10}" destId="{07E01157-B979-4F6B-B892-75DB2A2B8B0F}" srcOrd="0" destOrd="0" presId="urn:microsoft.com/office/officeart/2009/3/layout/HorizontalOrganizationChart"/>
    <dgm:cxn modelId="{E6A5B1C9-6FB7-064D-943F-8FCD550A986F}" type="presParOf" srcId="{07E01157-B979-4F6B-B892-75DB2A2B8B0F}" destId="{F686C23F-604E-4653-B2CB-27DBB6BED631}" srcOrd="0" destOrd="0" presId="urn:microsoft.com/office/officeart/2009/3/layout/HorizontalOrganizationChart"/>
    <dgm:cxn modelId="{05FB19ED-F5B4-794C-9E1E-881FF95B174E}" type="presParOf" srcId="{F686C23F-604E-4653-B2CB-27DBB6BED631}" destId="{2A2AFDF2-2568-44F8-842C-3BFD70D9F2B1}" srcOrd="0" destOrd="0" presId="urn:microsoft.com/office/officeart/2009/3/layout/HorizontalOrganizationChart"/>
    <dgm:cxn modelId="{C4B0BA3C-F954-364F-B177-AC9CC4E4F314}" type="presParOf" srcId="{F686C23F-604E-4653-B2CB-27DBB6BED631}" destId="{9CD41DA5-A8A9-4189-B933-DCF665F7DF2D}" srcOrd="1" destOrd="0" presId="urn:microsoft.com/office/officeart/2009/3/layout/HorizontalOrganizationChart"/>
    <dgm:cxn modelId="{BF425F01-6077-CA48-BA75-48A10A75EE36}" type="presParOf" srcId="{07E01157-B979-4F6B-B892-75DB2A2B8B0F}" destId="{96876921-77F4-4E08-9148-E99125692808}" srcOrd="1" destOrd="0" presId="urn:microsoft.com/office/officeart/2009/3/layout/HorizontalOrganizationChart"/>
    <dgm:cxn modelId="{4DBE873D-B3D7-A640-8EE8-898EE535B262}" type="presParOf" srcId="{96876921-77F4-4E08-9148-E99125692808}" destId="{97BD78E0-6CC9-224B-9FDD-F11EE9BF8DF0}" srcOrd="0" destOrd="0" presId="urn:microsoft.com/office/officeart/2009/3/layout/HorizontalOrganizationChart"/>
    <dgm:cxn modelId="{5644E46B-E6A8-5E46-9542-66DC40D2E3BA}" type="presParOf" srcId="{96876921-77F4-4E08-9148-E99125692808}" destId="{F5564F5E-C23C-6041-B185-3508736BC161}" srcOrd="1" destOrd="0" presId="urn:microsoft.com/office/officeart/2009/3/layout/HorizontalOrganizationChart"/>
    <dgm:cxn modelId="{4089317A-4510-C046-A943-335BE63A9C8A}" type="presParOf" srcId="{F5564F5E-C23C-6041-B185-3508736BC161}" destId="{730C15AF-A2E3-334E-9C4F-2DA8AC61AB90}" srcOrd="0" destOrd="0" presId="urn:microsoft.com/office/officeart/2009/3/layout/HorizontalOrganizationChart"/>
    <dgm:cxn modelId="{BAF6ED4D-086D-304D-B733-A6162C455944}" type="presParOf" srcId="{730C15AF-A2E3-334E-9C4F-2DA8AC61AB90}" destId="{19BA56B5-C34A-B64D-A239-C962FAC6DE3A}" srcOrd="0" destOrd="0" presId="urn:microsoft.com/office/officeart/2009/3/layout/HorizontalOrganizationChart"/>
    <dgm:cxn modelId="{E0B94C26-F3C5-D04F-A653-27ED401FA417}" type="presParOf" srcId="{730C15AF-A2E3-334E-9C4F-2DA8AC61AB90}" destId="{B13D6842-7E74-6E4A-B081-886229548982}" srcOrd="1" destOrd="0" presId="urn:microsoft.com/office/officeart/2009/3/layout/HorizontalOrganizationChart"/>
    <dgm:cxn modelId="{56201FC6-94B2-0D46-8A73-9337F3F4FBAD}" type="presParOf" srcId="{F5564F5E-C23C-6041-B185-3508736BC161}" destId="{DA228DBB-51B5-1545-814C-2E0469298B4C}" srcOrd="1" destOrd="0" presId="urn:microsoft.com/office/officeart/2009/3/layout/HorizontalOrganizationChart"/>
    <dgm:cxn modelId="{67B1DCE7-5913-FF4E-81F2-841481D5EC24}" type="presParOf" srcId="{F5564F5E-C23C-6041-B185-3508736BC161}" destId="{D334E96E-D664-3443-8496-4E437BC45B67}" srcOrd="2" destOrd="0" presId="urn:microsoft.com/office/officeart/2009/3/layout/HorizontalOrganizationChart"/>
    <dgm:cxn modelId="{14676BBC-CA50-C64E-8917-893A10C15B75}" type="presParOf" srcId="{96876921-77F4-4E08-9148-E99125692808}" destId="{DB74F6B7-48F3-A347-9D02-3848B3882D19}" srcOrd="2" destOrd="0" presId="urn:microsoft.com/office/officeart/2009/3/layout/HorizontalOrganizationChart"/>
    <dgm:cxn modelId="{633C3261-00CA-2844-A50F-954519411710}" type="presParOf" srcId="{96876921-77F4-4E08-9148-E99125692808}" destId="{B6FF38B1-94EE-5848-8043-BF3B363E5E43}" srcOrd="3" destOrd="0" presId="urn:microsoft.com/office/officeart/2009/3/layout/HorizontalOrganizationChart"/>
    <dgm:cxn modelId="{A07BB43C-3387-164E-8E2E-5D43A1A581FC}" type="presParOf" srcId="{B6FF38B1-94EE-5848-8043-BF3B363E5E43}" destId="{CC2D7BE5-7000-3C48-AA1F-2B56512EECB1}" srcOrd="0" destOrd="0" presId="urn:microsoft.com/office/officeart/2009/3/layout/HorizontalOrganizationChart"/>
    <dgm:cxn modelId="{A1BED4C6-705C-C04A-A863-382792630783}" type="presParOf" srcId="{CC2D7BE5-7000-3C48-AA1F-2B56512EECB1}" destId="{4E99FFF1-F2C8-4947-9B7B-F4C0FDBD7B17}" srcOrd="0" destOrd="0" presId="urn:microsoft.com/office/officeart/2009/3/layout/HorizontalOrganizationChart"/>
    <dgm:cxn modelId="{02D6C467-0E50-3346-8E0F-C50ABDE5EAF0}" type="presParOf" srcId="{CC2D7BE5-7000-3C48-AA1F-2B56512EECB1}" destId="{CBC1B020-7022-2B49-8F5F-7E3168D6587A}" srcOrd="1" destOrd="0" presId="urn:microsoft.com/office/officeart/2009/3/layout/HorizontalOrganizationChart"/>
    <dgm:cxn modelId="{C85D1DC5-3D8B-A44F-B2B4-3DBCD79CB13B}" type="presParOf" srcId="{B6FF38B1-94EE-5848-8043-BF3B363E5E43}" destId="{8C9C17CE-7CBB-7446-A701-923744A6075A}" srcOrd="1" destOrd="0" presId="urn:microsoft.com/office/officeart/2009/3/layout/HorizontalOrganizationChart"/>
    <dgm:cxn modelId="{04694BE5-4B00-584B-AD38-BD7FCB72741D}" type="presParOf" srcId="{B6FF38B1-94EE-5848-8043-BF3B363E5E43}" destId="{430A0D5E-F21F-B747-8E3B-3F16B06130DD}" srcOrd="2" destOrd="0" presId="urn:microsoft.com/office/officeart/2009/3/layout/HorizontalOrganizationChart"/>
    <dgm:cxn modelId="{378807A7-ECE7-1F4C-B650-071D44347EB9}" type="presParOf" srcId="{96876921-77F4-4E08-9148-E99125692808}" destId="{FDE78A9A-2F3D-1643-9E25-8D293E01FD0B}" srcOrd="4" destOrd="0" presId="urn:microsoft.com/office/officeart/2009/3/layout/HorizontalOrganizationChart"/>
    <dgm:cxn modelId="{A97F824D-E87F-CE4D-9A07-3229F7B89BCA}" type="presParOf" srcId="{96876921-77F4-4E08-9148-E99125692808}" destId="{03AC02A8-DCF5-DE41-9165-E9B4A460BFB1}" srcOrd="5" destOrd="0" presId="urn:microsoft.com/office/officeart/2009/3/layout/HorizontalOrganizationChart"/>
    <dgm:cxn modelId="{0C918F24-41EA-284E-B2EC-1582D21DEB74}" type="presParOf" srcId="{03AC02A8-DCF5-DE41-9165-E9B4A460BFB1}" destId="{F8B7117C-2CA0-2F40-B7D6-1D024FC1684D}" srcOrd="0" destOrd="0" presId="urn:microsoft.com/office/officeart/2009/3/layout/HorizontalOrganizationChart"/>
    <dgm:cxn modelId="{82887754-E59C-C043-9792-33283A5EEC6B}" type="presParOf" srcId="{F8B7117C-2CA0-2F40-B7D6-1D024FC1684D}" destId="{7EAD13FD-E4B4-DC46-B5DF-6646A2216B5E}" srcOrd="0" destOrd="0" presId="urn:microsoft.com/office/officeart/2009/3/layout/HorizontalOrganizationChart"/>
    <dgm:cxn modelId="{F9523A59-4755-084F-B67C-C4781648E5B3}" type="presParOf" srcId="{F8B7117C-2CA0-2F40-B7D6-1D024FC1684D}" destId="{4E317DED-344D-9C4D-B93F-1131238B087D}" srcOrd="1" destOrd="0" presId="urn:microsoft.com/office/officeart/2009/3/layout/HorizontalOrganizationChart"/>
    <dgm:cxn modelId="{739BF26E-C25F-E84A-90EF-09AB0F237368}" type="presParOf" srcId="{03AC02A8-DCF5-DE41-9165-E9B4A460BFB1}" destId="{B14BC67D-6708-2744-B1B5-357136427AFC}" srcOrd="1" destOrd="0" presId="urn:microsoft.com/office/officeart/2009/3/layout/HorizontalOrganizationChart"/>
    <dgm:cxn modelId="{E61E6F98-6CAB-524D-8372-E06AB7913B3F}" type="presParOf" srcId="{03AC02A8-DCF5-DE41-9165-E9B4A460BFB1}" destId="{3CE53489-38CC-3F4F-8E4D-87B2F2A44B04}" srcOrd="2" destOrd="0" presId="urn:microsoft.com/office/officeart/2009/3/layout/HorizontalOrganizationChart"/>
    <dgm:cxn modelId="{65F0AC7B-8F13-244C-996C-436804570099}" type="presParOf" srcId="{96876921-77F4-4E08-9148-E99125692808}" destId="{02317F5F-2A70-F943-94AC-A4AA9E649FDC}" srcOrd="6" destOrd="0" presId="urn:microsoft.com/office/officeart/2009/3/layout/HorizontalOrganizationChart"/>
    <dgm:cxn modelId="{E46BA688-A85F-864F-8716-6E1F8FA606E7}" type="presParOf" srcId="{96876921-77F4-4E08-9148-E99125692808}" destId="{942551B5-031B-A94B-8596-6CF221122022}" srcOrd="7" destOrd="0" presId="urn:microsoft.com/office/officeart/2009/3/layout/HorizontalOrganizationChart"/>
    <dgm:cxn modelId="{00D211D2-919C-1D46-AAE1-81DBBEB994E1}" type="presParOf" srcId="{942551B5-031B-A94B-8596-6CF221122022}" destId="{7B45BAC9-CC56-AC40-81A5-C7B9387341D0}" srcOrd="0" destOrd="0" presId="urn:microsoft.com/office/officeart/2009/3/layout/HorizontalOrganizationChart"/>
    <dgm:cxn modelId="{1F632D99-3378-1441-85D0-C4D7540E5B2B}" type="presParOf" srcId="{7B45BAC9-CC56-AC40-81A5-C7B9387341D0}" destId="{8694BFB8-9E8C-1845-8FEC-5B89C95DC21B}" srcOrd="0" destOrd="0" presId="urn:microsoft.com/office/officeart/2009/3/layout/HorizontalOrganizationChart"/>
    <dgm:cxn modelId="{70646353-1F15-3D4D-92CD-08564BC710FA}" type="presParOf" srcId="{7B45BAC9-CC56-AC40-81A5-C7B9387341D0}" destId="{BCA5C663-1057-1245-B4D4-FE7B87B92033}" srcOrd="1" destOrd="0" presId="urn:microsoft.com/office/officeart/2009/3/layout/HorizontalOrganizationChart"/>
    <dgm:cxn modelId="{680C8782-95A5-0847-B902-CDCE2EB181D5}" type="presParOf" srcId="{942551B5-031B-A94B-8596-6CF221122022}" destId="{1E512A8E-5837-FD44-BC9D-057510CBC4D9}" srcOrd="1" destOrd="0" presId="urn:microsoft.com/office/officeart/2009/3/layout/HorizontalOrganizationChart"/>
    <dgm:cxn modelId="{AFB3B372-BDF0-C643-BB70-3500294C3AA1}" type="presParOf" srcId="{942551B5-031B-A94B-8596-6CF221122022}" destId="{A1E72A6A-988E-C845-8CD1-74A8CF689222}" srcOrd="2" destOrd="0" presId="urn:microsoft.com/office/officeart/2009/3/layout/HorizontalOrganizationChart"/>
    <dgm:cxn modelId="{26E572C7-B6E0-0140-8FD2-8AB85A919098}" type="presParOf" srcId="{96876921-77F4-4E08-9148-E99125692808}" destId="{16C50FE8-F74F-1349-A8CA-65C27410E2C4}" srcOrd="8" destOrd="0" presId="urn:microsoft.com/office/officeart/2009/3/layout/HorizontalOrganizationChart"/>
    <dgm:cxn modelId="{6AE190FA-68D4-074B-9F06-83DB874C3B33}" type="presParOf" srcId="{96876921-77F4-4E08-9148-E99125692808}" destId="{7B39659E-F7C2-8C4D-AAAE-4DDD6208E960}" srcOrd="9" destOrd="0" presId="urn:microsoft.com/office/officeart/2009/3/layout/HorizontalOrganizationChart"/>
    <dgm:cxn modelId="{7979D8C8-1F78-4649-8139-B48216C71DEA}" type="presParOf" srcId="{7B39659E-F7C2-8C4D-AAAE-4DDD6208E960}" destId="{06ED6D85-57F1-BB48-8E0B-7186F27EBFD7}" srcOrd="0" destOrd="0" presId="urn:microsoft.com/office/officeart/2009/3/layout/HorizontalOrganizationChart"/>
    <dgm:cxn modelId="{42D777EB-2E49-524B-8467-E20F6F6158E8}" type="presParOf" srcId="{06ED6D85-57F1-BB48-8E0B-7186F27EBFD7}" destId="{EE430F54-A878-5E4E-8BD2-2EC118BCE1FF}" srcOrd="0" destOrd="0" presId="urn:microsoft.com/office/officeart/2009/3/layout/HorizontalOrganizationChart"/>
    <dgm:cxn modelId="{BDB7ED07-EEFB-6D40-8DAD-A267758342E0}" type="presParOf" srcId="{06ED6D85-57F1-BB48-8E0B-7186F27EBFD7}" destId="{0F28AA06-1427-D743-BEC7-C0539F8ADE78}" srcOrd="1" destOrd="0" presId="urn:microsoft.com/office/officeart/2009/3/layout/HorizontalOrganizationChart"/>
    <dgm:cxn modelId="{FE9935F2-52D7-9144-8B6B-5F4177208507}" type="presParOf" srcId="{7B39659E-F7C2-8C4D-AAAE-4DDD6208E960}" destId="{F43529C5-7D0B-C04F-969D-0FBCA8A92A6D}" srcOrd="1" destOrd="0" presId="urn:microsoft.com/office/officeart/2009/3/layout/HorizontalOrganizationChart"/>
    <dgm:cxn modelId="{3D206CC2-0B7F-5D4B-A9C0-29845C111493}" type="presParOf" srcId="{7B39659E-F7C2-8C4D-AAAE-4DDD6208E960}" destId="{7844B8FB-1B3C-3543-A856-FD80D2872BDF}" srcOrd="2" destOrd="0" presId="urn:microsoft.com/office/officeart/2009/3/layout/HorizontalOrganizationChart"/>
    <dgm:cxn modelId="{C3D29E8F-8E2F-9E42-9B05-6EC56177EFEF}" type="presParOf" srcId="{96876921-77F4-4E08-9148-E99125692808}" destId="{D64C51CF-5385-AC4E-9924-5AEB9C96CC29}" srcOrd="10" destOrd="0" presId="urn:microsoft.com/office/officeart/2009/3/layout/HorizontalOrganizationChart"/>
    <dgm:cxn modelId="{0B408D9C-A8BF-E740-9729-7BEE009F188A}" type="presParOf" srcId="{96876921-77F4-4E08-9148-E99125692808}" destId="{2C28600F-B5DF-F346-BFAD-A7B2AF3EC9CB}" srcOrd="11" destOrd="0" presId="urn:microsoft.com/office/officeart/2009/3/layout/HorizontalOrganizationChart"/>
    <dgm:cxn modelId="{AE2D9281-1333-9841-8A2D-D7DF388DBF7A}" type="presParOf" srcId="{2C28600F-B5DF-F346-BFAD-A7B2AF3EC9CB}" destId="{60E6DAE8-C119-484B-B753-1455C0E0CE71}" srcOrd="0" destOrd="0" presId="urn:microsoft.com/office/officeart/2009/3/layout/HorizontalOrganizationChart"/>
    <dgm:cxn modelId="{0E0319E5-EA7B-3447-B299-5C6838AF1C45}" type="presParOf" srcId="{60E6DAE8-C119-484B-B753-1455C0E0CE71}" destId="{E6CF5C07-2D9C-564D-90E5-DBF063F87A7C}" srcOrd="0" destOrd="0" presId="urn:microsoft.com/office/officeart/2009/3/layout/HorizontalOrganizationChart"/>
    <dgm:cxn modelId="{9D66F24D-4B74-7B4A-9E68-FD39A63EA39D}" type="presParOf" srcId="{60E6DAE8-C119-484B-B753-1455C0E0CE71}" destId="{C767319C-045A-8840-8F04-CF0D948D48E4}" srcOrd="1" destOrd="0" presId="urn:microsoft.com/office/officeart/2009/3/layout/HorizontalOrganizationChart"/>
    <dgm:cxn modelId="{CBD766B0-93F1-D14C-A854-CC574CE4E8CE}" type="presParOf" srcId="{2C28600F-B5DF-F346-BFAD-A7B2AF3EC9CB}" destId="{1B10B67E-083A-F547-9877-E216C150872C}" srcOrd="1" destOrd="0" presId="urn:microsoft.com/office/officeart/2009/3/layout/HorizontalOrganizationChart"/>
    <dgm:cxn modelId="{FC06B47E-9C84-8546-B771-0C9C18D443A8}" type="presParOf" srcId="{2C28600F-B5DF-F346-BFAD-A7B2AF3EC9CB}" destId="{2E3E6627-6735-2447-AB97-6533EB27301F}" srcOrd="2" destOrd="0" presId="urn:microsoft.com/office/officeart/2009/3/layout/HorizontalOrganizationChart"/>
    <dgm:cxn modelId="{6E451C97-74DC-C042-B38F-EFF70316FDD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614CA60A-B831-E344-96F1-187695C7AA34}" type="presOf" srcId="{3FA44A42-E0AE-412C-8071-9A37D30DD567}" destId="{CBD704CC-8D6F-4C39-AFA6-3825EE74A965}"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0DA0F4F-417A-F946-B70F-C902FF8855F7}" type="presOf" srcId="{9AC2E227-803C-4016-BF2C-9291B6CAA290}" destId="{2A2AFDF2-2568-44F8-842C-3BFD70D9F2B1}" srcOrd="0" destOrd="0" presId="urn:microsoft.com/office/officeart/2009/3/layout/HorizontalOrganizationChart"/>
    <dgm:cxn modelId="{4CA6A467-29D1-4641-A1C2-08D4FE5FFA6D}" type="presOf" srcId="{E2369F6E-DA59-4F6E-BD69-6CAA013A82BE}" destId="{CD82D2C2-9EF5-4CA0-9CEE-9265A38A1F4A}" srcOrd="0" destOrd="0" presId="urn:microsoft.com/office/officeart/2009/3/layout/HorizontalOrganizationChart"/>
    <dgm:cxn modelId="{5B908F6A-02FC-BA44-90F3-C2476E369AD4}" type="presOf" srcId="{57E64457-75B6-40DF-86BF-80888D7FBBC5}" destId="{72A5A8A1-C34D-4CC9-B014-4EDC4C60B5CB}" srcOrd="0" destOrd="0" presId="urn:microsoft.com/office/officeart/2009/3/layout/HorizontalOrganizationChart"/>
    <dgm:cxn modelId="{898E856C-139A-B14C-9B5C-8FD0C218D14F}" type="presOf" srcId="{7638F483-EC40-4669-A117-0C6040B4A66B}" destId="{A4529214-DB2D-4B21-8831-F60F2A376559}" srcOrd="1" destOrd="0" presId="urn:microsoft.com/office/officeart/2009/3/layout/HorizontalOrganizationChart"/>
    <dgm:cxn modelId="{B824A96C-C7DB-5643-BE3E-4C437BCD75F9}" type="presOf" srcId="{E03ADBCE-1E22-C448-B985-6157870BEC69}" destId="{CE4C2619-300C-5645-A2BF-9563C67CDB33}" srcOrd="0" destOrd="0" presId="urn:microsoft.com/office/officeart/2009/3/layout/HorizontalOrganizationChart"/>
    <dgm:cxn modelId="{1F2F4780-FA3C-6B4C-B7E0-4859B3338B76}" type="presOf" srcId="{E03ADBCE-1E22-C448-B985-6157870BEC69}" destId="{EBF19411-5EBD-5B49-867A-16F421F05976}" srcOrd="1" destOrd="0" presId="urn:microsoft.com/office/officeart/2009/3/layout/HorizontalOrganizationChart"/>
    <dgm:cxn modelId="{FC965D88-ECB1-8E4E-9D31-0E3C9EB8D139}" type="presOf" srcId="{3FA44A42-E0AE-412C-8071-9A37D30DD567}" destId="{22C8BBC7-02FA-4EF0-899A-834C1FEE39E3}" srcOrd="0" destOrd="0" presId="urn:microsoft.com/office/officeart/2009/3/layout/HorizontalOrganizationChart"/>
    <dgm:cxn modelId="{F88EFF9C-6C24-F141-9191-42345FEFAD97}"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4373FA0-3FF0-8B41-BB66-7084A697E90F}" type="presOf" srcId="{F05BBA42-D7AF-4BA0-8C3F-85B1FE28E48F}" destId="{18DB143D-9E27-4E02-AFA5-F665953CBC10}" srcOrd="0" destOrd="0" presId="urn:microsoft.com/office/officeart/2009/3/layout/HorizontalOrganizationChart"/>
    <dgm:cxn modelId="{5EB010A3-EEA2-204A-AFCF-FB19947B6999}" type="presOf" srcId="{2C242901-F10E-4547-86F9-21E9B6840AEF}" destId="{1C56F659-C5C0-2043-B383-B1AB7E81051E}"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DE52E6AA-ACAD-EA4E-A8EE-73321972CEDE}" type="presOf" srcId="{7638F483-EC40-4669-A117-0C6040B4A66B}" destId="{86A07B8D-FF15-4EFF-8681-05A46BF1E797}" srcOrd="0" destOrd="0" presId="urn:microsoft.com/office/officeart/2009/3/layout/HorizontalOrganizationChart"/>
    <dgm:cxn modelId="{4D156FAB-75A4-DE47-B93D-B7FB96B03F01}" type="presOf" srcId="{87585F0D-6A81-F747-99EB-D14B33EBB618}" destId="{BCDD8BD9-F9D2-4C44-AB56-5005F5FB7B08}" srcOrd="1" destOrd="0" presId="urn:microsoft.com/office/officeart/2009/3/layout/HorizontalOrganizationChart"/>
    <dgm:cxn modelId="{28350ACB-985F-DB46-AD37-C340DB0E348B}" type="presOf" srcId="{87585F0D-6A81-F747-99EB-D14B33EBB618}" destId="{A73C4A40-2D47-BF42-9EF8-B3BEE9451F45}"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E2B3AD1-4178-2C42-B814-5EBE01112619}" type="presOf" srcId="{18A5DCF8-381A-9740-A1DC-D1A5033A3647}" destId="{B94BF64B-9716-424E-A851-42E8E7B2B9A7}"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C2E13470-F7DA-5947-A4A2-E836D6BC8332}" type="presParOf" srcId="{18DB143D-9E27-4E02-AFA5-F665953CBC10}" destId="{07E01157-B979-4F6B-B892-75DB2A2B8B0F}" srcOrd="0" destOrd="0" presId="urn:microsoft.com/office/officeart/2009/3/layout/HorizontalOrganizationChart"/>
    <dgm:cxn modelId="{3A780A7B-4AC1-E547-B5F4-19EB47D31816}" type="presParOf" srcId="{07E01157-B979-4F6B-B892-75DB2A2B8B0F}" destId="{F686C23F-604E-4653-B2CB-27DBB6BED631}" srcOrd="0" destOrd="0" presId="urn:microsoft.com/office/officeart/2009/3/layout/HorizontalOrganizationChart"/>
    <dgm:cxn modelId="{B8010C02-0BDB-A040-B1B2-7612F0D8F7BA}" type="presParOf" srcId="{F686C23F-604E-4653-B2CB-27DBB6BED631}" destId="{2A2AFDF2-2568-44F8-842C-3BFD70D9F2B1}" srcOrd="0" destOrd="0" presId="urn:microsoft.com/office/officeart/2009/3/layout/HorizontalOrganizationChart"/>
    <dgm:cxn modelId="{93F45394-F839-B64E-81E9-3A3A89F7AB60}" type="presParOf" srcId="{F686C23F-604E-4653-B2CB-27DBB6BED631}" destId="{9CD41DA5-A8A9-4189-B933-DCF665F7DF2D}" srcOrd="1" destOrd="0" presId="urn:microsoft.com/office/officeart/2009/3/layout/HorizontalOrganizationChart"/>
    <dgm:cxn modelId="{D9A79C5D-58EB-174B-8AF8-D9370F43F853}" type="presParOf" srcId="{07E01157-B979-4F6B-B892-75DB2A2B8B0F}" destId="{96876921-77F4-4E08-9148-E99125692808}" srcOrd="1" destOrd="0" presId="urn:microsoft.com/office/officeart/2009/3/layout/HorizontalOrganizationChart"/>
    <dgm:cxn modelId="{C89C93FC-B42C-3A45-BBEB-B9DC98D58FEB}" type="presParOf" srcId="{96876921-77F4-4E08-9148-E99125692808}" destId="{CD82D2C2-9EF5-4CA0-9CEE-9265A38A1F4A}" srcOrd="0" destOrd="0" presId="urn:microsoft.com/office/officeart/2009/3/layout/HorizontalOrganizationChart"/>
    <dgm:cxn modelId="{A55D2B22-249E-9146-AAE7-2DA8FAC5C2E6}" type="presParOf" srcId="{96876921-77F4-4E08-9148-E99125692808}" destId="{9441C830-A66B-4AFB-9252-8069549D4F0A}" srcOrd="1" destOrd="0" presId="urn:microsoft.com/office/officeart/2009/3/layout/HorizontalOrganizationChart"/>
    <dgm:cxn modelId="{BB2A5E3D-974A-D648-8B1F-9E1ECE10165D}" type="presParOf" srcId="{9441C830-A66B-4AFB-9252-8069549D4F0A}" destId="{FEAC7974-4462-4948-9F19-4D53C38CC88A}" srcOrd="0" destOrd="0" presId="urn:microsoft.com/office/officeart/2009/3/layout/HorizontalOrganizationChart"/>
    <dgm:cxn modelId="{124FC249-BBDD-4449-9ABF-F5649DC6BFA1}" type="presParOf" srcId="{FEAC7974-4462-4948-9F19-4D53C38CC88A}" destId="{22C8BBC7-02FA-4EF0-899A-834C1FEE39E3}" srcOrd="0" destOrd="0" presId="urn:microsoft.com/office/officeart/2009/3/layout/HorizontalOrganizationChart"/>
    <dgm:cxn modelId="{BE4045EF-3EFC-EF44-8864-03E29807DF52}" type="presParOf" srcId="{FEAC7974-4462-4948-9F19-4D53C38CC88A}" destId="{CBD704CC-8D6F-4C39-AFA6-3825EE74A965}" srcOrd="1" destOrd="0" presId="urn:microsoft.com/office/officeart/2009/3/layout/HorizontalOrganizationChart"/>
    <dgm:cxn modelId="{ADC9C803-9381-B14B-998C-96CED68F3308}" type="presParOf" srcId="{9441C830-A66B-4AFB-9252-8069549D4F0A}" destId="{C4FE27A9-6818-468D-8F72-5DEAE64958BC}" srcOrd="1" destOrd="0" presId="urn:microsoft.com/office/officeart/2009/3/layout/HorizontalOrganizationChart"/>
    <dgm:cxn modelId="{F6BA32D6-9B0A-D64C-9CE5-F6DAEC1DA620}" type="presParOf" srcId="{9441C830-A66B-4AFB-9252-8069549D4F0A}" destId="{B9E24DCA-DEF6-41DD-8228-40542DF88903}" srcOrd="2" destOrd="0" presId="urn:microsoft.com/office/officeart/2009/3/layout/HorizontalOrganizationChart"/>
    <dgm:cxn modelId="{DB7AC82A-4791-8046-A4DE-28B0AA91D91C}" type="presParOf" srcId="{96876921-77F4-4E08-9148-E99125692808}" destId="{72A5A8A1-C34D-4CC9-B014-4EDC4C60B5CB}" srcOrd="2" destOrd="0" presId="urn:microsoft.com/office/officeart/2009/3/layout/HorizontalOrganizationChart"/>
    <dgm:cxn modelId="{7BB8E057-DFCA-354A-A1F4-191EA92E5C70}" type="presParOf" srcId="{96876921-77F4-4E08-9148-E99125692808}" destId="{99464D45-2B22-432F-8F6C-3394CEC310A7}" srcOrd="3" destOrd="0" presId="urn:microsoft.com/office/officeart/2009/3/layout/HorizontalOrganizationChart"/>
    <dgm:cxn modelId="{9F819BB6-2B27-0942-9E31-296FAC09744D}" type="presParOf" srcId="{99464D45-2B22-432F-8F6C-3394CEC310A7}" destId="{7EEFA05D-0146-474D-BB41-35A44BBAC0EB}" srcOrd="0" destOrd="0" presId="urn:microsoft.com/office/officeart/2009/3/layout/HorizontalOrganizationChart"/>
    <dgm:cxn modelId="{D26FE8AC-C708-7549-829F-FAEC35D4F945}" type="presParOf" srcId="{7EEFA05D-0146-474D-BB41-35A44BBAC0EB}" destId="{86A07B8D-FF15-4EFF-8681-05A46BF1E797}" srcOrd="0" destOrd="0" presId="urn:microsoft.com/office/officeart/2009/3/layout/HorizontalOrganizationChart"/>
    <dgm:cxn modelId="{4120F62F-98E1-C842-BCA3-0270AB69D4C7}" type="presParOf" srcId="{7EEFA05D-0146-474D-BB41-35A44BBAC0EB}" destId="{A4529214-DB2D-4B21-8831-F60F2A376559}" srcOrd="1" destOrd="0" presId="urn:microsoft.com/office/officeart/2009/3/layout/HorizontalOrganizationChart"/>
    <dgm:cxn modelId="{59822594-233B-ED49-9E9B-4F72E46E2139}" type="presParOf" srcId="{99464D45-2B22-432F-8F6C-3394CEC310A7}" destId="{4C9D6515-EA4F-4DBF-A8FE-0711C70136B1}" srcOrd="1" destOrd="0" presId="urn:microsoft.com/office/officeart/2009/3/layout/HorizontalOrganizationChart"/>
    <dgm:cxn modelId="{54C87251-E9F0-7249-9408-A782FB409B1A}" type="presParOf" srcId="{99464D45-2B22-432F-8F6C-3394CEC310A7}" destId="{686779DB-34D3-4F60-84B6-A35826FF3C2A}" srcOrd="2" destOrd="0" presId="urn:microsoft.com/office/officeart/2009/3/layout/HorizontalOrganizationChart"/>
    <dgm:cxn modelId="{F15B0CB5-BCAA-BC4C-AABA-4C62A403B194}" type="presParOf" srcId="{96876921-77F4-4E08-9148-E99125692808}" destId="{B94BF64B-9716-424E-A851-42E8E7B2B9A7}" srcOrd="4" destOrd="0" presId="urn:microsoft.com/office/officeart/2009/3/layout/HorizontalOrganizationChart"/>
    <dgm:cxn modelId="{976B1265-F361-9F49-AE77-0F4E4EBB89C4}" type="presParOf" srcId="{96876921-77F4-4E08-9148-E99125692808}" destId="{31E814C1-FFDD-BA48-BF9D-F3C8FF892503}" srcOrd="5" destOrd="0" presId="urn:microsoft.com/office/officeart/2009/3/layout/HorizontalOrganizationChart"/>
    <dgm:cxn modelId="{8E248CAD-0793-F94F-8DBB-8B833BFF9487}" type="presParOf" srcId="{31E814C1-FFDD-BA48-BF9D-F3C8FF892503}" destId="{1780440E-D92A-B040-A710-F8D875101E05}" srcOrd="0" destOrd="0" presId="urn:microsoft.com/office/officeart/2009/3/layout/HorizontalOrganizationChart"/>
    <dgm:cxn modelId="{3EC2CA77-ABC1-9647-9526-F16E38F2CCA4}" type="presParOf" srcId="{1780440E-D92A-B040-A710-F8D875101E05}" destId="{A73C4A40-2D47-BF42-9EF8-B3BEE9451F45}" srcOrd="0" destOrd="0" presId="urn:microsoft.com/office/officeart/2009/3/layout/HorizontalOrganizationChart"/>
    <dgm:cxn modelId="{D3D6DA86-5C7F-194B-AE4D-46AF32513D68}" type="presParOf" srcId="{1780440E-D92A-B040-A710-F8D875101E05}" destId="{BCDD8BD9-F9D2-4C44-AB56-5005F5FB7B08}" srcOrd="1" destOrd="0" presId="urn:microsoft.com/office/officeart/2009/3/layout/HorizontalOrganizationChart"/>
    <dgm:cxn modelId="{43FE33E4-5C6D-3841-803D-1DC647178A5A}" type="presParOf" srcId="{31E814C1-FFDD-BA48-BF9D-F3C8FF892503}" destId="{B22D4294-1D49-E046-9CF9-7B480D0762E6}" srcOrd="1" destOrd="0" presId="urn:microsoft.com/office/officeart/2009/3/layout/HorizontalOrganizationChart"/>
    <dgm:cxn modelId="{87F0E169-EEEA-9240-9384-7F34F25BE928}" type="presParOf" srcId="{31E814C1-FFDD-BA48-BF9D-F3C8FF892503}" destId="{E1D0C206-488D-6348-BEA7-1FE8B1679EF7}" srcOrd="2" destOrd="0" presId="urn:microsoft.com/office/officeart/2009/3/layout/HorizontalOrganizationChart"/>
    <dgm:cxn modelId="{34E74898-9047-E547-92C5-2A5517963E80}" type="presParOf" srcId="{96876921-77F4-4E08-9148-E99125692808}" destId="{1C56F659-C5C0-2043-B383-B1AB7E81051E}" srcOrd="6" destOrd="0" presId="urn:microsoft.com/office/officeart/2009/3/layout/HorizontalOrganizationChart"/>
    <dgm:cxn modelId="{ED96C8B9-CF00-C74E-ABD7-2C65B68723D3}" type="presParOf" srcId="{96876921-77F4-4E08-9148-E99125692808}" destId="{0E5FB748-D328-694C-BD9D-B4FF51207A83}" srcOrd="7" destOrd="0" presId="urn:microsoft.com/office/officeart/2009/3/layout/HorizontalOrganizationChart"/>
    <dgm:cxn modelId="{A11307DB-E3C0-354E-9C58-D0AD86778277}" type="presParOf" srcId="{0E5FB748-D328-694C-BD9D-B4FF51207A83}" destId="{3287797D-E8A8-2F48-BDB0-D89D3C95D601}" srcOrd="0" destOrd="0" presId="urn:microsoft.com/office/officeart/2009/3/layout/HorizontalOrganizationChart"/>
    <dgm:cxn modelId="{5AE562B8-0166-D64E-AD86-37B2FE15A1A8}" type="presParOf" srcId="{3287797D-E8A8-2F48-BDB0-D89D3C95D601}" destId="{CE4C2619-300C-5645-A2BF-9563C67CDB33}" srcOrd="0" destOrd="0" presId="urn:microsoft.com/office/officeart/2009/3/layout/HorizontalOrganizationChart"/>
    <dgm:cxn modelId="{A861FAD8-75DC-CB4F-A318-1ED42CC5E1A9}" type="presParOf" srcId="{3287797D-E8A8-2F48-BDB0-D89D3C95D601}" destId="{EBF19411-5EBD-5B49-867A-16F421F05976}" srcOrd="1" destOrd="0" presId="urn:microsoft.com/office/officeart/2009/3/layout/HorizontalOrganizationChart"/>
    <dgm:cxn modelId="{2B986A2F-2348-3945-BC92-8E7A38F24724}" type="presParOf" srcId="{0E5FB748-D328-694C-BD9D-B4FF51207A83}" destId="{D98700A1-2669-374A-9E84-4958B1DC94A4}" srcOrd="1" destOrd="0" presId="urn:microsoft.com/office/officeart/2009/3/layout/HorizontalOrganizationChart"/>
    <dgm:cxn modelId="{1FF4343E-A042-464C-B802-F573F64735C6}" type="presParOf" srcId="{0E5FB748-D328-694C-BD9D-B4FF51207A83}" destId="{92854222-A982-524B-9C3B-25006765D157}" srcOrd="2" destOrd="0" presId="urn:microsoft.com/office/officeart/2009/3/layout/HorizontalOrganizationChart"/>
    <dgm:cxn modelId="{73DBB174-AD6A-F841-942E-0063645DDC7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a:solidFill>
          <a:schemeClr val="accent2"/>
        </a:solidFill>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12312307-6A1E-5146-81B7-79455525637D}" type="presOf" srcId="{5E91D41B-332E-E54E-BBB2-1256B9CC48C7}" destId="{97BD78E0-6CC9-224B-9FDD-F11EE9BF8DF0}"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5B8C530C-0C4C-5343-9399-BB952EB0D519}" type="presOf" srcId="{F2050BCA-66A8-BD4F-8D70-1CDE1E1193D6}" destId="{4E317DED-344D-9C4D-B93F-1131238B087D}" srcOrd="1" destOrd="0" presId="urn:microsoft.com/office/officeart/2009/3/layout/HorizontalOrganizationChart"/>
    <dgm:cxn modelId="{9E99BC0E-3AA1-CB4C-A140-5BEA0417C73B}" type="presOf" srcId="{7859404A-F2FC-2C48-AA46-F509ECEE6B31}" destId="{4E99FFF1-F2C8-4947-9B7B-F4C0FDBD7B17}" srcOrd="0" destOrd="0" presId="urn:microsoft.com/office/officeart/2009/3/layout/HorizontalOrganizationChart"/>
    <dgm:cxn modelId="{B9D99212-603A-F84E-ACB6-64FE466514B7}" type="presOf" srcId="{9AC2E227-803C-4016-BF2C-9291B6CAA290}" destId="{2A2AFDF2-2568-44F8-842C-3BFD70D9F2B1}" srcOrd="0" destOrd="0" presId="urn:microsoft.com/office/officeart/2009/3/layout/HorizontalOrganizationChart"/>
    <dgm:cxn modelId="{197F731B-BE5F-8F43-8A79-7E690E1258D5}" type="presOf" srcId="{18857FB4-8C0F-134F-BB34-A7483EFC3EB3}" destId="{8694BFB8-9E8C-1845-8FEC-5B89C95DC21B}" srcOrd="0" destOrd="0" presId="urn:microsoft.com/office/officeart/2009/3/layout/HorizontalOrganizationChart"/>
    <dgm:cxn modelId="{BDDE852A-1029-BD42-A4A2-995528711E13}" type="presOf" srcId="{407B71D8-AF3B-5A42-9B22-D9139206A1E9}" destId="{EE430F54-A878-5E4E-8BD2-2EC118BCE1FF}"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53E20A35-7CCC-1A43-9A4E-34E96D0B288F}" type="presOf" srcId="{407B71D8-AF3B-5A42-9B22-D9139206A1E9}" destId="{0F28AA06-1427-D743-BEC7-C0539F8ADE78}" srcOrd="1" destOrd="0" presId="urn:microsoft.com/office/officeart/2009/3/layout/HorizontalOrganizationChart"/>
    <dgm:cxn modelId="{DA08D543-25AE-524F-8816-61F25F4F6A10}" type="presOf" srcId="{4CB52E96-06D1-AF48-99CE-F4490E57E3F7}" destId="{C767319C-045A-8840-8F04-CF0D948D48E4}"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13E13151-A54F-1245-AB8A-245561EB7707}" type="presOf" srcId="{18857FB4-8C0F-134F-BB34-A7483EFC3EB3}" destId="{BCA5C663-1057-1245-B4D4-FE7B87B92033}" srcOrd="1" destOrd="0" presId="urn:microsoft.com/office/officeart/2009/3/layout/HorizontalOrganizationChart"/>
    <dgm:cxn modelId="{2ECAF368-044A-DA42-B087-3FFFBF68E10C}" type="presOf" srcId="{F2050BCA-66A8-BD4F-8D70-1CDE1E1193D6}" destId="{7EAD13FD-E4B4-DC46-B5DF-6646A2216B5E}" srcOrd="0" destOrd="0" presId="urn:microsoft.com/office/officeart/2009/3/layout/HorizontalOrganizationChart"/>
    <dgm:cxn modelId="{855F3577-A911-AD4F-BBC3-1D1745883C99}" type="presOf" srcId="{D85D18D5-D26E-FC45-9804-B9305D1099EC}" destId="{02317F5F-2A70-F943-94AC-A4AA9E649FDC}"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5C477F83-DBA3-BE42-B698-59BEE71C41AA}" type="presOf" srcId="{7859404A-F2FC-2C48-AA46-F509ECEE6B31}" destId="{CBC1B020-7022-2B49-8F5F-7E3168D6587A}"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08E4BA9F-8343-0B42-8907-B0AD59248807}" type="presOf" srcId="{082ECBEE-C2C7-4949-86B1-6B928BF803C2}" destId="{DB74F6B7-48F3-A347-9D02-3848B3882D19}" srcOrd="0" destOrd="0" presId="urn:microsoft.com/office/officeart/2009/3/layout/HorizontalOrganizationChart"/>
    <dgm:cxn modelId="{D18659A3-02EE-AC49-8210-AB6047245CAC}" type="presOf" srcId="{23F1803F-276C-8041-9B7B-082F2BD1E946}" destId="{19BA56B5-C34A-B64D-A239-C962FAC6DE3A}"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501D39BB-8A5C-B046-BB8D-5E824AADE4E5}" type="presOf" srcId="{5A294BDE-BC52-8342-AC0A-45AB3E3D15CE}" destId="{16C50FE8-F74F-1349-A8CA-65C27410E2C4}" srcOrd="0" destOrd="0" presId="urn:microsoft.com/office/officeart/2009/3/layout/HorizontalOrganizationChart"/>
    <dgm:cxn modelId="{D7BC97BC-A200-3447-9404-90AF24A8F815}" type="presOf" srcId="{23F1803F-276C-8041-9B7B-082F2BD1E946}" destId="{B13D6842-7E74-6E4A-B081-886229548982}" srcOrd="1" destOrd="0" presId="urn:microsoft.com/office/officeart/2009/3/layout/HorizontalOrganizationChart"/>
    <dgm:cxn modelId="{F161DEBE-FB67-4E4E-8EC5-8CF92341169C}" type="presOf" srcId="{9AC2E227-803C-4016-BF2C-9291B6CAA290}" destId="{9CD41DA5-A8A9-4189-B933-DCF665F7DF2D}" srcOrd="1" destOrd="0" presId="urn:microsoft.com/office/officeart/2009/3/layout/HorizontalOrganizationChart"/>
    <dgm:cxn modelId="{EB3E86C4-E931-2F47-97FC-18D1D475F700}" type="presOf" srcId="{1D790902-AF3D-7B46-AD76-3055EDBED332}" destId="{FDE78A9A-2F3D-1643-9E25-8D293E01FD0B}" srcOrd="0" destOrd="0" presId="urn:microsoft.com/office/officeart/2009/3/layout/HorizontalOrganizationChart"/>
    <dgm:cxn modelId="{A6939DC6-4174-684A-90CD-BEE31FB30520}" type="presOf" srcId="{D03B71AB-129A-214C-ABE8-BDB062FF6886}" destId="{D64C51CF-5385-AC4E-9924-5AEB9C96CC29}" srcOrd="0" destOrd="0" presId="urn:microsoft.com/office/officeart/2009/3/layout/HorizontalOrganizationChart"/>
    <dgm:cxn modelId="{80E885C9-44F1-E64B-A7EC-469D795C7B6A}" type="presOf" srcId="{F05BBA42-D7AF-4BA0-8C3F-85B1FE28E48F}" destId="{18DB143D-9E27-4E02-AFA5-F665953CBC10}" srcOrd="0" destOrd="0" presId="urn:microsoft.com/office/officeart/2009/3/layout/HorizontalOrganizationChart"/>
    <dgm:cxn modelId="{392BB1E3-941F-A34E-9C39-BE3D834B7034}" type="presOf" srcId="{4CB52E96-06D1-AF48-99CE-F4490E57E3F7}" destId="{E6CF5C07-2D9C-564D-90E5-DBF063F87A7C}"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3281D0B0-E60E-454D-B8D4-B83F1A413683}" type="presParOf" srcId="{18DB143D-9E27-4E02-AFA5-F665953CBC10}" destId="{07E01157-B979-4F6B-B892-75DB2A2B8B0F}" srcOrd="0" destOrd="0" presId="urn:microsoft.com/office/officeart/2009/3/layout/HorizontalOrganizationChart"/>
    <dgm:cxn modelId="{6013478F-29CA-7B44-B601-11FF77062E43}" type="presParOf" srcId="{07E01157-B979-4F6B-B892-75DB2A2B8B0F}" destId="{F686C23F-604E-4653-B2CB-27DBB6BED631}" srcOrd="0" destOrd="0" presId="urn:microsoft.com/office/officeart/2009/3/layout/HorizontalOrganizationChart"/>
    <dgm:cxn modelId="{977B943C-2633-EF41-B263-29771DB5E334}" type="presParOf" srcId="{F686C23F-604E-4653-B2CB-27DBB6BED631}" destId="{2A2AFDF2-2568-44F8-842C-3BFD70D9F2B1}" srcOrd="0" destOrd="0" presId="urn:microsoft.com/office/officeart/2009/3/layout/HorizontalOrganizationChart"/>
    <dgm:cxn modelId="{068ADB8F-6057-8744-B47C-4B8F8C4575B8}" type="presParOf" srcId="{F686C23F-604E-4653-B2CB-27DBB6BED631}" destId="{9CD41DA5-A8A9-4189-B933-DCF665F7DF2D}" srcOrd="1" destOrd="0" presId="urn:microsoft.com/office/officeart/2009/3/layout/HorizontalOrganizationChart"/>
    <dgm:cxn modelId="{11348D3A-73AA-5840-869F-AEFD24D4C31E}" type="presParOf" srcId="{07E01157-B979-4F6B-B892-75DB2A2B8B0F}" destId="{96876921-77F4-4E08-9148-E99125692808}" srcOrd="1" destOrd="0" presId="urn:microsoft.com/office/officeart/2009/3/layout/HorizontalOrganizationChart"/>
    <dgm:cxn modelId="{105483D3-70C1-AC4B-BEF7-A37D2B227C87}" type="presParOf" srcId="{96876921-77F4-4E08-9148-E99125692808}" destId="{97BD78E0-6CC9-224B-9FDD-F11EE9BF8DF0}" srcOrd="0" destOrd="0" presId="urn:microsoft.com/office/officeart/2009/3/layout/HorizontalOrganizationChart"/>
    <dgm:cxn modelId="{EC94F308-95AD-2E42-80B4-7A93D382E00A}" type="presParOf" srcId="{96876921-77F4-4E08-9148-E99125692808}" destId="{F5564F5E-C23C-6041-B185-3508736BC161}" srcOrd="1" destOrd="0" presId="urn:microsoft.com/office/officeart/2009/3/layout/HorizontalOrganizationChart"/>
    <dgm:cxn modelId="{00DE9DEC-6E1F-1B42-B8DD-EC5D18027301}" type="presParOf" srcId="{F5564F5E-C23C-6041-B185-3508736BC161}" destId="{730C15AF-A2E3-334E-9C4F-2DA8AC61AB90}" srcOrd="0" destOrd="0" presId="urn:microsoft.com/office/officeart/2009/3/layout/HorizontalOrganizationChart"/>
    <dgm:cxn modelId="{CC94BF7C-1CC1-8042-A1DD-1F10CE5BEBFA}" type="presParOf" srcId="{730C15AF-A2E3-334E-9C4F-2DA8AC61AB90}" destId="{19BA56B5-C34A-B64D-A239-C962FAC6DE3A}" srcOrd="0" destOrd="0" presId="urn:microsoft.com/office/officeart/2009/3/layout/HorizontalOrganizationChart"/>
    <dgm:cxn modelId="{0189A8B5-33E3-B948-A3EC-8FAE7B0D7927}" type="presParOf" srcId="{730C15AF-A2E3-334E-9C4F-2DA8AC61AB90}" destId="{B13D6842-7E74-6E4A-B081-886229548982}" srcOrd="1" destOrd="0" presId="urn:microsoft.com/office/officeart/2009/3/layout/HorizontalOrganizationChart"/>
    <dgm:cxn modelId="{BB374B77-5AEC-A74F-9232-50BCB9E2A379}" type="presParOf" srcId="{F5564F5E-C23C-6041-B185-3508736BC161}" destId="{DA228DBB-51B5-1545-814C-2E0469298B4C}" srcOrd="1" destOrd="0" presId="urn:microsoft.com/office/officeart/2009/3/layout/HorizontalOrganizationChart"/>
    <dgm:cxn modelId="{B978992E-486F-8942-B50B-084C3B570472}" type="presParOf" srcId="{F5564F5E-C23C-6041-B185-3508736BC161}" destId="{D334E96E-D664-3443-8496-4E437BC45B67}" srcOrd="2" destOrd="0" presId="urn:microsoft.com/office/officeart/2009/3/layout/HorizontalOrganizationChart"/>
    <dgm:cxn modelId="{6A9A0332-FF60-B044-BAFB-9BA138E75D80}" type="presParOf" srcId="{96876921-77F4-4E08-9148-E99125692808}" destId="{DB74F6B7-48F3-A347-9D02-3848B3882D19}" srcOrd="2" destOrd="0" presId="urn:microsoft.com/office/officeart/2009/3/layout/HorizontalOrganizationChart"/>
    <dgm:cxn modelId="{3F4D7F15-841E-4F43-A86C-77FCCD42E745}" type="presParOf" srcId="{96876921-77F4-4E08-9148-E99125692808}" destId="{B6FF38B1-94EE-5848-8043-BF3B363E5E43}" srcOrd="3" destOrd="0" presId="urn:microsoft.com/office/officeart/2009/3/layout/HorizontalOrganizationChart"/>
    <dgm:cxn modelId="{0B4F7501-9B96-5441-A1FE-BA70967816CA}" type="presParOf" srcId="{B6FF38B1-94EE-5848-8043-BF3B363E5E43}" destId="{CC2D7BE5-7000-3C48-AA1F-2B56512EECB1}" srcOrd="0" destOrd="0" presId="urn:microsoft.com/office/officeart/2009/3/layout/HorizontalOrganizationChart"/>
    <dgm:cxn modelId="{4790DA45-3A89-D246-85AE-80CF78BE0DEB}" type="presParOf" srcId="{CC2D7BE5-7000-3C48-AA1F-2B56512EECB1}" destId="{4E99FFF1-F2C8-4947-9B7B-F4C0FDBD7B17}" srcOrd="0" destOrd="0" presId="urn:microsoft.com/office/officeart/2009/3/layout/HorizontalOrganizationChart"/>
    <dgm:cxn modelId="{B07357B9-21D0-4A46-B7EA-B65DE5549A25}" type="presParOf" srcId="{CC2D7BE5-7000-3C48-AA1F-2B56512EECB1}" destId="{CBC1B020-7022-2B49-8F5F-7E3168D6587A}" srcOrd="1" destOrd="0" presId="urn:microsoft.com/office/officeart/2009/3/layout/HorizontalOrganizationChart"/>
    <dgm:cxn modelId="{B53E93B7-4C1B-5446-86DC-469AF66AED42}" type="presParOf" srcId="{B6FF38B1-94EE-5848-8043-BF3B363E5E43}" destId="{8C9C17CE-7CBB-7446-A701-923744A6075A}" srcOrd="1" destOrd="0" presId="urn:microsoft.com/office/officeart/2009/3/layout/HorizontalOrganizationChart"/>
    <dgm:cxn modelId="{794C6C59-9817-E04D-8795-16C5D4C3E5EF}" type="presParOf" srcId="{B6FF38B1-94EE-5848-8043-BF3B363E5E43}" destId="{430A0D5E-F21F-B747-8E3B-3F16B06130DD}" srcOrd="2" destOrd="0" presId="urn:microsoft.com/office/officeart/2009/3/layout/HorizontalOrganizationChart"/>
    <dgm:cxn modelId="{7CDE4121-E163-E541-A0C9-F9A4AAA6C1F2}" type="presParOf" srcId="{96876921-77F4-4E08-9148-E99125692808}" destId="{FDE78A9A-2F3D-1643-9E25-8D293E01FD0B}" srcOrd="4" destOrd="0" presId="urn:microsoft.com/office/officeart/2009/3/layout/HorizontalOrganizationChart"/>
    <dgm:cxn modelId="{D4073D41-66E0-C843-9E58-BF0A50D9500B}" type="presParOf" srcId="{96876921-77F4-4E08-9148-E99125692808}" destId="{03AC02A8-DCF5-DE41-9165-E9B4A460BFB1}" srcOrd="5" destOrd="0" presId="urn:microsoft.com/office/officeart/2009/3/layout/HorizontalOrganizationChart"/>
    <dgm:cxn modelId="{C12AAF61-2D0F-654F-9BA0-80525799D6D3}" type="presParOf" srcId="{03AC02A8-DCF5-DE41-9165-E9B4A460BFB1}" destId="{F8B7117C-2CA0-2F40-B7D6-1D024FC1684D}" srcOrd="0" destOrd="0" presId="urn:microsoft.com/office/officeart/2009/3/layout/HorizontalOrganizationChart"/>
    <dgm:cxn modelId="{9EB9320B-8956-724D-B64E-B344B18C58F8}" type="presParOf" srcId="{F8B7117C-2CA0-2F40-B7D6-1D024FC1684D}" destId="{7EAD13FD-E4B4-DC46-B5DF-6646A2216B5E}" srcOrd="0" destOrd="0" presId="urn:microsoft.com/office/officeart/2009/3/layout/HorizontalOrganizationChart"/>
    <dgm:cxn modelId="{C1F751F6-294A-A147-8CF1-37A508E1B803}" type="presParOf" srcId="{F8B7117C-2CA0-2F40-B7D6-1D024FC1684D}" destId="{4E317DED-344D-9C4D-B93F-1131238B087D}" srcOrd="1" destOrd="0" presId="urn:microsoft.com/office/officeart/2009/3/layout/HorizontalOrganizationChart"/>
    <dgm:cxn modelId="{8A137A80-6319-2A47-9B87-31B03B786BAB}" type="presParOf" srcId="{03AC02A8-DCF5-DE41-9165-E9B4A460BFB1}" destId="{B14BC67D-6708-2744-B1B5-357136427AFC}" srcOrd="1" destOrd="0" presId="urn:microsoft.com/office/officeart/2009/3/layout/HorizontalOrganizationChart"/>
    <dgm:cxn modelId="{88451136-D50A-1C46-8A2F-62FE30D569BC}" type="presParOf" srcId="{03AC02A8-DCF5-DE41-9165-E9B4A460BFB1}" destId="{3CE53489-38CC-3F4F-8E4D-87B2F2A44B04}" srcOrd="2" destOrd="0" presId="urn:microsoft.com/office/officeart/2009/3/layout/HorizontalOrganizationChart"/>
    <dgm:cxn modelId="{BA20F8D8-C059-A846-AAE1-B57656A062C9}" type="presParOf" srcId="{96876921-77F4-4E08-9148-E99125692808}" destId="{02317F5F-2A70-F943-94AC-A4AA9E649FDC}" srcOrd="6" destOrd="0" presId="urn:microsoft.com/office/officeart/2009/3/layout/HorizontalOrganizationChart"/>
    <dgm:cxn modelId="{046BB0D2-FE1D-4743-8654-6C3E144B0D2B}" type="presParOf" srcId="{96876921-77F4-4E08-9148-E99125692808}" destId="{942551B5-031B-A94B-8596-6CF221122022}" srcOrd="7" destOrd="0" presId="urn:microsoft.com/office/officeart/2009/3/layout/HorizontalOrganizationChart"/>
    <dgm:cxn modelId="{60E0666E-5D27-FE48-A925-07FC8A14FEB7}" type="presParOf" srcId="{942551B5-031B-A94B-8596-6CF221122022}" destId="{7B45BAC9-CC56-AC40-81A5-C7B9387341D0}" srcOrd="0" destOrd="0" presId="urn:microsoft.com/office/officeart/2009/3/layout/HorizontalOrganizationChart"/>
    <dgm:cxn modelId="{70BBD5DB-E13D-C244-8056-F5A1925D6F36}" type="presParOf" srcId="{7B45BAC9-CC56-AC40-81A5-C7B9387341D0}" destId="{8694BFB8-9E8C-1845-8FEC-5B89C95DC21B}" srcOrd="0" destOrd="0" presId="urn:microsoft.com/office/officeart/2009/3/layout/HorizontalOrganizationChart"/>
    <dgm:cxn modelId="{ABFEFB0B-F260-BE48-8754-BE8B5D8A4693}" type="presParOf" srcId="{7B45BAC9-CC56-AC40-81A5-C7B9387341D0}" destId="{BCA5C663-1057-1245-B4D4-FE7B87B92033}" srcOrd="1" destOrd="0" presId="urn:microsoft.com/office/officeart/2009/3/layout/HorizontalOrganizationChart"/>
    <dgm:cxn modelId="{FDECC73D-765C-2144-A5B0-C6827D65E5B8}" type="presParOf" srcId="{942551B5-031B-A94B-8596-6CF221122022}" destId="{1E512A8E-5837-FD44-BC9D-057510CBC4D9}" srcOrd="1" destOrd="0" presId="urn:microsoft.com/office/officeart/2009/3/layout/HorizontalOrganizationChart"/>
    <dgm:cxn modelId="{81659E87-71E5-1841-8741-08C8BC48A7F5}" type="presParOf" srcId="{942551B5-031B-A94B-8596-6CF221122022}" destId="{A1E72A6A-988E-C845-8CD1-74A8CF689222}" srcOrd="2" destOrd="0" presId="urn:microsoft.com/office/officeart/2009/3/layout/HorizontalOrganizationChart"/>
    <dgm:cxn modelId="{119BC1C7-9523-0E41-BABD-6DD3D965C638}" type="presParOf" srcId="{96876921-77F4-4E08-9148-E99125692808}" destId="{16C50FE8-F74F-1349-A8CA-65C27410E2C4}" srcOrd="8" destOrd="0" presId="urn:microsoft.com/office/officeart/2009/3/layout/HorizontalOrganizationChart"/>
    <dgm:cxn modelId="{CEFCC033-9E3B-7E4A-84E5-7D2F02C32BB2}" type="presParOf" srcId="{96876921-77F4-4E08-9148-E99125692808}" destId="{7B39659E-F7C2-8C4D-AAAE-4DDD6208E960}" srcOrd="9" destOrd="0" presId="urn:microsoft.com/office/officeart/2009/3/layout/HorizontalOrganizationChart"/>
    <dgm:cxn modelId="{80BB696E-AFCA-0F4A-A80C-4C30C5EFBEBF}" type="presParOf" srcId="{7B39659E-F7C2-8C4D-AAAE-4DDD6208E960}" destId="{06ED6D85-57F1-BB48-8E0B-7186F27EBFD7}" srcOrd="0" destOrd="0" presId="urn:microsoft.com/office/officeart/2009/3/layout/HorizontalOrganizationChart"/>
    <dgm:cxn modelId="{A2F7BE70-89D0-2349-A9E3-8368D58514A3}" type="presParOf" srcId="{06ED6D85-57F1-BB48-8E0B-7186F27EBFD7}" destId="{EE430F54-A878-5E4E-8BD2-2EC118BCE1FF}" srcOrd="0" destOrd="0" presId="urn:microsoft.com/office/officeart/2009/3/layout/HorizontalOrganizationChart"/>
    <dgm:cxn modelId="{188AEDB1-B6B6-8840-8555-DC37D8E954E3}" type="presParOf" srcId="{06ED6D85-57F1-BB48-8E0B-7186F27EBFD7}" destId="{0F28AA06-1427-D743-BEC7-C0539F8ADE78}" srcOrd="1" destOrd="0" presId="urn:microsoft.com/office/officeart/2009/3/layout/HorizontalOrganizationChart"/>
    <dgm:cxn modelId="{3E3405F9-7D5C-924A-80FE-32C34942221F}" type="presParOf" srcId="{7B39659E-F7C2-8C4D-AAAE-4DDD6208E960}" destId="{F43529C5-7D0B-C04F-969D-0FBCA8A92A6D}" srcOrd="1" destOrd="0" presId="urn:microsoft.com/office/officeart/2009/3/layout/HorizontalOrganizationChart"/>
    <dgm:cxn modelId="{25767C0E-E35C-E142-9C29-E527CD5E9BBE}" type="presParOf" srcId="{7B39659E-F7C2-8C4D-AAAE-4DDD6208E960}" destId="{7844B8FB-1B3C-3543-A856-FD80D2872BDF}" srcOrd="2" destOrd="0" presId="urn:microsoft.com/office/officeart/2009/3/layout/HorizontalOrganizationChart"/>
    <dgm:cxn modelId="{4D4614BC-7C5F-B748-A099-EC874ED83AAF}" type="presParOf" srcId="{96876921-77F4-4E08-9148-E99125692808}" destId="{D64C51CF-5385-AC4E-9924-5AEB9C96CC29}" srcOrd="10" destOrd="0" presId="urn:microsoft.com/office/officeart/2009/3/layout/HorizontalOrganizationChart"/>
    <dgm:cxn modelId="{8CB1FF6C-E21C-6A4F-B1E5-27264F593642}" type="presParOf" srcId="{96876921-77F4-4E08-9148-E99125692808}" destId="{2C28600F-B5DF-F346-BFAD-A7B2AF3EC9CB}" srcOrd="11" destOrd="0" presId="urn:microsoft.com/office/officeart/2009/3/layout/HorizontalOrganizationChart"/>
    <dgm:cxn modelId="{3759CC06-33C5-A449-A105-4BA993DF5833}" type="presParOf" srcId="{2C28600F-B5DF-F346-BFAD-A7B2AF3EC9CB}" destId="{60E6DAE8-C119-484B-B753-1455C0E0CE71}" srcOrd="0" destOrd="0" presId="urn:microsoft.com/office/officeart/2009/3/layout/HorizontalOrganizationChart"/>
    <dgm:cxn modelId="{BD055AB0-5F16-A14D-A945-CF6C5B69F963}" type="presParOf" srcId="{60E6DAE8-C119-484B-B753-1455C0E0CE71}" destId="{E6CF5C07-2D9C-564D-90E5-DBF063F87A7C}" srcOrd="0" destOrd="0" presId="urn:microsoft.com/office/officeart/2009/3/layout/HorizontalOrganizationChart"/>
    <dgm:cxn modelId="{8B7A308A-F064-3048-95E2-DBBD0E2B4055}" type="presParOf" srcId="{60E6DAE8-C119-484B-B753-1455C0E0CE71}" destId="{C767319C-045A-8840-8F04-CF0D948D48E4}" srcOrd="1" destOrd="0" presId="urn:microsoft.com/office/officeart/2009/3/layout/HorizontalOrganizationChart"/>
    <dgm:cxn modelId="{03CDE25B-5EF8-EB44-A4BE-22E4463FDC0A}" type="presParOf" srcId="{2C28600F-B5DF-F346-BFAD-A7B2AF3EC9CB}" destId="{1B10B67E-083A-F547-9877-E216C150872C}" srcOrd="1" destOrd="0" presId="urn:microsoft.com/office/officeart/2009/3/layout/HorizontalOrganizationChart"/>
    <dgm:cxn modelId="{850DBCA3-C91C-0842-800A-27CD9084469D}" type="presParOf" srcId="{2C28600F-B5DF-F346-BFAD-A7B2AF3EC9CB}" destId="{2E3E6627-6735-2447-AB97-6533EB27301F}" srcOrd="2" destOrd="0" presId="urn:microsoft.com/office/officeart/2009/3/layout/HorizontalOrganizationChart"/>
    <dgm:cxn modelId="{99EB9D50-76BF-4A40-B4C1-838DECEBFFF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82C041FE-800A-4661-8642-2139241C0B24}" type="doc">
      <dgm:prSet loTypeId="urn:microsoft.com/office/officeart/2011/layout/CircleProcess" loCatId="process" qsTypeId="urn:microsoft.com/office/officeart/2005/8/quickstyle/simple1#3" qsCatId="simple" csTypeId="urn:microsoft.com/office/officeart/2005/8/colors/accent2_2#2" csCatId="accent2" phldr="1"/>
      <dgm:spPr/>
    </dgm:pt>
    <dgm:pt modelId="{17C1A1F5-6876-4823-8838-5DB1D65AA2A7}">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客户分析</a:t>
          </a:r>
        </a:p>
      </dgm:t>
    </dgm:pt>
    <dgm:pt modelId="{BDF123CD-1E5D-4E82-AA15-9206274D81A5}" type="parTrans" cxnId="{FD452CDA-EFA1-4EC4-82DE-8FA0904E6B20}">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0D6A12FB-8306-447C-BE12-37792A1CDF4D}" type="sibTrans" cxnId="{FD452CDA-EFA1-4EC4-82DE-8FA0904E6B20}">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52E4E678-A152-4DB1-97C5-EDD45DD04B72}">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深入了解目标客户</a:t>
          </a:r>
        </a:p>
      </dgm:t>
    </dgm:pt>
    <dgm:pt modelId="{AD446C28-BAA5-4822-AC04-44D05F9FBCF9}" type="parTrans" cxnId="{E716D7AC-8340-4DD9-9722-BE5748A78B3F}">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2372236D-59F0-4B7E-BBFB-2ED18FCFF1CD}" type="sibTrans" cxnId="{E716D7AC-8340-4DD9-9722-BE5748A78B3F}">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741FFBE6-B86E-4A0A-8702-8BC73A6DD5B2}">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发展关系网络</a:t>
          </a:r>
        </a:p>
      </dgm:t>
    </dgm:pt>
    <dgm:pt modelId="{4B8AD9D2-1C52-42E7-8EA9-185FDDFD2656}" type="parTrans" cxnId="{33E3C309-E75A-4400-9C97-95567339B77E}">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E419303C-32D9-490B-A8B8-AFEE6F8678D7}" type="sibTrans" cxnId="{33E3C309-E75A-4400-9C97-95567339B77E}">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F004E814-4851-4B44-A370-59B79BF7E2A2}">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创造客户价值</a:t>
          </a:r>
        </a:p>
      </dgm:t>
    </dgm:pt>
    <dgm:pt modelId="{3BC10623-BA2F-4F9F-BBE7-015CD308997B}" type="parTrans" cxnId="{2F81C9DF-C059-4A4B-9D44-2C6833F69FB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B1324E1F-0B9B-4CC7-97C0-97FC0AC74A9F}" type="sibTrans" cxnId="{2F81C9DF-C059-4A4B-9D44-2C6833F69FB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EE8D92DC-15AF-480E-831F-4231D786DDCF}">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管理客户关系</a:t>
          </a:r>
        </a:p>
      </dgm:t>
    </dgm:pt>
    <dgm:pt modelId="{DBBC7E44-337F-4602-92EB-3BC00979A91F}" type="parTrans" cxnId="{9632151C-76BE-4E3A-BC67-1582E96539F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AED392A7-CD3A-4F2D-89FD-EEA2E0072CB4}" type="sibTrans" cxnId="{9632151C-76BE-4E3A-BC67-1582E96539F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B85EE716-1583-44D5-969A-5E05EC723896}" type="pres">
      <dgm:prSet presAssocID="{82C041FE-800A-4661-8642-2139241C0B24}" presName="Name0" presStyleCnt="0">
        <dgm:presLayoutVars>
          <dgm:chMax val="11"/>
          <dgm:chPref val="11"/>
          <dgm:dir/>
          <dgm:resizeHandles/>
        </dgm:presLayoutVars>
      </dgm:prSet>
      <dgm:spPr/>
    </dgm:pt>
    <dgm:pt modelId="{E93562DE-DD8E-4637-961A-B9D599F856C0}" type="pres">
      <dgm:prSet presAssocID="{EE8D92DC-15AF-480E-831F-4231D786DDCF}" presName="Accent5" presStyleCnt="0"/>
      <dgm:spPr/>
    </dgm:pt>
    <dgm:pt modelId="{FA3A7EB8-CF1A-4D96-BFAB-48E10814CCD7}" type="pres">
      <dgm:prSet presAssocID="{EE8D92DC-15AF-480E-831F-4231D786DDCF}" presName="Accent" presStyleLbl="node1" presStyleIdx="0" presStyleCnt="5"/>
      <dgm:spPr/>
    </dgm:pt>
    <dgm:pt modelId="{CCEB2845-6D1E-4F7F-901B-2E57B3BFE3EE}" type="pres">
      <dgm:prSet presAssocID="{EE8D92DC-15AF-480E-831F-4231D786DDCF}" presName="ParentBackground5" presStyleCnt="0"/>
      <dgm:spPr/>
    </dgm:pt>
    <dgm:pt modelId="{5945C677-0693-4B50-A43B-979AA8FB2267}" type="pres">
      <dgm:prSet presAssocID="{EE8D92DC-15AF-480E-831F-4231D786DDCF}" presName="ParentBackground" presStyleLbl="fgAcc1" presStyleIdx="0" presStyleCnt="5"/>
      <dgm:spPr/>
    </dgm:pt>
    <dgm:pt modelId="{1432C242-28F5-4896-A5FE-969925365AC8}" type="pres">
      <dgm:prSet presAssocID="{EE8D92DC-15AF-480E-831F-4231D786DDCF}" presName="Parent5" presStyleLbl="revTx" presStyleIdx="0" presStyleCnt="0">
        <dgm:presLayoutVars>
          <dgm:chMax val="1"/>
          <dgm:chPref val="1"/>
          <dgm:bulletEnabled val="1"/>
        </dgm:presLayoutVars>
      </dgm:prSet>
      <dgm:spPr/>
    </dgm:pt>
    <dgm:pt modelId="{021440F1-E6B8-4024-98F2-2A6740168926}" type="pres">
      <dgm:prSet presAssocID="{F004E814-4851-4B44-A370-59B79BF7E2A2}" presName="Accent4" presStyleCnt="0"/>
      <dgm:spPr/>
    </dgm:pt>
    <dgm:pt modelId="{46FE07BA-9BE5-4EA0-8BB8-87ADD66A65AB}" type="pres">
      <dgm:prSet presAssocID="{F004E814-4851-4B44-A370-59B79BF7E2A2}" presName="Accent" presStyleLbl="node1" presStyleIdx="1" presStyleCnt="5"/>
      <dgm:spPr/>
    </dgm:pt>
    <dgm:pt modelId="{81CCA760-4301-4B2A-9C7C-60F2724D686E}" type="pres">
      <dgm:prSet presAssocID="{F004E814-4851-4B44-A370-59B79BF7E2A2}" presName="ParentBackground4" presStyleCnt="0"/>
      <dgm:spPr/>
    </dgm:pt>
    <dgm:pt modelId="{77597F8B-5087-4E10-A4A0-589E7D169D96}" type="pres">
      <dgm:prSet presAssocID="{F004E814-4851-4B44-A370-59B79BF7E2A2}" presName="ParentBackground" presStyleLbl="fgAcc1" presStyleIdx="1" presStyleCnt="5"/>
      <dgm:spPr/>
    </dgm:pt>
    <dgm:pt modelId="{DB9EF84F-FE00-4570-B3B7-7F4E2F6E0ECF}" type="pres">
      <dgm:prSet presAssocID="{F004E814-4851-4B44-A370-59B79BF7E2A2}" presName="Parent4" presStyleLbl="revTx" presStyleIdx="0" presStyleCnt="0">
        <dgm:presLayoutVars>
          <dgm:chMax val="1"/>
          <dgm:chPref val="1"/>
          <dgm:bulletEnabled val="1"/>
        </dgm:presLayoutVars>
      </dgm:prSet>
      <dgm:spPr/>
    </dgm:pt>
    <dgm:pt modelId="{7676ACE4-E2F1-4390-B533-68EE720DC96D}" type="pres">
      <dgm:prSet presAssocID="{741FFBE6-B86E-4A0A-8702-8BC73A6DD5B2}" presName="Accent3" presStyleCnt="0"/>
      <dgm:spPr/>
    </dgm:pt>
    <dgm:pt modelId="{5AFC5F0F-4156-4EE2-A91B-60C22F811156}" type="pres">
      <dgm:prSet presAssocID="{741FFBE6-B86E-4A0A-8702-8BC73A6DD5B2}" presName="Accent" presStyleLbl="node1" presStyleIdx="2" presStyleCnt="5"/>
      <dgm:spPr/>
    </dgm:pt>
    <dgm:pt modelId="{9CD3C78E-73C0-4030-B73E-A048A6481A78}" type="pres">
      <dgm:prSet presAssocID="{741FFBE6-B86E-4A0A-8702-8BC73A6DD5B2}" presName="ParentBackground3" presStyleCnt="0"/>
      <dgm:spPr/>
    </dgm:pt>
    <dgm:pt modelId="{6A47EDDE-3ABB-40A0-9FF3-79D54FE03D29}" type="pres">
      <dgm:prSet presAssocID="{741FFBE6-B86E-4A0A-8702-8BC73A6DD5B2}" presName="ParentBackground" presStyleLbl="fgAcc1" presStyleIdx="2" presStyleCnt="5"/>
      <dgm:spPr/>
    </dgm:pt>
    <dgm:pt modelId="{9B402458-7791-40B0-B098-E6561D299F53}" type="pres">
      <dgm:prSet presAssocID="{741FFBE6-B86E-4A0A-8702-8BC73A6DD5B2}" presName="Parent3" presStyleLbl="revTx" presStyleIdx="0" presStyleCnt="0">
        <dgm:presLayoutVars>
          <dgm:chMax val="1"/>
          <dgm:chPref val="1"/>
          <dgm:bulletEnabled val="1"/>
        </dgm:presLayoutVars>
      </dgm:prSet>
      <dgm:spPr/>
    </dgm:pt>
    <dgm:pt modelId="{1C14A965-A21A-4428-8448-473859B06769}" type="pres">
      <dgm:prSet presAssocID="{52E4E678-A152-4DB1-97C5-EDD45DD04B72}" presName="Accent2" presStyleCnt="0"/>
      <dgm:spPr/>
    </dgm:pt>
    <dgm:pt modelId="{274CA49F-B767-4A38-8223-C711DB95B35B}" type="pres">
      <dgm:prSet presAssocID="{52E4E678-A152-4DB1-97C5-EDD45DD04B72}" presName="Accent" presStyleLbl="node1" presStyleIdx="3" presStyleCnt="5"/>
      <dgm:spPr/>
    </dgm:pt>
    <dgm:pt modelId="{18CA7F3C-CF2B-46CA-BDB1-1FEAE4DACE21}" type="pres">
      <dgm:prSet presAssocID="{52E4E678-A152-4DB1-97C5-EDD45DD04B72}" presName="ParentBackground2" presStyleCnt="0"/>
      <dgm:spPr/>
    </dgm:pt>
    <dgm:pt modelId="{5A33AF30-3F02-4907-8006-3966C0240D30}" type="pres">
      <dgm:prSet presAssocID="{52E4E678-A152-4DB1-97C5-EDD45DD04B72}" presName="ParentBackground" presStyleLbl="fgAcc1" presStyleIdx="3" presStyleCnt="5"/>
      <dgm:spPr/>
    </dgm:pt>
    <dgm:pt modelId="{F6B585A4-47A8-42E5-B93A-0CD52C9EDD65}" type="pres">
      <dgm:prSet presAssocID="{52E4E678-A152-4DB1-97C5-EDD45DD04B72}" presName="Parent2" presStyleLbl="revTx" presStyleIdx="0" presStyleCnt="0">
        <dgm:presLayoutVars>
          <dgm:chMax val="1"/>
          <dgm:chPref val="1"/>
          <dgm:bulletEnabled val="1"/>
        </dgm:presLayoutVars>
      </dgm:prSet>
      <dgm:spPr/>
    </dgm:pt>
    <dgm:pt modelId="{4619AC0F-7AFE-462B-9FEE-835112B5BE24}" type="pres">
      <dgm:prSet presAssocID="{17C1A1F5-6876-4823-8838-5DB1D65AA2A7}" presName="Accent1" presStyleCnt="0"/>
      <dgm:spPr/>
    </dgm:pt>
    <dgm:pt modelId="{7D0D3C34-E6FE-4569-903A-058C283026B1}" type="pres">
      <dgm:prSet presAssocID="{17C1A1F5-6876-4823-8838-5DB1D65AA2A7}" presName="Accent" presStyleLbl="node1" presStyleIdx="4" presStyleCnt="5"/>
      <dgm:spPr/>
    </dgm:pt>
    <dgm:pt modelId="{357794CF-DBBC-485F-A7B6-CEF60CD5FD12}" type="pres">
      <dgm:prSet presAssocID="{17C1A1F5-6876-4823-8838-5DB1D65AA2A7}" presName="ParentBackground1" presStyleCnt="0"/>
      <dgm:spPr/>
    </dgm:pt>
    <dgm:pt modelId="{E6E980DD-8E21-481E-B4F3-FBFC48D9516A}" type="pres">
      <dgm:prSet presAssocID="{17C1A1F5-6876-4823-8838-5DB1D65AA2A7}" presName="ParentBackground" presStyleLbl="fgAcc1" presStyleIdx="4" presStyleCnt="5"/>
      <dgm:spPr/>
    </dgm:pt>
    <dgm:pt modelId="{7BF1D31C-E473-48CE-9C01-613093413E93}" type="pres">
      <dgm:prSet presAssocID="{17C1A1F5-6876-4823-8838-5DB1D65AA2A7}" presName="Parent1" presStyleLbl="revTx" presStyleIdx="0" presStyleCnt="0">
        <dgm:presLayoutVars>
          <dgm:chMax val="1"/>
          <dgm:chPref val="1"/>
          <dgm:bulletEnabled val="1"/>
        </dgm:presLayoutVars>
      </dgm:prSet>
      <dgm:spPr/>
    </dgm:pt>
  </dgm:ptLst>
  <dgm:cxnLst>
    <dgm:cxn modelId="{33E3C309-E75A-4400-9C97-95567339B77E}" srcId="{82C041FE-800A-4661-8642-2139241C0B24}" destId="{741FFBE6-B86E-4A0A-8702-8BC73A6DD5B2}" srcOrd="2" destOrd="0" parTransId="{4B8AD9D2-1C52-42E7-8EA9-185FDDFD2656}" sibTransId="{E419303C-32D9-490B-A8B8-AFEE6F8678D7}"/>
    <dgm:cxn modelId="{DFD2FF16-6660-AA4F-A532-B4FCC0E3CDB1}" type="presOf" srcId="{17C1A1F5-6876-4823-8838-5DB1D65AA2A7}" destId="{7BF1D31C-E473-48CE-9C01-613093413E93}" srcOrd="1" destOrd="0" presId="urn:microsoft.com/office/officeart/2011/layout/CircleProcess"/>
    <dgm:cxn modelId="{9632151C-76BE-4E3A-BC67-1582E96539F6}" srcId="{82C041FE-800A-4661-8642-2139241C0B24}" destId="{EE8D92DC-15AF-480E-831F-4231D786DDCF}" srcOrd="4" destOrd="0" parTransId="{DBBC7E44-337F-4602-92EB-3BC00979A91F}" sibTransId="{AED392A7-CD3A-4F2D-89FD-EEA2E0072CB4}"/>
    <dgm:cxn modelId="{DB5E5A26-342C-9D41-9828-E2EA44A751BE}" type="presOf" srcId="{F004E814-4851-4B44-A370-59B79BF7E2A2}" destId="{77597F8B-5087-4E10-A4A0-589E7D169D96}" srcOrd="0" destOrd="0" presId="urn:microsoft.com/office/officeart/2011/layout/CircleProcess"/>
    <dgm:cxn modelId="{6B566E41-B98C-7C42-B89E-29301CFE4A7F}" type="presOf" srcId="{52E4E678-A152-4DB1-97C5-EDD45DD04B72}" destId="{F6B585A4-47A8-42E5-B93A-0CD52C9EDD65}" srcOrd="1" destOrd="0" presId="urn:microsoft.com/office/officeart/2011/layout/CircleProcess"/>
    <dgm:cxn modelId="{3EBECA4A-0F34-5144-8CCE-E6A81DDBEFE4}" type="presOf" srcId="{EE8D92DC-15AF-480E-831F-4231D786DDCF}" destId="{1432C242-28F5-4896-A5FE-969925365AC8}" srcOrd="1" destOrd="0" presId="urn:microsoft.com/office/officeart/2011/layout/CircleProcess"/>
    <dgm:cxn modelId="{2B1B5B64-7E47-3044-8006-460DD8F9CF9F}" type="presOf" srcId="{741FFBE6-B86E-4A0A-8702-8BC73A6DD5B2}" destId="{6A47EDDE-3ABB-40A0-9FF3-79D54FE03D29}" srcOrd="0" destOrd="0" presId="urn:microsoft.com/office/officeart/2011/layout/CircleProcess"/>
    <dgm:cxn modelId="{33DD0B71-6A35-FA4A-A55A-3DAEEC1F9DF5}" type="presOf" srcId="{17C1A1F5-6876-4823-8838-5DB1D65AA2A7}" destId="{E6E980DD-8E21-481E-B4F3-FBFC48D9516A}" srcOrd="0" destOrd="0" presId="urn:microsoft.com/office/officeart/2011/layout/CircleProcess"/>
    <dgm:cxn modelId="{442E567F-5EBE-6743-8704-B4C8425D3227}" type="presOf" srcId="{F004E814-4851-4B44-A370-59B79BF7E2A2}" destId="{DB9EF84F-FE00-4570-B3B7-7F4E2F6E0ECF}" srcOrd="1" destOrd="0" presId="urn:microsoft.com/office/officeart/2011/layout/CircleProcess"/>
    <dgm:cxn modelId="{38C13988-F85D-5448-8643-A843AEB2D997}" type="presOf" srcId="{82C041FE-800A-4661-8642-2139241C0B24}" destId="{B85EE716-1583-44D5-969A-5E05EC723896}" srcOrd="0" destOrd="0" presId="urn:microsoft.com/office/officeart/2011/layout/CircleProcess"/>
    <dgm:cxn modelId="{A524078E-09D3-F348-94B7-84BB6876379A}" type="presOf" srcId="{741FFBE6-B86E-4A0A-8702-8BC73A6DD5B2}" destId="{9B402458-7791-40B0-B098-E6561D299F53}" srcOrd="1" destOrd="0" presId="urn:microsoft.com/office/officeart/2011/layout/CircleProcess"/>
    <dgm:cxn modelId="{E716D7AC-8340-4DD9-9722-BE5748A78B3F}" srcId="{82C041FE-800A-4661-8642-2139241C0B24}" destId="{52E4E678-A152-4DB1-97C5-EDD45DD04B72}" srcOrd="1" destOrd="0" parTransId="{AD446C28-BAA5-4822-AC04-44D05F9FBCF9}" sibTransId="{2372236D-59F0-4B7E-BBFB-2ED18FCFF1CD}"/>
    <dgm:cxn modelId="{9819B4BE-4B5C-C846-A078-AF08F2838A9D}" type="presOf" srcId="{EE8D92DC-15AF-480E-831F-4231D786DDCF}" destId="{5945C677-0693-4B50-A43B-979AA8FB2267}" srcOrd="0" destOrd="0" presId="urn:microsoft.com/office/officeart/2011/layout/CircleProcess"/>
    <dgm:cxn modelId="{3E91A8C0-174E-044D-AC44-45DAED6EBE38}" type="presOf" srcId="{52E4E678-A152-4DB1-97C5-EDD45DD04B72}" destId="{5A33AF30-3F02-4907-8006-3966C0240D30}" srcOrd="0" destOrd="0" presId="urn:microsoft.com/office/officeart/2011/layout/CircleProcess"/>
    <dgm:cxn modelId="{FD452CDA-EFA1-4EC4-82DE-8FA0904E6B20}" srcId="{82C041FE-800A-4661-8642-2139241C0B24}" destId="{17C1A1F5-6876-4823-8838-5DB1D65AA2A7}" srcOrd="0" destOrd="0" parTransId="{BDF123CD-1E5D-4E82-AA15-9206274D81A5}" sibTransId="{0D6A12FB-8306-447C-BE12-37792A1CDF4D}"/>
    <dgm:cxn modelId="{2F81C9DF-C059-4A4B-9D44-2C6833F69FB6}" srcId="{82C041FE-800A-4661-8642-2139241C0B24}" destId="{F004E814-4851-4B44-A370-59B79BF7E2A2}" srcOrd="3" destOrd="0" parTransId="{3BC10623-BA2F-4F9F-BBE7-015CD308997B}" sibTransId="{B1324E1F-0B9B-4CC7-97C0-97FC0AC74A9F}"/>
    <dgm:cxn modelId="{4A715F48-5FA6-8840-8499-6DE25B46D1A7}" type="presParOf" srcId="{B85EE716-1583-44D5-969A-5E05EC723896}" destId="{E93562DE-DD8E-4637-961A-B9D599F856C0}" srcOrd="0" destOrd="0" presId="urn:microsoft.com/office/officeart/2011/layout/CircleProcess"/>
    <dgm:cxn modelId="{F7F8B08E-949D-D34E-9C27-16782F6F1D0A}" type="presParOf" srcId="{E93562DE-DD8E-4637-961A-B9D599F856C0}" destId="{FA3A7EB8-CF1A-4D96-BFAB-48E10814CCD7}" srcOrd="0" destOrd="0" presId="urn:microsoft.com/office/officeart/2011/layout/CircleProcess"/>
    <dgm:cxn modelId="{721653C5-6281-7A44-8068-EB3C62459CC4}" type="presParOf" srcId="{B85EE716-1583-44D5-969A-5E05EC723896}" destId="{CCEB2845-6D1E-4F7F-901B-2E57B3BFE3EE}" srcOrd="1" destOrd="0" presId="urn:microsoft.com/office/officeart/2011/layout/CircleProcess"/>
    <dgm:cxn modelId="{60D17D73-A5B3-6C46-AA91-D25AEA21E504}" type="presParOf" srcId="{CCEB2845-6D1E-4F7F-901B-2E57B3BFE3EE}" destId="{5945C677-0693-4B50-A43B-979AA8FB2267}" srcOrd="0" destOrd="0" presId="urn:microsoft.com/office/officeart/2011/layout/CircleProcess"/>
    <dgm:cxn modelId="{7617632B-A71F-A44A-B7B5-87DC1F3FEC24}" type="presParOf" srcId="{B85EE716-1583-44D5-969A-5E05EC723896}" destId="{1432C242-28F5-4896-A5FE-969925365AC8}" srcOrd="2" destOrd="0" presId="urn:microsoft.com/office/officeart/2011/layout/CircleProcess"/>
    <dgm:cxn modelId="{21D509FB-2279-C943-AAE0-D48075B7CFA5}" type="presParOf" srcId="{B85EE716-1583-44D5-969A-5E05EC723896}" destId="{021440F1-E6B8-4024-98F2-2A6740168926}" srcOrd="3" destOrd="0" presId="urn:microsoft.com/office/officeart/2011/layout/CircleProcess"/>
    <dgm:cxn modelId="{F8FAAC66-91E2-304A-A6F8-EE149D77D4B7}" type="presParOf" srcId="{021440F1-E6B8-4024-98F2-2A6740168926}" destId="{46FE07BA-9BE5-4EA0-8BB8-87ADD66A65AB}" srcOrd="0" destOrd="0" presId="urn:microsoft.com/office/officeart/2011/layout/CircleProcess"/>
    <dgm:cxn modelId="{376C78FC-1967-3D4C-8690-6E1A1F917459}" type="presParOf" srcId="{B85EE716-1583-44D5-969A-5E05EC723896}" destId="{81CCA760-4301-4B2A-9C7C-60F2724D686E}" srcOrd="4" destOrd="0" presId="urn:microsoft.com/office/officeart/2011/layout/CircleProcess"/>
    <dgm:cxn modelId="{667146EC-5B39-CD42-922A-AB3CDE33A9DE}" type="presParOf" srcId="{81CCA760-4301-4B2A-9C7C-60F2724D686E}" destId="{77597F8B-5087-4E10-A4A0-589E7D169D96}" srcOrd="0" destOrd="0" presId="urn:microsoft.com/office/officeart/2011/layout/CircleProcess"/>
    <dgm:cxn modelId="{BA9C730D-25DB-A346-B5A0-C60388A5FF22}" type="presParOf" srcId="{B85EE716-1583-44D5-969A-5E05EC723896}" destId="{DB9EF84F-FE00-4570-B3B7-7F4E2F6E0ECF}" srcOrd="5" destOrd="0" presId="urn:microsoft.com/office/officeart/2011/layout/CircleProcess"/>
    <dgm:cxn modelId="{849C7EDC-EC15-6845-AAFC-C50859CE2437}" type="presParOf" srcId="{B85EE716-1583-44D5-969A-5E05EC723896}" destId="{7676ACE4-E2F1-4390-B533-68EE720DC96D}" srcOrd="6" destOrd="0" presId="urn:microsoft.com/office/officeart/2011/layout/CircleProcess"/>
    <dgm:cxn modelId="{C2F03282-D612-5B45-BCB5-E2AA5E3D8784}" type="presParOf" srcId="{7676ACE4-E2F1-4390-B533-68EE720DC96D}" destId="{5AFC5F0F-4156-4EE2-A91B-60C22F811156}" srcOrd="0" destOrd="0" presId="urn:microsoft.com/office/officeart/2011/layout/CircleProcess"/>
    <dgm:cxn modelId="{C9C5BC33-E7AB-7847-84EE-17806A1B057D}" type="presParOf" srcId="{B85EE716-1583-44D5-969A-5E05EC723896}" destId="{9CD3C78E-73C0-4030-B73E-A048A6481A78}" srcOrd="7" destOrd="0" presId="urn:microsoft.com/office/officeart/2011/layout/CircleProcess"/>
    <dgm:cxn modelId="{A8AF4F02-ADB2-1A41-88F7-8360789CB0B7}" type="presParOf" srcId="{9CD3C78E-73C0-4030-B73E-A048A6481A78}" destId="{6A47EDDE-3ABB-40A0-9FF3-79D54FE03D29}" srcOrd="0" destOrd="0" presId="urn:microsoft.com/office/officeart/2011/layout/CircleProcess"/>
    <dgm:cxn modelId="{817FF2D2-6726-5F41-B394-A8C074082135}" type="presParOf" srcId="{B85EE716-1583-44D5-969A-5E05EC723896}" destId="{9B402458-7791-40B0-B098-E6561D299F53}" srcOrd="8" destOrd="0" presId="urn:microsoft.com/office/officeart/2011/layout/CircleProcess"/>
    <dgm:cxn modelId="{F7D75588-13A4-A04B-B737-40DE0BB1B686}" type="presParOf" srcId="{B85EE716-1583-44D5-969A-5E05EC723896}" destId="{1C14A965-A21A-4428-8448-473859B06769}" srcOrd="9" destOrd="0" presId="urn:microsoft.com/office/officeart/2011/layout/CircleProcess"/>
    <dgm:cxn modelId="{82DF24F5-CC80-2843-864B-4D7B12DC1608}" type="presParOf" srcId="{1C14A965-A21A-4428-8448-473859B06769}" destId="{274CA49F-B767-4A38-8223-C711DB95B35B}" srcOrd="0" destOrd="0" presId="urn:microsoft.com/office/officeart/2011/layout/CircleProcess"/>
    <dgm:cxn modelId="{60F5FA44-155F-C348-AB46-495EE3342BF1}" type="presParOf" srcId="{B85EE716-1583-44D5-969A-5E05EC723896}" destId="{18CA7F3C-CF2B-46CA-BDB1-1FEAE4DACE21}" srcOrd="10" destOrd="0" presId="urn:microsoft.com/office/officeart/2011/layout/CircleProcess"/>
    <dgm:cxn modelId="{68DF8DF4-8B4E-964C-9C80-8E68192DD9DC}" type="presParOf" srcId="{18CA7F3C-CF2B-46CA-BDB1-1FEAE4DACE21}" destId="{5A33AF30-3F02-4907-8006-3966C0240D30}" srcOrd="0" destOrd="0" presId="urn:microsoft.com/office/officeart/2011/layout/CircleProcess"/>
    <dgm:cxn modelId="{A1B99A77-E538-5E4F-9E5E-D4832029ED6F}" type="presParOf" srcId="{B85EE716-1583-44D5-969A-5E05EC723896}" destId="{F6B585A4-47A8-42E5-B93A-0CD52C9EDD65}" srcOrd="11" destOrd="0" presId="urn:microsoft.com/office/officeart/2011/layout/CircleProcess"/>
    <dgm:cxn modelId="{6AF097B3-AC12-C14E-B57F-19487303C3C0}" type="presParOf" srcId="{B85EE716-1583-44D5-969A-5E05EC723896}" destId="{4619AC0F-7AFE-462B-9FEE-835112B5BE24}" srcOrd="12" destOrd="0" presId="urn:microsoft.com/office/officeart/2011/layout/CircleProcess"/>
    <dgm:cxn modelId="{704012C6-E853-9C48-9362-88165146245E}" type="presParOf" srcId="{4619AC0F-7AFE-462B-9FEE-835112B5BE24}" destId="{7D0D3C34-E6FE-4569-903A-058C283026B1}" srcOrd="0" destOrd="0" presId="urn:microsoft.com/office/officeart/2011/layout/CircleProcess"/>
    <dgm:cxn modelId="{91813FD3-83E9-664C-8C6C-9204A1F3B57C}" type="presParOf" srcId="{B85EE716-1583-44D5-969A-5E05EC723896}" destId="{357794CF-DBBC-485F-A7B6-CEF60CD5FD12}" srcOrd="13" destOrd="0" presId="urn:microsoft.com/office/officeart/2011/layout/CircleProcess"/>
    <dgm:cxn modelId="{85A8FFCC-9307-054A-AF9B-B7D7DCF0EA9C}" type="presParOf" srcId="{357794CF-DBBC-485F-A7B6-CEF60CD5FD12}" destId="{E6E980DD-8E21-481E-B4F3-FBFC48D9516A}" srcOrd="0" destOrd="0" presId="urn:microsoft.com/office/officeart/2011/layout/CircleProcess"/>
    <dgm:cxn modelId="{B727B90D-74F3-E043-8B87-18D5C759C8D5}" type="presParOf" srcId="{B85EE716-1583-44D5-969A-5E05EC723896}" destId="{7BF1D31C-E473-48CE-9C01-613093413E9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B761B829-E046-7B4C-A3B9-1B229F031ABB}" type="presOf" srcId="{23F1803F-276C-8041-9B7B-082F2BD1E946}" destId="{19BA56B5-C34A-B64D-A239-C962FAC6DE3A}"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80A2B337-BFCA-584A-A86B-8ECF880122E7}" type="presOf" srcId="{18857FB4-8C0F-134F-BB34-A7483EFC3EB3}" destId="{8694BFB8-9E8C-1845-8FEC-5B89C95DC21B}" srcOrd="0" destOrd="0" presId="urn:microsoft.com/office/officeart/2009/3/layout/HorizontalOrganizationChart"/>
    <dgm:cxn modelId="{8F5F163F-5924-EC4E-A922-9AC7B3B7BEF2}" type="presOf" srcId="{18857FB4-8C0F-134F-BB34-A7483EFC3EB3}" destId="{BCA5C663-1057-1245-B4D4-FE7B87B92033}" srcOrd="1" destOrd="0" presId="urn:microsoft.com/office/officeart/2009/3/layout/HorizontalOrganizationChart"/>
    <dgm:cxn modelId="{5C537341-9349-A34B-A780-7DDB9E2E2BE0}" type="presOf" srcId="{9AC2E227-803C-4016-BF2C-9291B6CAA290}" destId="{9CD41DA5-A8A9-4189-B933-DCF665F7DF2D}" srcOrd="1"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8E37BB5B-89A2-AE41-BDC5-BFB0B95A6A16}" type="presOf" srcId="{7859404A-F2FC-2C48-AA46-F509ECEE6B31}" destId="{CBC1B020-7022-2B49-8F5F-7E3168D6587A}"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5F05B684-7495-A14B-B31E-B48BE4B5ECDF}" type="presOf" srcId="{082ECBEE-C2C7-4949-86B1-6B928BF803C2}" destId="{DB74F6B7-48F3-A347-9D02-3848B3882D19}" srcOrd="0" destOrd="0" presId="urn:microsoft.com/office/officeart/2009/3/layout/HorizontalOrganizationChart"/>
    <dgm:cxn modelId="{45646387-C2EA-9244-926C-49BB22ED726E}" type="presOf" srcId="{D85D18D5-D26E-FC45-9804-B9305D1099EC}" destId="{02317F5F-2A70-F943-94AC-A4AA9E649FDC}" srcOrd="0" destOrd="0" presId="urn:microsoft.com/office/officeart/2009/3/layout/HorizontalOrganizationChart"/>
    <dgm:cxn modelId="{BA4D6388-9BFA-3142-9EBB-D03B4BF4DFDB}" type="presOf" srcId="{F05BBA42-D7AF-4BA0-8C3F-85B1FE28E48F}" destId="{18DB143D-9E27-4E02-AFA5-F665953CBC10}" srcOrd="0" destOrd="0" presId="urn:microsoft.com/office/officeart/2009/3/layout/HorizontalOrganizationChart"/>
    <dgm:cxn modelId="{E829449B-CC06-FD41-881A-F378CD58BF59}" type="presOf" srcId="{5E91D41B-332E-E54E-BBB2-1256B9CC48C7}" destId="{97BD78E0-6CC9-224B-9FDD-F11EE9BF8DF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BB68D79F-49A3-BF40-85CE-3FFE779B5B4A}" type="presOf" srcId="{D03B71AB-129A-214C-ABE8-BDB062FF6886}" destId="{D64C51CF-5385-AC4E-9924-5AEB9C96CC29}"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0BB363B1-6F6C-9441-AD62-B45FBB3910AD}" type="presOf" srcId="{5A294BDE-BC52-8342-AC0A-45AB3E3D15CE}" destId="{16C50FE8-F74F-1349-A8CA-65C27410E2C4}" srcOrd="0" destOrd="0" presId="urn:microsoft.com/office/officeart/2009/3/layout/HorizontalOrganizationChart"/>
    <dgm:cxn modelId="{405520BE-E3EA-6048-B417-D04D86A92ADA}" type="presOf" srcId="{1D790902-AF3D-7B46-AD76-3055EDBED332}" destId="{FDE78A9A-2F3D-1643-9E25-8D293E01FD0B}" srcOrd="0" destOrd="0" presId="urn:microsoft.com/office/officeart/2009/3/layout/HorizontalOrganizationChart"/>
    <dgm:cxn modelId="{1A6097C7-9E3E-AE48-94C5-3751BFC2F814}" type="presOf" srcId="{407B71D8-AF3B-5A42-9B22-D9139206A1E9}" destId="{0F28AA06-1427-D743-BEC7-C0539F8ADE78}" srcOrd="1" destOrd="0" presId="urn:microsoft.com/office/officeart/2009/3/layout/HorizontalOrganizationChart"/>
    <dgm:cxn modelId="{1891E8C8-2858-9C49-90DC-7FA39E190573}" type="presOf" srcId="{F2050BCA-66A8-BD4F-8D70-1CDE1E1193D6}" destId="{4E317DED-344D-9C4D-B93F-1131238B087D}" srcOrd="1" destOrd="0" presId="urn:microsoft.com/office/officeart/2009/3/layout/HorizontalOrganizationChart"/>
    <dgm:cxn modelId="{E6F106E3-3C0C-F04A-B474-D26FE670DFE7}" type="presOf" srcId="{7859404A-F2FC-2C48-AA46-F509ECEE6B31}" destId="{4E99FFF1-F2C8-4947-9B7B-F4C0FDBD7B17}" srcOrd="0" destOrd="0" presId="urn:microsoft.com/office/officeart/2009/3/layout/HorizontalOrganizationChart"/>
    <dgm:cxn modelId="{E4BA8DE9-6706-6C4F-B42E-20CE32ECD934}" type="presOf" srcId="{4CB52E96-06D1-AF48-99CE-F4490E57E3F7}" destId="{E6CF5C07-2D9C-564D-90E5-DBF063F87A7C}" srcOrd="0" destOrd="0" presId="urn:microsoft.com/office/officeart/2009/3/layout/HorizontalOrganizationChart"/>
    <dgm:cxn modelId="{8D92A2F6-E876-3142-A71F-8C84898513F9}" type="presOf" srcId="{23F1803F-276C-8041-9B7B-082F2BD1E946}" destId="{B13D6842-7E74-6E4A-B081-886229548982}" srcOrd="1" destOrd="0" presId="urn:microsoft.com/office/officeart/2009/3/layout/HorizontalOrganizationChart"/>
    <dgm:cxn modelId="{A348E3F8-0348-AA44-80C3-49D2678A11A2}" type="presOf" srcId="{9AC2E227-803C-4016-BF2C-9291B6CAA290}" destId="{2A2AFDF2-2568-44F8-842C-3BFD70D9F2B1}"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1A1540FB-102B-4144-ACFF-7CD882EDDCD3}" type="presOf" srcId="{F2050BCA-66A8-BD4F-8D70-1CDE1E1193D6}" destId="{7EAD13FD-E4B4-DC46-B5DF-6646A2216B5E}" srcOrd="0" destOrd="0" presId="urn:microsoft.com/office/officeart/2009/3/layout/HorizontalOrganizationChart"/>
    <dgm:cxn modelId="{AC2ED9FB-7FAA-B54B-8E00-FCC903F8C792}" type="presOf" srcId="{407B71D8-AF3B-5A42-9B22-D9139206A1E9}" destId="{EE430F54-A878-5E4E-8BD2-2EC118BCE1FF}" srcOrd="0" destOrd="0" presId="urn:microsoft.com/office/officeart/2009/3/layout/HorizontalOrganizationChart"/>
    <dgm:cxn modelId="{BDAF99FE-F2F4-3D43-B67C-6240E0D8C902}" type="presOf" srcId="{4CB52E96-06D1-AF48-99CE-F4490E57E3F7}" destId="{C767319C-045A-8840-8F04-CF0D948D48E4}" srcOrd="1" destOrd="0" presId="urn:microsoft.com/office/officeart/2009/3/layout/HorizontalOrganizationChart"/>
    <dgm:cxn modelId="{E4B97995-3D95-3842-8C33-ED8D4D0930A6}" type="presParOf" srcId="{18DB143D-9E27-4E02-AFA5-F665953CBC10}" destId="{07E01157-B979-4F6B-B892-75DB2A2B8B0F}" srcOrd="0" destOrd="0" presId="urn:microsoft.com/office/officeart/2009/3/layout/HorizontalOrganizationChart"/>
    <dgm:cxn modelId="{807A4BD3-D25D-D34A-8A26-2116ACA5D345}" type="presParOf" srcId="{07E01157-B979-4F6B-B892-75DB2A2B8B0F}" destId="{F686C23F-604E-4653-B2CB-27DBB6BED631}" srcOrd="0" destOrd="0" presId="urn:microsoft.com/office/officeart/2009/3/layout/HorizontalOrganizationChart"/>
    <dgm:cxn modelId="{1D1FF35E-E042-C142-8C3B-4BF31DAF8D17}" type="presParOf" srcId="{F686C23F-604E-4653-B2CB-27DBB6BED631}" destId="{2A2AFDF2-2568-44F8-842C-3BFD70D9F2B1}" srcOrd="0" destOrd="0" presId="urn:microsoft.com/office/officeart/2009/3/layout/HorizontalOrganizationChart"/>
    <dgm:cxn modelId="{7A300C89-2318-B245-A1DA-93B6D3EE6F10}" type="presParOf" srcId="{F686C23F-604E-4653-B2CB-27DBB6BED631}" destId="{9CD41DA5-A8A9-4189-B933-DCF665F7DF2D}" srcOrd="1" destOrd="0" presId="urn:microsoft.com/office/officeart/2009/3/layout/HorizontalOrganizationChart"/>
    <dgm:cxn modelId="{95C6CDC2-C044-854D-BA04-AC5DDCC8B532}" type="presParOf" srcId="{07E01157-B979-4F6B-B892-75DB2A2B8B0F}" destId="{96876921-77F4-4E08-9148-E99125692808}" srcOrd="1" destOrd="0" presId="urn:microsoft.com/office/officeart/2009/3/layout/HorizontalOrganizationChart"/>
    <dgm:cxn modelId="{DD0FF225-BBEF-0D4C-A2B9-BA8418F132C1}" type="presParOf" srcId="{96876921-77F4-4E08-9148-E99125692808}" destId="{97BD78E0-6CC9-224B-9FDD-F11EE9BF8DF0}" srcOrd="0" destOrd="0" presId="urn:microsoft.com/office/officeart/2009/3/layout/HorizontalOrganizationChart"/>
    <dgm:cxn modelId="{50352003-A49D-9546-B423-BDAB23BB6DBE}" type="presParOf" srcId="{96876921-77F4-4E08-9148-E99125692808}" destId="{F5564F5E-C23C-6041-B185-3508736BC161}" srcOrd="1" destOrd="0" presId="urn:microsoft.com/office/officeart/2009/3/layout/HorizontalOrganizationChart"/>
    <dgm:cxn modelId="{DE31C02A-2AF1-B440-B80B-E462194708F9}" type="presParOf" srcId="{F5564F5E-C23C-6041-B185-3508736BC161}" destId="{730C15AF-A2E3-334E-9C4F-2DA8AC61AB90}" srcOrd="0" destOrd="0" presId="urn:microsoft.com/office/officeart/2009/3/layout/HorizontalOrganizationChart"/>
    <dgm:cxn modelId="{908B30DD-7B87-5F45-B49B-7E416A6FE855}" type="presParOf" srcId="{730C15AF-A2E3-334E-9C4F-2DA8AC61AB90}" destId="{19BA56B5-C34A-B64D-A239-C962FAC6DE3A}" srcOrd="0" destOrd="0" presId="urn:microsoft.com/office/officeart/2009/3/layout/HorizontalOrganizationChart"/>
    <dgm:cxn modelId="{FFC8AF46-7938-794F-BFC7-2B7E890DF96B}" type="presParOf" srcId="{730C15AF-A2E3-334E-9C4F-2DA8AC61AB90}" destId="{B13D6842-7E74-6E4A-B081-886229548982}" srcOrd="1" destOrd="0" presId="urn:microsoft.com/office/officeart/2009/3/layout/HorizontalOrganizationChart"/>
    <dgm:cxn modelId="{C6F1B468-1A08-4040-A7EA-EC09C6434A32}" type="presParOf" srcId="{F5564F5E-C23C-6041-B185-3508736BC161}" destId="{DA228DBB-51B5-1545-814C-2E0469298B4C}" srcOrd="1" destOrd="0" presId="urn:microsoft.com/office/officeart/2009/3/layout/HorizontalOrganizationChart"/>
    <dgm:cxn modelId="{6A9AD941-1443-6E4A-9096-FA62F2680563}" type="presParOf" srcId="{F5564F5E-C23C-6041-B185-3508736BC161}" destId="{D334E96E-D664-3443-8496-4E437BC45B67}" srcOrd="2" destOrd="0" presId="urn:microsoft.com/office/officeart/2009/3/layout/HorizontalOrganizationChart"/>
    <dgm:cxn modelId="{59180279-E0D1-BD43-8E39-9083A74FA67A}" type="presParOf" srcId="{96876921-77F4-4E08-9148-E99125692808}" destId="{DB74F6B7-48F3-A347-9D02-3848B3882D19}" srcOrd="2" destOrd="0" presId="urn:microsoft.com/office/officeart/2009/3/layout/HorizontalOrganizationChart"/>
    <dgm:cxn modelId="{4719E027-EEAD-0F4E-A4D2-989436EF335D}" type="presParOf" srcId="{96876921-77F4-4E08-9148-E99125692808}" destId="{B6FF38B1-94EE-5848-8043-BF3B363E5E43}" srcOrd="3" destOrd="0" presId="urn:microsoft.com/office/officeart/2009/3/layout/HorizontalOrganizationChart"/>
    <dgm:cxn modelId="{A1F27B4F-D028-3646-AF79-6AAF6FA64AF5}" type="presParOf" srcId="{B6FF38B1-94EE-5848-8043-BF3B363E5E43}" destId="{CC2D7BE5-7000-3C48-AA1F-2B56512EECB1}" srcOrd="0" destOrd="0" presId="urn:microsoft.com/office/officeart/2009/3/layout/HorizontalOrganizationChart"/>
    <dgm:cxn modelId="{B3AFBA61-787E-2D45-AB4B-BE932C5D8F05}" type="presParOf" srcId="{CC2D7BE5-7000-3C48-AA1F-2B56512EECB1}" destId="{4E99FFF1-F2C8-4947-9B7B-F4C0FDBD7B17}" srcOrd="0" destOrd="0" presId="urn:microsoft.com/office/officeart/2009/3/layout/HorizontalOrganizationChart"/>
    <dgm:cxn modelId="{CBF91428-E175-BE48-8C71-EFC856D7077A}" type="presParOf" srcId="{CC2D7BE5-7000-3C48-AA1F-2B56512EECB1}" destId="{CBC1B020-7022-2B49-8F5F-7E3168D6587A}" srcOrd="1" destOrd="0" presId="urn:microsoft.com/office/officeart/2009/3/layout/HorizontalOrganizationChart"/>
    <dgm:cxn modelId="{A006D418-6F5B-F94F-B1EB-76198F7CA1F0}" type="presParOf" srcId="{B6FF38B1-94EE-5848-8043-BF3B363E5E43}" destId="{8C9C17CE-7CBB-7446-A701-923744A6075A}" srcOrd="1" destOrd="0" presId="urn:microsoft.com/office/officeart/2009/3/layout/HorizontalOrganizationChart"/>
    <dgm:cxn modelId="{2A08A575-6186-5F4D-8687-7ADF9E455583}" type="presParOf" srcId="{B6FF38B1-94EE-5848-8043-BF3B363E5E43}" destId="{430A0D5E-F21F-B747-8E3B-3F16B06130DD}" srcOrd="2" destOrd="0" presId="urn:microsoft.com/office/officeart/2009/3/layout/HorizontalOrganizationChart"/>
    <dgm:cxn modelId="{D7D6EEF2-5C69-634F-8E1B-D8BE984D0F92}" type="presParOf" srcId="{96876921-77F4-4E08-9148-E99125692808}" destId="{FDE78A9A-2F3D-1643-9E25-8D293E01FD0B}" srcOrd="4" destOrd="0" presId="urn:microsoft.com/office/officeart/2009/3/layout/HorizontalOrganizationChart"/>
    <dgm:cxn modelId="{801094A7-A4D7-8C47-B983-7A40B081A2A4}" type="presParOf" srcId="{96876921-77F4-4E08-9148-E99125692808}" destId="{03AC02A8-DCF5-DE41-9165-E9B4A460BFB1}" srcOrd="5" destOrd="0" presId="urn:microsoft.com/office/officeart/2009/3/layout/HorizontalOrganizationChart"/>
    <dgm:cxn modelId="{1EC721BB-1D35-3342-9E7D-B2B487C2813B}" type="presParOf" srcId="{03AC02A8-DCF5-DE41-9165-E9B4A460BFB1}" destId="{F8B7117C-2CA0-2F40-B7D6-1D024FC1684D}" srcOrd="0" destOrd="0" presId="urn:microsoft.com/office/officeart/2009/3/layout/HorizontalOrganizationChart"/>
    <dgm:cxn modelId="{60DE7E74-BA14-FE47-96E4-A48C0964E467}" type="presParOf" srcId="{F8B7117C-2CA0-2F40-B7D6-1D024FC1684D}" destId="{7EAD13FD-E4B4-DC46-B5DF-6646A2216B5E}" srcOrd="0" destOrd="0" presId="urn:microsoft.com/office/officeart/2009/3/layout/HorizontalOrganizationChart"/>
    <dgm:cxn modelId="{F97E7DF4-B76E-A243-8F93-4F4FE4908093}" type="presParOf" srcId="{F8B7117C-2CA0-2F40-B7D6-1D024FC1684D}" destId="{4E317DED-344D-9C4D-B93F-1131238B087D}" srcOrd="1" destOrd="0" presId="urn:microsoft.com/office/officeart/2009/3/layout/HorizontalOrganizationChart"/>
    <dgm:cxn modelId="{BDF61215-7A52-7B4A-81E5-34CB0AA90B25}" type="presParOf" srcId="{03AC02A8-DCF5-DE41-9165-E9B4A460BFB1}" destId="{B14BC67D-6708-2744-B1B5-357136427AFC}" srcOrd="1" destOrd="0" presId="urn:microsoft.com/office/officeart/2009/3/layout/HorizontalOrganizationChart"/>
    <dgm:cxn modelId="{02A74A25-E4A1-8740-9F75-F709E7C47E53}" type="presParOf" srcId="{03AC02A8-DCF5-DE41-9165-E9B4A460BFB1}" destId="{3CE53489-38CC-3F4F-8E4D-87B2F2A44B04}" srcOrd="2" destOrd="0" presId="urn:microsoft.com/office/officeart/2009/3/layout/HorizontalOrganizationChart"/>
    <dgm:cxn modelId="{0BCF5215-1976-7A43-8B15-18CBF6F38096}" type="presParOf" srcId="{96876921-77F4-4E08-9148-E99125692808}" destId="{02317F5F-2A70-F943-94AC-A4AA9E649FDC}" srcOrd="6" destOrd="0" presId="urn:microsoft.com/office/officeart/2009/3/layout/HorizontalOrganizationChart"/>
    <dgm:cxn modelId="{6E7677C0-8146-5541-A24F-3F9F698FD5C4}" type="presParOf" srcId="{96876921-77F4-4E08-9148-E99125692808}" destId="{942551B5-031B-A94B-8596-6CF221122022}" srcOrd="7" destOrd="0" presId="urn:microsoft.com/office/officeart/2009/3/layout/HorizontalOrganizationChart"/>
    <dgm:cxn modelId="{712B07B5-3460-DD42-85FC-F114B4366962}" type="presParOf" srcId="{942551B5-031B-A94B-8596-6CF221122022}" destId="{7B45BAC9-CC56-AC40-81A5-C7B9387341D0}" srcOrd="0" destOrd="0" presId="urn:microsoft.com/office/officeart/2009/3/layout/HorizontalOrganizationChart"/>
    <dgm:cxn modelId="{3C3B9598-46FD-DC40-AB89-0FD0F8D0FAF4}" type="presParOf" srcId="{7B45BAC9-CC56-AC40-81A5-C7B9387341D0}" destId="{8694BFB8-9E8C-1845-8FEC-5B89C95DC21B}" srcOrd="0" destOrd="0" presId="urn:microsoft.com/office/officeart/2009/3/layout/HorizontalOrganizationChart"/>
    <dgm:cxn modelId="{0FAEC47C-56CB-894D-82D3-EC3B6148A3A6}" type="presParOf" srcId="{7B45BAC9-CC56-AC40-81A5-C7B9387341D0}" destId="{BCA5C663-1057-1245-B4D4-FE7B87B92033}" srcOrd="1" destOrd="0" presId="urn:microsoft.com/office/officeart/2009/3/layout/HorizontalOrganizationChart"/>
    <dgm:cxn modelId="{D4469AB9-107B-A942-B81B-49192F745D5C}" type="presParOf" srcId="{942551B5-031B-A94B-8596-6CF221122022}" destId="{1E512A8E-5837-FD44-BC9D-057510CBC4D9}" srcOrd="1" destOrd="0" presId="urn:microsoft.com/office/officeart/2009/3/layout/HorizontalOrganizationChart"/>
    <dgm:cxn modelId="{6B9DEFAC-F9CC-A145-BEE5-C79F84658E49}" type="presParOf" srcId="{942551B5-031B-A94B-8596-6CF221122022}" destId="{A1E72A6A-988E-C845-8CD1-74A8CF689222}" srcOrd="2" destOrd="0" presId="urn:microsoft.com/office/officeart/2009/3/layout/HorizontalOrganizationChart"/>
    <dgm:cxn modelId="{5A4CD0C0-0039-A040-920C-0FF0B4154C5A}" type="presParOf" srcId="{96876921-77F4-4E08-9148-E99125692808}" destId="{16C50FE8-F74F-1349-A8CA-65C27410E2C4}" srcOrd="8" destOrd="0" presId="urn:microsoft.com/office/officeart/2009/3/layout/HorizontalOrganizationChart"/>
    <dgm:cxn modelId="{940C820C-6789-ED42-BEC3-9F5620B93650}" type="presParOf" srcId="{96876921-77F4-4E08-9148-E99125692808}" destId="{7B39659E-F7C2-8C4D-AAAE-4DDD6208E960}" srcOrd="9" destOrd="0" presId="urn:microsoft.com/office/officeart/2009/3/layout/HorizontalOrganizationChart"/>
    <dgm:cxn modelId="{BFE6EFAE-BD3D-B04A-908B-9C6E657E6BA8}" type="presParOf" srcId="{7B39659E-F7C2-8C4D-AAAE-4DDD6208E960}" destId="{06ED6D85-57F1-BB48-8E0B-7186F27EBFD7}" srcOrd="0" destOrd="0" presId="urn:microsoft.com/office/officeart/2009/3/layout/HorizontalOrganizationChart"/>
    <dgm:cxn modelId="{68FECA4C-A3A8-2344-833B-188347DC277F}" type="presParOf" srcId="{06ED6D85-57F1-BB48-8E0B-7186F27EBFD7}" destId="{EE430F54-A878-5E4E-8BD2-2EC118BCE1FF}" srcOrd="0" destOrd="0" presId="urn:microsoft.com/office/officeart/2009/3/layout/HorizontalOrganizationChart"/>
    <dgm:cxn modelId="{AC428414-F0C4-854A-B8B4-12BF666ACE43}" type="presParOf" srcId="{06ED6D85-57F1-BB48-8E0B-7186F27EBFD7}" destId="{0F28AA06-1427-D743-BEC7-C0539F8ADE78}" srcOrd="1" destOrd="0" presId="urn:microsoft.com/office/officeart/2009/3/layout/HorizontalOrganizationChart"/>
    <dgm:cxn modelId="{D666018B-AF2C-3C47-8913-DC403571ABAF}" type="presParOf" srcId="{7B39659E-F7C2-8C4D-AAAE-4DDD6208E960}" destId="{F43529C5-7D0B-C04F-969D-0FBCA8A92A6D}" srcOrd="1" destOrd="0" presId="urn:microsoft.com/office/officeart/2009/3/layout/HorizontalOrganizationChart"/>
    <dgm:cxn modelId="{A98D775A-6CE5-5946-938D-1FD326E40DAE}" type="presParOf" srcId="{7B39659E-F7C2-8C4D-AAAE-4DDD6208E960}" destId="{7844B8FB-1B3C-3543-A856-FD80D2872BDF}" srcOrd="2" destOrd="0" presId="urn:microsoft.com/office/officeart/2009/3/layout/HorizontalOrganizationChart"/>
    <dgm:cxn modelId="{F4533B57-FDEE-4D4A-925F-003AA3624694}" type="presParOf" srcId="{96876921-77F4-4E08-9148-E99125692808}" destId="{D64C51CF-5385-AC4E-9924-5AEB9C96CC29}" srcOrd="10" destOrd="0" presId="urn:microsoft.com/office/officeart/2009/3/layout/HorizontalOrganizationChart"/>
    <dgm:cxn modelId="{D506477D-A8BC-4A43-B30B-0251DBBC61C7}" type="presParOf" srcId="{96876921-77F4-4E08-9148-E99125692808}" destId="{2C28600F-B5DF-F346-BFAD-A7B2AF3EC9CB}" srcOrd="11" destOrd="0" presId="urn:microsoft.com/office/officeart/2009/3/layout/HorizontalOrganizationChart"/>
    <dgm:cxn modelId="{FB619D70-28F6-B34D-98ED-195A39BD9228}" type="presParOf" srcId="{2C28600F-B5DF-F346-BFAD-A7B2AF3EC9CB}" destId="{60E6DAE8-C119-484B-B753-1455C0E0CE71}" srcOrd="0" destOrd="0" presId="urn:microsoft.com/office/officeart/2009/3/layout/HorizontalOrganizationChart"/>
    <dgm:cxn modelId="{0F648A31-A8DF-6A4C-A12E-7774A9799F58}" type="presParOf" srcId="{60E6DAE8-C119-484B-B753-1455C0E0CE71}" destId="{E6CF5C07-2D9C-564D-90E5-DBF063F87A7C}" srcOrd="0" destOrd="0" presId="urn:microsoft.com/office/officeart/2009/3/layout/HorizontalOrganizationChart"/>
    <dgm:cxn modelId="{262531A3-47F3-A04A-83DE-39C080C90D6E}" type="presParOf" srcId="{60E6DAE8-C119-484B-B753-1455C0E0CE71}" destId="{C767319C-045A-8840-8F04-CF0D948D48E4}" srcOrd="1" destOrd="0" presId="urn:microsoft.com/office/officeart/2009/3/layout/HorizontalOrganizationChart"/>
    <dgm:cxn modelId="{2AD0521A-20CB-7E4A-AEB4-78CD287397CF}" type="presParOf" srcId="{2C28600F-B5DF-F346-BFAD-A7B2AF3EC9CB}" destId="{1B10B67E-083A-F547-9877-E216C150872C}" srcOrd="1" destOrd="0" presId="urn:microsoft.com/office/officeart/2009/3/layout/HorizontalOrganizationChart"/>
    <dgm:cxn modelId="{A6A1D7F5-4579-AA4F-9D60-943DDF440977}" type="presParOf" srcId="{2C28600F-B5DF-F346-BFAD-A7B2AF3EC9CB}" destId="{2E3E6627-6735-2447-AB97-6533EB27301F}" srcOrd="2" destOrd="0" presId="urn:microsoft.com/office/officeart/2009/3/layout/HorizontalOrganizationChart"/>
    <dgm:cxn modelId="{262E820B-8F5E-F446-8A37-D8C38A80505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SimHei" charset="-122"/>
              <a:ea typeface="SimHei" charset="-122"/>
              <a:cs typeface="SimHei" charset="-122"/>
              <a:sym typeface="+mn-ea"/>
            </a:rPr>
            <a:t>客户关系管理的流程</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23F1803F-276C-8041-9B7B-082F2BD1E946}">
      <dgm:prSet custT="1"/>
      <dgm:spPr/>
      <dgm:t>
        <a:bodyPr/>
        <a:lstStyle/>
        <a:p>
          <a:r>
            <a:rPr lang="zh-CN" altLang="en-US" sz="20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a:latin typeface="SimHei" charset="-122"/>
            <a:ea typeface="SimHei" charset="-122"/>
            <a:cs typeface="SimHei" charset="-122"/>
          </a:endParaRPr>
        </a:p>
      </dgm:t>
    </dgm:pt>
    <dgm:pt modelId="{7859404A-F2FC-2C48-AA46-F509ECEE6B31}">
      <dgm:prSet custT="1"/>
      <dgm:spPr/>
      <dgm:t>
        <a:bodyPr/>
        <a:lstStyle/>
        <a:p>
          <a:r>
            <a:rPr lang="zh-CN" altLang="en-US" sz="20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a:latin typeface="SimHei" charset="-122"/>
            <a:ea typeface="SimHei" charset="-122"/>
            <a:cs typeface="SimHei" charset="-122"/>
          </a:endParaRPr>
        </a:p>
      </dgm:t>
    </dgm:pt>
    <dgm:pt modelId="{F2050BCA-66A8-BD4F-8D70-1CDE1E1193D6}">
      <dgm:prSet custT="1"/>
      <dgm:spPr/>
      <dgm:t>
        <a:bodyPr/>
        <a:lstStyle/>
        <a:p>
          <a:r>
            <a:rPr lang="zh-CN" altLang="en-US" sz="2000" dirty="0">
              <a:latin typeface="SimHei" charset="-122"/>
              <a:ea typeface="SimHei" charset="-122"/>
              <a:cs typeface="SimHei" charset="-122"/>
            </a:rPr>
            <a:t>深入了解目标客户</a:t>
          </a:r>
          <a:endParaRPr lang="zh-CN" altLang="en-US" sz="20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a:latin typeface="SimHei" charset="-122"/>
            <a:ea typeface="SimHei" charset="-122"/>
            <a:cs typeface="SimHei" charset="-122"/>
          </a:endParaRPr>
        </a:p>
      </dgm:t>
    </dgm:pt>
    <dgm:pt modelId="{18857FB4-8C0F-134F-BB34-A7483EFC3EB3}">
      <dgm:prSet custT="1"/>
      <dgm:spPr/>
      <dgm:t>
        <a:bodyPr/>
        <a:lstStyle/>
        <a:p>
          <a:r>
            <a:rPr lang="zh-CN" altLang="en-US" sz="2000" dirty="0">
              <a:latin typeface="SimHei" charset="-122"/>
              <a:ea typeface="SimHei" charset="-122"/>
              <a:cs typeface="SimHei" charset="-122"/>
            </a:rPr>
            <a:t>发展关系网络</a:t>
          </a:r>
          <a:endParaRPr lang="zh-CN" altLang="en-US" sz="20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a:latin typeface="SimHei" charset="-122"/>
            <a:ea typeface="SimHei" charset="-122"/>
            <a:cs typeface="SimHei" charset="-122"/>
          </a:endParaRPr>
        </a:p>
      </dgm:t>
    </dgm:pt>
    <dgm:pt modelId="{407B71D8-AF3B-5A42-9B22-D9139206A1E9}">
      <dgm:prSet custT="1"/>
      <dgm:spPr/>
      <dgm:t>
        <a:bodyPr/>
        <a:lstStyle/>
        <a:p>
          <a:r>
            <a:rPr lang="zh-CN" altLang="en-US" sz="2000" dirty="0">
              <a:latin typeface="SimHei" charset="-122"/>
              <a:ea typeface="SimHei" charset="-122"/>
              <a:cs typeface="SimHei" charset="-122"/>
            </a:rPr>
            <a:t>创造客户价值</a:t>
          </a:r>
          <a:endParaRPr lang="zh-CN" altLang="en-US" sz="20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a:latin typeface="SimHei" charset="-122"/>
            <a:ea typeface="SimHei" charset="-122"/>
            <a:cs typeface="SimHei" charset="-122"/>
          </a:endParaRPr>
        </a:p>
      </dgm:t>
    </dgm:pt>
    <dgm:pt modelId="{4CB52E96-06D1-AF48-99CE-F4490E57E3F7}">
      <dgm:prSet custT="1"/>
      <dgm:spPr/>
      <dgm:t>
        <a:bodyPr/>
        <a:lstStyle/>
        <a:p>
          <a:r>
            <a:rPr lang="zh-CN" altLang="en-US" sz="2000" dirty="0">
              <a:latin typeface="SimHei" charset="-122"/>
              <a:ea typeface="SimHei" charset="-122"/>
              <a:cs typeface="SimHei" charset="-122"/>
            </a:rPr>
            <a:t>管理客户关系</a:t>
          </a:r>
          <a:endParaRPr lang="zh-CN" altLang="en-US" sz="20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a:latin typeface="SimHei" charset="-122"/>
            <a:ea typeface="SimHei" charset="-122"/>
            <a:cs typeface="SimHei" charset="-122"/>
          </a:endParaRPr>
        </a:p>
      </dgm:t>
    </dgm:pt>
    <dgm:pt modelId="{10CF994B-8769-2444-9DC3-89273BB1CF14}">
      <dgm:prSet custT="1"/>
      <dgm:spPr/>
      <dgm:t>
        <a:bodyPr/>
        <a:lstStyle/>
        <a:p>
          <a:r>
            <a:rPr lang="zh-CN" altLang="en-US" sz="2000" b="1" dirty="0">
              <a:latin typeface="SimHei" charset="-122"/>
              <a:ea typeface="SimHei" charset="-122"/>
              <a:cs typeface="SimHei" charset="-122"/>
            </a:rPr>
            <a:t>客户价值构成</a:t>
          </a:r>
        </a:p>
      </dgm:t>
    </dgm:pt>
    <dgm:pt modelId="{5E819EC0-150E-474F-BD9E-78493C71F3C4}" type="parTrans" cxnId="{DC82D53A-1DB6-4E49-8990-8858BF28F972}">
      <dgm:prSet/>
      <dgm:spPr/>
      <dgm:t>
        <a:bodyPr/>
        <a:lstStyle/>
        <a:p>
          <a:endParaRPr lang="zh-CN" altLang="en-US"/>
        </a:p>
      </dgm:t>
    </dgm:pt>
    <dgm:pt modelId="{8283F15D-7200-8048-B3B2-C7EDA03576A4}" type="sibTrans" cxnId="{DC82D53A-1DB6-4E49-8990-8858BF28F972}">
      <dgm:prSet/>
      <dgm:spPr/>
      <dgm:t>
        <a:bodyPr/>
        <a:lstStyle/>
        <a:p>
          <a:endParaRPr lang="zh-CN" altLang="en-US"/>
        </a:p>
      </dgm:t>
    </dgm:pt>
    <dgm:pt modelId="{88D03096-E096-CB49-98E5-511D9E75D5E8}">
      <dgm:prSet custT="1"/>
      <dgm:spPr/>
      <dgm:t>
        <a:bodyPr/>
        <a:lstStyle/>
        <a:p>
          <a:r>
            <a:rPr lang="zh-CN" altLang="en-US" sz="2000" b="1" dirty="0">
              <a:latin typeface="SimHei" charset="-122"/>
              <a:ea typeface="SimHei" charset="-122"/>
              <a:cs typeface="SimHei" charset="-122"/>
            </a:rPr>
            <a:t>影响客户价值的因素</a:t>
          </a:r>
        </a:p>
      </dgm:t>
    </dgm:pt>
    <dgm:pt modelId="{33B999D7-C163-D248-9427-6E8675F4BA16}" type="parTrans" cxnId="{5246E697-9BB0-9D47-96C7-DE9616154855}">
      <dgm:prSet/>
      <dgm:spPr/>
      <dgm:t>
        <a:bodyPr/>
        <a:lstStyle/>
        <a:p>
          <a:endParaRPr lang="zh-CN" altLang="en-US"/>
        </a:p>
      </dgm:t>
    </dgm:pt>
    <dgm:pt modelId="{44C7CEAD-77D1-1A4F-9C19-2EC3DEC527F7}" type="sibTrans" cxnId="{5246E697-9BB0-9D47-96C7-DE9616154855}">
      <dgm:prSet/>
      <dgm:spPr/>
      <dgm:t>
        <a:bodyPr/>
        <a:lstStyle/>
        <a:p>
          <a:endParaRPr lang="zh-CN" altLang="en-US"/>
        </a:p>
      </dgm:t>
    </dgm:pt>
    <dgm:pt modelId="{1F926BA1-0011-4540-B3A8-89F3A368D1E7}">
      <dgm:prSet custT="1"/>
      <dgm:spPr/>
      <dgm:t>
        <a:bodyPr/>
        <a:lstStyle/>
        <a:p>
          <a:r>
            <a:rPr lang="zh-CN" altLang="en-US" sz="2000" b="1" dirty="0">
              <a:latin typeface="SimHei" charset="-122"/>
              <a:ea typeface="SimHei" charset="-122"/>
              <a:cs typeface="SimHei" charset="-122"/>
            </a:rPr>
            <a:t>客户投资与利润分析</a:t>
          </a:r>
        </a:p>
      </dgm:t>
    </dgm:pt>
    <dgm:pt modelId="{F0D1E149-7036-B84A-80ED-A75D198455AC}" type="parTrans" cxnId="{14F3320E-D378-0D4B-89B3-21218D656B9E}">
      <dgm:prSet/>
      <dgm:spPr/>
      <dgm:t>
        <a:bodyPr/>
        <a:lstStyle/>
        <a:p>
          <a:endParaRPr lang="zh-CN" altLang="en-US"/>
        </a:p>
      </dgm:t>
    </dgm:pt>
    <dgm:pt modelId="{D9899814-1636-B846-9105-6E7668D42412}" type="sibTrans" cxnId="{14F3320E-D378-0D4B-89B3-21218D656B9E}">
      <dgm:prSet/>
      <dgm:spPr/>
      <dgm:t>
        <a:bodyPr/>
        <a:lstStyle/>
        <a:p>
          <a:endParaRPr lang="zh-CN" altLang="en-US"/>
        </a:p>
      </dgm:t>
    </dgm:pt>
    <dgm:pt modelId="{4FCABB10-1427-1943-B462-739CBB31A891}">
      <dgm:prSet custT="1"/>
      <dgm:spPr/>
      <dgm:t>
        <a:bodyPr/>
        <a:lstStyle/>
        <a:p>
          <a:r>
            <a:rPr lang="zh-CN" altLang="en-US" sz="2000" b="1" dirty="0">
              <a:latin typeface="SimHei" charset="-122"/>
              <a:ea typeface="SimHei" charset="-122"/>
              <a:cs typeface="SimHei" charset="-122"/>
            </a:rPr>
            <a:t>客户组合分析</a:t>
          </a:r>
        </a:p>
      </dgm:t>
    </dgm:pt>
    <dgm:pt modelId="{BE2DBA55-C24F-DC4D-8737-81B0AC47B464}" type="parTrans" cxnId="{F0AF34B3-DA78-174D-8F78-4B6AD9701918}">
      <dgm:prSet/>
      <dgm:spPr/>
      <dgm:t>
        <a:bodyPr/>
        <a:lstStyle/>
        <a:p>
          <a:endParaRPr lang="zh-CN" altLang="en-US"/>
        </a:p>
      </dgm:t>
    </dgm:pt>
    <dgm:pt modelId="{3F4AAFCB-66C1-F444-A763-875C2DEAD6CB}" type="sibTrans" cxnId="{F0AF34B3-DA78-174D-8F78-4B6AD9701918}">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22E13D6A-5717-404F-AFD7-D556B2EDF978}" type="pres">
      <dgm:prSet presAssocID="{5E819EC0-150E-474F-BD9E-78493C71F3C4}" presName="Name64" presStyleLbl="parChTrans1D3" presStyleIdx="0" presStyleCnt="4"/>
      <dgm:spPr/>
    </dgm:pt>
    <dgm:pt modelId="{8D23C502-A5E7-7648-95CD-1FFA05A56C25}" type="pres">
      <dgm:prSet presAssocID="{10CF994B-8769-2444-9DC3-89273BB1CF14}" presName="hierRoot2" presStyleCnt="0">
        <dgm:presLayoutVars>
          <dgm:hierBranch val="init"/>
        </dgm:presLayoutVars>
      </dgm:prSet>
      <dgm:spPr/>
    </dgm:pt>
    <dgm:pt modelId="{BBBB13BD-C2C3-8F43-A371-39E31BC8156C}" type="pres">
      <dgm:prSet presAssocID="{10CF994B-8769-2444-9DC3-89273BB1CF14}" presName="rootComposite" presStyleCnt="0"/>
      <dgm:spPr/>
    </dgm:pt>
    <dgm:pt modelId="{13972A07-38F7-B848-BF5A-3423928D9827}" type="pres">
      <dgm:prSet presAssocID="{10CF994B-8769-2444-9DC3-89273BB1CF14}" presName="rootText" presStyleLbl="node3" presStyleIdx="0" presStyleCnt="4">
        <dgm:presLayoutVars>
          <dgm:chPref val="3"/>
        </dgm:presLayoutVars>
      </dgm:prSet>
      <dgm:spPr/>
    </dgm:pt>
    <dgm:pt modelId="{C3E352E1-0F16-B04B-BDDD-0C60B0E1DF5C}" type="pres">
      <dgm:prSet presAssocID="{10CF994B-8769-2444-9DC3-89273BB1CF14}" presName="rootConnector" presStyleLbl="node3" presStyleIdx="0" presStyleCnt="4"/>
      <dgm:spPr/>
    </dgm:pt>
    <dgm:pt modelId="{CF4EE3BC-FDA5-C744-8D00-0104D77FF664}" type="pres">
      <dgm:prSet presAssocID="{10CF994B-8769-2444-9DC3-89273BB1CF14}" presName="hierChild4" presStyleCnt="0"/>
      <dgm:spPr/>
    </dgm:pt>
    <dgm:pt modelId="{78084D04-8FBD-7247-ABD3-FF110045542A}" type="pres">
      <dgm:prSet presAssocID="{10CF994B-8769-2444-9DC3-89273BB1CF14}" presName="hierChild5" presStyleCnt="0"/>
      <dgm:spPr/>
    </dgm:pt>
    <dgm:pt modelId="{8A316726-198E-D24E-909D-3B04444E0572}" type="pres">
      <dgm:prSet presAssocID="{33B999D7-C163-D248-9427-6E8675F4BA16}" presName="Name64" presStyleLbl="parChTrans1D3" presStyleIdx="1" presStyleCnt="4"/>
      <dgm:spPr/>
    </dgm:pt>
    <dgm:pt modelId="{E495F668-85EB-8742-AA26-C46BE96E2B99}" type="pres">
      <dgm:prSet presAssocID="{88D03096-E096-CB49-98E5-511D9E75D5E8}" presName="hierRoot2" presStyleCnt="0">
        <dgm:presLayoutVars>
          <dgm:hierBranch val="init"/>
        </dgm:presLayoutVars>
      </dgm:prSet>
      <dgm:spPr/>
    </dgm:pt>
    <dgm:pt modelId="{7BA89836-228E-E045-BFB0-096EFAED25AE}" type="pres">
      <dgm:prSet presAssocID="{88D03096-E096-CB49-98E5-511D9E75D5E8}" presName="rootComposite" presStyleCnt="0"/>
      <dgm:spPr/>
    </dgm:pt>
    <dgm:pt modelId="{96AD6692-4147-8946-A5E4-023AE07630BE}" type="pres">
      <dgm:prSet presAssocID="{88D03096-E096-CB49-98E5-511D9E75D5E8}" presName="rootText" presStyleLbl="node3" presStyleIdx="1" presStyleCnt="4">
        <dgm:presLayoutVars>
          <dgm:chPref val="3"/>
        </dgm:presLayoutVars>
      </dgm:prSet>
      <dgm:spPr/>
    </dgm:pt>
    <dgm:pt modelId="{E3E6CFE1-5067-314D-B48C-63FD5D93F4C2}" type="pres">
      <dgm:prSet presAssocID="{88D03096-E096-CB49-98E5-511D9E75D5E8}" presName="rootConnector" presStyleLbl="node3" presStyleIdx="1" presStyleCnt="4"/>
      <dgm:spPr/>
    </dgm:pt>
    <dgm:pt modelId="{938DCF3F-4820-694E-8C72-6EFEAB3315D0}" type="pres">
      <dgm:prSet presAssocID="{88D03096-E096-CB49-98E5-511D9E75D5E8}" presName="hierChild4" presStyleCnt="0"/>
      <dgm:spPr/>
    </dgm:pt>
    <dgm:pt modelId="{4675E7A2-23C3-9042-A4B2-B3C215D5D766}" type="pres">
      <dgm:prSet presAssocID="{88D03096-E096-CB49-98E5-511D9E75D5E8}" presName="hierChild5" presStyleCnt="0"/>
      <dgm:spPr/>
    </dgm:pt>
    <dgm:pt modelId="{563DB3BC-7712-FB41-84F2-CC611ACA1FEA}" type="pres">
      <dgm:prSet presAssocID="{F0D1E149-7036-B84A-80ED-A75D198455AC}" presName="Name64" presStyleLbl="parChTrans1D3" presStyleIdx="2" presStyleCnt="4"/>
      <dgm:spPr/>
    </dgm:pt>
    <dgm:pt modelId="{EAE019CD-C6A6-424F-A182-AA188820CF84}" type="pres">
      <dgm:prSet presAssocID="{1F926BA1-0011-4540-B3A8-89F3A368D1E7}" presName="hierRoot2" presStyleCnt="0">
        <dgm:presLayoutVars>
          <dgm:hierBranch val="init"/>
        </dgm:presLayoutVars>
      </dgm:prSet>
      <dgm:spPr/>
    </dgm:pt>
    <dgm:pt modelId="{C473E8F4-1CFB-A943-8319-7EACA984B10E}" type="pres">
      <dgm:prSet presAssocID="{1F926BA1-0011-4540-B3A8-89F3A368D1E7}" presName="rootComposite" presStyleCnt="0"/>
      <dgm:spPr/>
    </dgm:pt>
    <dgm:pt modelId="{61A0B217-6FFF-D745-AD89-1441E603451D}" type="pres">
      <dgm:prSet presAssocID="{1F926BA1-0011-4540-B3A8-89F3A368D1E7}" presName="rootText" presStyleLbl="node3" presStyleIdx="2" presStyleCnt="4">
        <dgm:presLayoutVars>
          <dgm:chPref val="3"/>
        </dgm:presLayoutVars>
      </dgm:prSet>
      <dgm:spPr/>
    </dgm:pt>
    <dgm:pt modelId="{1C38AEF7-D61C-B54D-831A-0BD693CD5BAA}" type="pres">
      <dgm:prSet presAssocID="{1F926BA1-0011-4540-B3A8-89F3A368D1E7}" presName="rootConnector" presStyleLbl="node3" presStyleIdx="2" presStyleCnt="4"/>
      <dgm:spPr/>
    </dgm:pt>
    <dgm:pt modelId="{7DD66978-6CF6-7D43-BAED-D127DAD59BE2}" type="pres">
      <dgm:prSet presAssocID="{1F926BA1-0011-4540-B3A8-89F3A368D1E7}" presName="hierChild4" presStyleCnt="0"/>
      <dgm:spPr/>
    </dgm:pt>
    <dgm:pt modelId="{667186F6-01F9-6E41-9011-6518298271C5}" type="pres">
      <dgm:prSet presAssocID="{1F926BA1-0011-4540-B3A8-89F3A368D1E7}" presName="hierChild5" presStyleCnt="0"/>
      <dgm:spPr/>
    </dgm:pt>
    <dgm:pt modelId="{7CF2EC5C-8122-AD49-8BBD-607DE8D20484}" type="pres">
      <dgm:prSet presAssocID="{BE2DBA55-C24F-DC4D-8737-81B0AC47B464}" presName="Name64" presStyleLbl="parChTrans1D3" presStyleIdx="3" presStyleCnt="4"/>
      <dgm:spPr/>
    </dgm:pt>
    <dgm:pt modelId="{53A22FAD-AE86-B34F-BD8C-9F268D74588F}" type="pres">
      <dgm:prSet presAssocID="{4FCABB10-1427-1943-B462-739CBB31A891}" presName="hierRoot2" presStyleCnt="0">
        <dgm:presLayoutVars>
          <dgm:hierBranch val="init"/>
        </dgm:presLayoutVars>
      </dgm:prSet>
      <dgm:spPr/>
    </dgm:pt>
    <dgm:pt modelId="{2B0A6D3C-0A95-0544-A3BC-DE57A1532366}" type="pres">
      <dgm:prSet presAssocID="{4FCABB10-1427-1943-B462-739CBB31A891}" presName="rootComposite" presStyleCnt="0"/>
      <dgm:spPr/>
    </dgm:pt>
    <dgm:pt modelId="{19C2433C-779A-F64B-AF88-E2E7771CF318}" type="pres">
      <dgm:prSet presAssocID="{4FCABB10-1427-1943-B462-739CBB31A891}" presName="rootText" presStyleLbl="node3" presStyleIdx="3" presStyleCnt="4">
        <dgm:presLayoutVars>
          <dgm:chPref val="3"/>
        </dgm:presLayoutVars>
      </dgm:prSet>
      <dgm:spPr/>
    </dgm:pt>
    <dgm:pt modelId="{52D06B81-7E6C-8D4D-8CEC-216A9AD25B93}" type="pres">
      <dgm:prSet presAssocID="{4FCABB10-1427-1943-B462-739CBB31A891}" presName="rootConnector" presStyleLbl="node3" presStyleIdx="3" presStyleCnt="4"/>
      <dgm:spPr/>
    </dgm:pt>
    <dgm:pt modelId="{28D0C559-6F5E-474F-9F27-C37BC77222FA}" type="pres">
      <dgm:prSet presAssocID="{4FCABB10-1427-1943-B462-739CBB31A891}" presName="hierChild4" presStyleCnt="0"/>
      <dgm:spPr/>
    </dgm:pt>
    <dgm:pt modelId="{84C5FD79-38F2-D945-80C1-DB0775544B4E}" type="pres">
      <dgm:prSet presAssocID="{4FCABB10-1427-1943-B462-739CBB31A891}" presName="hierChild5"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31A82F05-C864-3C49-BE48-08740E2A2B35}" type="presOf" srcId="{407B71D8-AF3B-5A42-9B22-D9139206A1E9}" destId="{EE430F54-A878-5E4E-8BD2-2EC118BCE1FF}" srcOrd="0" destOrd="0" presId="urn:microsoft.com/office/officeart/2009/3/layout/HorizontalOrganizationChart"/>
    <dgm:cxn modelId="{73C74808-8971-144D-9210-1A05918B2FB6}" type="presOf" srcId="{9AC2E227-803C-4016-BF2C-9291B6CAA290}" destId="{9CD41DA5-A8A9-4189-B933-DCF665F7DF2D}" srcOrd="1"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A716FB0A-CD7A-9543-BDBD-76735A96F6FB}" type="presOf" srcId="{33B999D7-C163-D248-9427-6E8675F4BA16}" destId="{8A316726-198E-D24E-909D-3B04444E0572}" srcOrd="0" destOrd="0" presId="urn:microsoft.com/office/officeart/2009/3/layout/HorizontalOrganizationChart"/>
    <dgm:cxn modelId="{14F3320E-D378-0D4B-89B3-21218D656B9E}" srcId="{7859404A-F2FC-2C48-AA46-F509ECEE6B31}" destId="{1F926BA1-0011-4540-B3A8-89F3A368D1E7}" srcOrd="2" destOrd="0" parTransId="{F0D1E149-7036-B84A-80ED-A75D198455AC}" sibTransId="{D9899814-1636-B846-9105-6E7668D42412}"/>
    <dgm:cxn modelId="{37877B12-FEC8-C849-8680-DED2593B5727}" type="presOf" srcId="{F05BBA42-D7AF-4BA0-8C3F-85B1FE28E48F}" destId="{18DB143D-9E27-4E02-AFA5-F665953CBC10}" srcOrd="0" destOrd="0" presId="urn:microsoft.com/office/officeart/2009/3/layout/HorizontalOrganizationChart"/>
    <dgm:cxn modelId="{E2BF6015-39B9-8442-B666-9BC47B89BC28}" type="presOf" srcId="{D03B71AB-129A-214C-ABE8-BDB062FF6886}" destId="{D64C51CF-5385-AC4E-9924-5AEB9C96CC29}" srcOrd="0" destOrd="0" presId="urn:microsoft.com/office/officeart/2009/3/layout/HorizontalOrganizationChart"/>
    <dgm:cxn modelId="{E51EFC17-EDB8-CD42-9003-341D1138841D}" type="presOf" srcId="{D85D18D5-D26E-FC45-9804-B9305D1099EC}" destId="{02317F5F-2A70-F943-94AC-A4AA9E649FDC}" srcOrd="0" destOrd="0" presId="urn:microsoft.com/office/officeart/2009/3/layout/HorizontalOrganizationChart"/>
    <dgm:cxn modelId="{8567A71F-8A30-BE4D-ADBA-CFF74CACBA1B}" type="presOf" srcId="{10CF994B-8769-2444-9DC3-89273BB1CF14}" destId="{C3E352E1-0F16-B04B-BDDD-0C60B0E1DF5C}" srcOrd="1" destOrd="0" presId="urn:microsoft.com/office/officeart/2009/3/layout/HorizontalOrganizationChart"/>
    <dgm:cxn modelId="{FC792F28-5BAC-C341-91DE-5C22003A1CA7}" type="presOf" srcId="{407B71D8-AF3B-5A42-9B22-D9139206A1E9}" destId="{0F28AA06-1427-D743-BEC7-C0539F8ADE78}" srcOrd="1" destOrd="0" presId="urn:microsoft.com/office/officeart/2009/3/layout/HorizontalOrganizationChart"/>
    <dgm:cxn modelId="{C227352A-B186-5D42-ABFF-5A4B145BC325}" type="presOf" srcId="{5E91D41B-332E-E54E-BBB2-1256B9CC48C7}" destId="{97BD78E0-6CC9-224B-9FDD-F11EE9BF8DF0}"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DC82D53A-1DB6-4E49-8990-8858BF28F972}" srcId="{7859404A-F2FC-2C48-AA46-F509ECEE6B31}" destId="{10CF994B-8769-2444-9DC3-89273BB1CF14}" srcOrd="0" destOrd="0" parTransId="{5E819EC0-150E-474F-BD9E-78493C71F3C4}" sibTransId="{8283F15D-7200-8048-B3B2-C7EDA03576A4}"/>
    <dgm:cxn modelId="{90E3CF40-EA13-E943-9ABA-00547BD29E4E}" type="presOf" srcId="{18857FB4-8C0F-134F-BB34-A7483EFC3EB3}" destId="{BCA5C663-1057-1245-B4D4-FE7B87B92033}" srcOrd="1" destOrd="0" presId="urn:microsoft.com/office/officeart/2009/3/layout/HorizontalOrganizationChart"/>
    <dgm:cxn modelId="{18CF9641-65D3-9747-90D5-CF83E70C86F3}" type="presOf" srcId="{1D790902-AF3D-7B46-AD76-3055EDBED332}" destId="{FDE78A9A-2F3D-1643-9E25-8D293E01FD0B}" srcOrd="0" destOrd="0" presId="urn:microsoft.com/office/officeart/2009/3/layout/HorizontalOrganizationChart"/>
    <dgm:cxn modelId="{DC18F346-D3D1-7449-8377-224BEBC72688}" type="presOf" srcId="{23F1803F-276C-8041-9B7B-082F2BD1E946}" destId="{19BA56B5-C34A-B64D-A239-C962FAC6DE3A}" srcOrd="0" destOrd="0" presId="urn:microsoft.com/office/officeart/2009/3/layout/HorizontalOrganizationChart"/>
    <dgm:cxn modelId="{1AE59A4A-A67A-6C43-AAE3-CB81CF12A389}" type="presOf" srcId="{1F926BA1-0011-4540-B3A8-89F3A368D1E7}" destId="{61A0B217-6FFF-D745-AD89-1441E603451D}"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CCC8DB51-F239-6C4B-9A84-DC1D862189F4}" type="presOf" srcId="{18857FB4-8C0F-134F-BB34-A7483EFC3EB3}" destId="{8694BFB8-9E8C-1845-8FEC-5B89C95DC21B}" srcOrd="0" destOrd="0" presId="urn:microsoft.com/office/officeart/2009/3/layout/HorizontalOrganizationChart"/>
    <dgm:cxn modelId="{57102D66-EC61-B747-B8CF-40BB6FCD326E}" type="presOf" srcId="{4CB52E96-06D1-AF48-99CE-F4490E57E3F7}" destId="{E6CF5C07-2D9C-564D-90E5-DBF063F87A7C}" srcOrd="0" destOrd="0" presId="urn:microsoft.com/office/officeart/2009/3/layout/HorizontalOrganizationChart"/>
    <dgm:cxn modelId="{2A37776B-41AF-5043-A2CE-0AABF67AC68C}" type="presOf" srcId="{88D03096-E096-CB49-98E5-511D9E75D5E8}" destId="{E3E6CFE1-5067-314D-B48C-63FD5D93F4C2}" srcOrd="1" destOrd="0" presId="urn:microsoft.com/office/officeart/2009/3/layout/HorizontalOrganizationChart"/>
    <dgm:cxn modelId="{AF995077-643B-C442-8F0B-23A3C2F122D6}" type="presOf" srcId="{F2050BCA-66A8-BD4F-8D70-1CDE1E1193D6}" destId="{4E317DED-344D-9C4D-B93F-1131238B087D}"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4A16037D-3F7C-2940-83F9-856FDBCB9DCE}" type="presOf" srcId="{10CF994B-8769-2444-9DC3-89273BB1CF14}" destId="{13972A07-38F7-B848-BF5A-3423928D9827}" srcOrd="0" destOrd="0" presId="urn:microsoft.com/office/officeart/2009/3/layout/HorizontalOrganizationChart"/>
    <dgm:cxn modelId="{177E1C80-3831-F44B-9048-A86D765A793C}" type="presOf" srcId="{F2050BCA-66A8-BD4F-8D70-1CDE1E1193D6}" destId="{7EAD13FD-E4B4-DC46-B5DF-6646A2216B5E}" srcOrd="0" destOrd="0" presId="urn:microsoft.com/office/officeart/2009/3/layout/HorizontalOrganizationChart"/>
    <dgm:cxn modelId="{811CC281-7901-A84C-9347-C92E8795E8FA}" type="presOf" srcId="{082ECBEE-C2C7-4949-86B1-6B928BF803C2}" destId="{DB74F6B7-48F3-A347-9D02-3848B3882D19}" srcOrd="0" destOrd="0" presId="urn:microsoft.com/office/officeart/2009/3/layout/HorizontalOrganizationChart"/>
    <dgm:cxn modelId="{94D85A83-F83D-5540-9BF3-E840B295F867}" type="presOf" srcId="{88D03096-E096-CB49-98E5-511D9E75D5E8}" destId="{96AD6692-4147-8946-A5E4-023AE07630BE}" srcOrd="0" destOrd="0" presId="urn:microsoft.com/office/officeart/2009/3/layout/HorizontalOrganizationChart"/>
    <dgm:cxn modelId="{3DC0B892-F783-724F-816E-782723175D03}" type="presOf" srcId="{F0D1E149-7036-B84A-80ED-A75D198455AC}" destId="{563DB3BC-7712-FB41-84F2-CC611ACA1FEA}" srcOrd="0" destOrd="0" presId="urn:microsoft.com/office/officeart/2009/3/layout/HorizontalOrganizationChart"/>
    <dgm:cxn modelId="{5246E697-9BB0-9D47-96C7-DE9616154855}" srcId="{7859404A-F2FC-2C48-AA46-F509ECEE6B31}" destId="{88D03096-E096-CB49-98E5-511D9E75D5E8}" srcOrd="1" destOrd="0" parTransId="{33B999D7-C163-D248-9427-6E8675F4BA16}" sibTransId="{44C7CEAD-77D1-1A4F-9C19-2EC3DEC527F7}"/>
    <dgm:cxn modelId="{D3B8EF9E-EF5F-1943-8FD0-2F2240E688A7}" type="presOf" srcId="{4FCABB10-1427-1943-B462-739CBB31A891}" destId="{19C2433C-779A-F64B-AF88-E2E7771CF318}"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29744A6-5308-9A42-B4E0-40ECDA917D2C}" type="presOf" srcId="{4FCABB10-1427-1943-B462-739CBB31A891}" destId="{52D06B81-7E6C-8D4D-8CEC-216A9AD25B93}" srcOrd="1"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F0AF34B3-DA78-174D-8F78-4B6AD9701918}" srcId="{7859404A-F2FC-2C48-AA46-F509ECEE6B31}" destId="{4FCABB10-1427-1943-B462-739CBB31A891}" srcOrd="3" destOrd="0" parTransId="{BE2DBA55-C24F-DC4D-8737-81B0AC47B464}" sibTransId="{3F4AAFCB-66C1-F444-A763-875C2DEAD6CB}"/>
    <dgm:cxn modelId="{E30077B8-2047-9A4C-BB1C-D8FAF35D18D0}" type="presOf" srcId="{5A294BDE-BC52-8342-AC0A-45AB3E3D15CE}" destId="{16C50FE8-F74F-1349-A8CA-65C27410E2C4}" srcOrd="0" destOrd="0" presId="urn:microsoft.com/office/officeart/2009/3/layout/HorizontalOrganizationChart"/>
    <dgm:cxn modelId="{02F712D3-8538-E74B-AD8B-F224EC6784AE}" type="presOf" srcId="{5E819EC0-150E-474F-BD9E-78493C71F3C4}" destId="{22E13D6A-5717-404F-AFD7-D556B2EDF978}" srcOrd="0" destOrd="0" presId="urn:microsoft.com/office/officeart/2009/3/layout/HorizontalOrganizationChart"/>
    <dgm:cxn modelId="{F7C761D5-D6F5-BA45-BB62-54D5574E4C7B}" type="presOf" srcId="{4CB52E96-06D1-AF48-99CE-F4490E57E3F7}" destId="{C767319C-045A-8840-8F04-CF0D948D48E4}" srcOrd="1" destOrd="0" presId="urn:microsoft.com/office/officeart/2009/3/layout/HorizontalOrganizationChart"/>
    <dgm:cxn modelId="{2E325AD6-CBE1-D34E-8BA9-93CE1F713548}" type="presOf" srcId="{7859404A-F2FC-2C48-AA46-F509ECEE6B31}" destId="{CBC1B020-7022-2B49-8F5F-7E3168D6587A}" srcOrd="1" destOrd="0" presId="urn:microsoft.com/office/officeart/2009/3/layout/HorizontalOrganizationChart"/>
    <dgm:cxn modelId="{6147ACDB-FA34-2049-AC15-65B4FFC92060}" type="presOf" srcId="{1F926BA1-0011-4540-B3A8-89F3A368D1E7}" destId="{1C38AEF7-D61C-B54D-831A-0BD693CD5BAA}" srcOrd="1" destOrd="0" presId="urn:microsoft.com/office/officeart/2009/3/layout/HorizontalOrganizationChart"/>
    <dgm:cxn modelId="{6C064BDD-5A9C-B746-96C3-C9C739A621C2}" type="presOf" srcId="{BE2DBA55-C24F-DC4D-8737-81B0AC47B464}" destId="{7CF2EC5C-8122-AD49-8BBD-607DE8D20484}" srcOrd="0" destOrd="0" presId="urn:microsoft.com/office/officeart/2009/3/layout/HorizontalOrganizationChart"/>
    <dgm:cxn modelId="{E81A8DEA-51CD-DE43-825A-55D0392A1867}" type="presOf" srcId="{23F1803F-276C-8041-9B7B-082F2BD1E946}" destId="{B13D6842-7E74-6E4A-B081-886229548982}" srcOrd="1" destOrd="0" presId="urn:microsoft.com/office/officeart/2009/3/layout/HorizontalOrganizationChart"/>
    <dgm:cxn modelId="{360D87ED-0A0B-F245-9E03-D43394C896A5}" type="presOf" srcId="{7859404A-F2FC-2C48-AA46-F509ECEE6B31}" destId="{4E99FFF1-F2C8-4947-9B7B-F4C0FDBD7B17}" srcOrd="0" destOrd="0" presId="urn:microsoft.com/office/officeart/2009/3/layout/HorizontalOrganizationChart"/>
    <dgm:cxn modelId="{DD79D1F3-7B11-0043-A9F4-FD693FFFB97F}" type="presOf" srcId="{9AC2E227-803C-4016-BF2C-9291B6CAA290}" destId="{2A2AFDF2-2568-44F8-842C-3BFD70D9F2B1}"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44B29AC2-575E-3E4F-9666-06A2D51A0798}" type="presParOf" srcId="{18DB143D-9E27-4E02-AFA5-F665953CBC10}" destId="{07E01157-B979-4F6B-B892-75DB2A2B8B0F}" srcOrd="0" destOrd="0" presId="urn:microsoft.com/office/officeart/2009/3/layout/HorizontalOrganizationChart"/>
    <dgm:cxn modelId="{6A1B7E81-5FC7-944B-B45D-F15E8DF769E3}" type="presParOf" srcId="{07E01157-B979-4F6B-B892-75DB2A2B8B0F}" destId="{F686C23F-604E-4653-B2CB-27DBB6BED631}" srcOrd="0" destOrd="0" presId="urn:microsoft.com/office/officeart/2009/3/layout/HorizontalOrganizationChart"/>
    <dgm:cxn modelId="{71C43B31-40B4-2747-85A0-D98514C927B2}" type="presParOf" srcId="{F686C23F-604E-4653-B2CB-27DBB6BED631}" destId="{2A2AFDF2-2568-44F8-842C-3BFD70D9F2B1}" srcOrd="0" destOrd="0" presId="urn:microsoft.com/office/officeart/2009/3/layout/HorizontalOrganizationChart"/>
    <dgm:cxn modelId="{D4420D0F-1AAA-5248-B72D-B87BF408CFA6}" type="presParOf" srcId="{F686C23F-604E-4653-B2CB-27DBB6BED631}" destId="{9CD41DA5-A8A9-4189-B933-DCF665F7DF2D}" srcOrd="1" destOrd="0" presId="urn:microsoft.com/office/officeart/2009/3/layout/HorizontalOrganizationChart"/>
    <dgm:cxn modelId="{BC4D5AC5-9EF1-CA44-BBA1-38A07D280076}" type="presParOf" srcId="{07E01157-B979-4F6B-B892-75DB2A2B8B0F}" destId="{96876921-77F4-4E08-9148-E99125692808}" srcOrd="1" destOrd="0" presId="urn:microsoft.com/office/officeart/2009/3/layout/HorizontalOrganizationChart"/>
    <dgm:cxn modelId="{DF3CAD7D-62C2-1846-8912-2E06BA2A2011}" type="presParOf" srcId="{96876921-77F4-4E08-9148-E99125692808}" destId="{97BD78E0-6CC9-224B-9FDD-F11EE9BF8DF0}" srcOrd="0" destOrd="0" presId="urn:microsoft.com/office/officeart/2009/3/layout/HorizontalOrganizationChart"/>
    <dgm:cxn modelId="{96548FBC-8DDD-9E40-993B-708A8A624E3F}" type="presParOf" srcId="{96876921-77F4-4E08-9148-E99125692808}" destId="{F5564F5E-C23C-6041-B185-3508736BC161}" srcOrd="1" destOrd="0" presId="urn:microsoft.com/office/officeart/2009/3/layout/HorizontalOrganizationChart"/>
    <dgm:cxn modelId="{AE878B4D-C37B-7345-85A1-01DC35ED1AC1}" type="presParOf" srcId="{F5564F5E-C23C-6041-B185-3508736BC161}" destId="{730C15AF-A2E3-334E-9C4F-2DA8AC61AB90}" srcOrd="0" destOrd="0" presId="urn:microsoft.com/office/officeart/2009/3/layout/HorizontalOrganizationChart"/>
    <dgm:cxn modelId="{90A4FE7A-8066-B944-ADC6-AB4658A5B61B}" type="presParOf" srcId="{730C15AF-A2E3-334E-9C4F-2DA8AC61AB90}" destId="{19BA56B5-C34A-B64D-A239-C962FAC6DE3A}" srcOrd="0" destOrd="0" presId="urn:microsoft.com/office/officeart/2009/3/layout/HorizontalOrganizationChart"/>
    <dgm:cxn modelId="{95809F86-56B4-E24A-8581-D319B17403E0}" type="presParOf" srcId="{730C15AF-A2E3-334E-9C4F-2DA8AC61AB90}" destId="{B13D6842-7E74-6E4A-B081-886229548982}" srcOrd="1" destOrd="0" presId="urn:microsoft.com/office/officeart/2009/3/layout/HorizontalOrganizationChart"/>
    <dgm:cxn modelId="{4EDE92F9-F9D9-2340-AA69-0C0AA87FFA85}" type="presParOf" srcId="{F5564F5E-C23C-6041-B185-3508736BC161}" destId="{DA228DBB-51B5-1545-814C-2E0469298B4C}" srcOrd="1" destOrd="0" presId="urn:microsoft.com/office/officeart/2009/3/layout/HorizontalOrganizationChart"/>
    <dgm:cxn modelId="{518B3B89-76A6-BB45-BDFE-140A11AF9F54}" type="presParOf" srcId="{F5564F5E-C23C-6041-B185-3508736BC161}" destId="{D334E96E-D664-3443-8496-4E437BC45B67}" srcOrd="2" destOrd="0" presId="urn:microsoft.com/office/officeart/2009/3/layout/HorizontalOrganizationChart"/>
    <dgm:cxn modelId="{1795765B-67BF-5548-96AA-805EAF9BD69B}" type="presParOf" srcId="{96876921-77F4-4E08-9148-E99125692808}" destId="{DB74F6B7-48F3-A347-9D02-3848B3882D19}" srcOrd="2" destOrd="0" presId="urn:microsoft.com/office/officeart/2009/3/layout/HorizontalOrganizationChart"/>
    <dgm:cxn modelId="{234DD83F-35CF-914D-9978-454426440D86}" type="presParOf" srcId="{96876921-77F4-4E08-9148-E99125692808}" destId="{B6FF38B1-94EE-5848-8043-BF3B363E5E43}" srcOrd="3" destOrd="0" presId="urn:microsoft.com/office/officeart/2009/3/layout/HorizontalOrganizationChart"/>
    <dgm:cxn modelId="{BCA15904-161E-7C4A-8588-87E48E2F798E}" type="presParOf" srcId="{B6FF38B1-94EE-5848-8043-BF3B363E5E43}" destId="{CC2D7BE5-7000-3C48-AA1F-2B56512EECB1}" srcOrd="0" destOrd="0" presId="urn:microsoft.com/office/officeart/2009/3/layout/HorizontalOrganizationChart"/>
    <dgm:cxn modelId="{61F38FAE-10C0-D44A-AC79-16A0AEE632E9}" type="presParOf" srcId="{CC2D7BE5-7000-3C48-AA1F-2B56512EECB1}" destId="{4E99FFF1-F2C8-4947-9B7B-F4C0FDBD7B17}" srcOrd="0" destOrd="0" presId="urn:microsoft.com/office/officeart/2009/3/layout/HorizontalOrganizationChart"/>
    <dgm:cxn modelId="{E373877D-8EF9-1848-8FF8-00A3DC2C6F04}" type="presParOf" srcId="{CC2D7BE5-7000-3C48-AA1F-2B56512EECB1}" destId="{CBC1B020-7022-2B49-8F5F-7E3168D6587A}" srcOrd="1" destOrd="0" presId="urn:microsoft.com/office/officeart/2009/3/layout/HorizontalOrganizationChart"/>
    <dgm:cxn modelId="{1F43C2CF-07F3-F041-BCCC-39315338D77B}" type="presParOf" srcId="{B6FF38B1-94EE-5848-8043-BF3B363E5E43}" destId="{8C9C17CE-7CBB-7446-A701-923744A6075A}" srcOrd="1" destOrd="0" presId="urn:microsoft.com/office/officeart/2009/3/layout/HorizontalOrganizationChart"/>
    <dgm:cxn modelId="{72FF3260-B5AB-8645-B53D-0432ABBBAD0B}" type="presParOf" srcId="{8C9C17CE-7CBB-7446-A701-923744A6075A}" destId="{22E13D6A-5717-404F-AFD7-D556B2EDF978}" srcOrd="0" destOrd="0" presId="urn:microsoft.com/office/officeart/2009/3/layout/HorizontalOrganizationChart"/>
    <dgm:cxn modelId="{98043D1C-8643-5C4A-8A30-8952A7947DF5}" type="presParOf" srcId="{8C9C17CE-7CBB-7446-A701-923744A6075A}" destId="{8D23C502-A5E7-7648-95CD-1FFA05A56C25}" srcOrd="1" destOrd="0" presId="urn:microsoft.com/office/officeart/2009/3/layout/HorizontalOrganizationChart"/>
    <dgm:cxn modelId="{D7D5E579-102E-5042-B04F-EAE5916B2160}" type="presParOf" srcId="{8D23C502-A5E7-7648-95CD-1FFA05A56C25}" destId="{BBBB13BD-C2C3-8F43-A371-39E31BC8156C}" srcOrd="0" destOrd="0" presId="urn:microsoft.com/office/officeart/2009/3/layout/HorizontalOrganizationChart"/>
    <dgm:cxn modelId="{EC977C5C-198A-AE41-AEFA-ACF048B51441}" type="presParOf" srcId="{BBBB13BD-C2C3-8F43-A371-39E31BC8156C}" destId="{13972A07-38F7-B848-BF5A-3423928D9827}" srcOrd="0" destOrd="0" presId="urn:microsoft.com/office/officeart/2009/3/layout/HorizontalOrganizationChart"/>
    <dgm:cxn modelId="{71FB78E0-8FAD-564F-9607-CEE9315A4A7F}" type="presParOf" srcId="{BBBB13BD-C2C3-8F43-A371-39E31BC8156C}" destId="{C3E352E1-0F16-B04B-BDDD-0C60B0E1DF5C}" srcOrd="1" destOrd="0" presId="urn:microsoft.com/office/officeart/2009/3/layout/HorizontalOrganizationChart"/>
    <dgm:cxn modelId="{8CF88478-8846-D949-92F8-605E006638A9}" type="presParOf" srcId="{8D23C502-A5E7-7648-95CD-1FFA05A56C25}" destId="{CF4EE3BC-FDA5-C744-8D00-0104D77FF664}" srcOrd="1" destOrd="0" presId="urn:microsoft.com/office/officeart/2009/3/layout/HorizontalOrganizationChart"/>
    <dgm:cxn modelId="{6273B6E9-67DF-6C4F-9D7F-B1CD0ECD5A4F}" type="presParOf" srcId="{8D23C502-A5E7-7648-95CD-1FFA05A56C25}" destId="{78084D04-8FBD-7247-ABD3-FF110045542A}" srcOrd="2" destOrd="0" presId="urn:microsoft.com/office/officeart/2009/3/layout/HorizontalOrganizationChart"/>
    <dgm:cxn modelId="{D4239DCE-9CD3-C24E-8762-9FEF7C4B21CD}" type="presParOf" srcId="{8C9C17CE-7CBB-7446-A701-923744A6075A}" destId="{8A316726-198E-D24E-909D-3B04444E0572}" srcOrd="2" destOrd="0" presId="urn:microsoft.com/office/officeart/2009/3/layout/HorizontalOrganizationChart"/>
    <dgm:cxn modelId="{171D4A4D-3A42-794A-BAB3-0DDB7E189415}" type="presParOf" srcId="{8C9C17CE-7CBB-7446-A701-923744A6075A}" destId="{E495F668-85EB-8742-AA26-C46BE96E2B99}" srcOrd="3" destOrd="0" presId="urn:microsoft.com/office/officeart/2009/3/layout/HorizontalOrganizationChart"/>
    <dgm:cxn modelId="{B114C5BA-D5B9-524B-A5E7-F45C2689AE9B}" type="presParOf" srcId="{E495F668-85EB-8742-AA26-C46BE96E2B99}" destId="{7BA89836-228E-E045-BFB0-096EFAED25AE}" srcOrd="0" destOrd="0" presId="urn:microsoft.com/office/officeart/2009/3/layout/HorizontalOrganizationChart"/>
    <dgm:cxn modelId="{EFF00DCA-F995-374E-A001-3BE5DADBC5F1}" type="presParOf" srcId="{7BA89836-228E-E045-BFB0-096EFAED25AE}" destId="{96AD6692-4147-8946-A5E4-023AE07630BE}" srcOrd="0" destOrd="0" presId="urn:microsoft.com/office/officeart/2009/3/layout/HorizontalOrganizationChart"/>
    <dgm:cxn modelId="{A8889F64-6678-0C45-BDA5-B6482BB0F4EE}" type="presParOf" srcId="{7BA89836-228E-E045-BFB0-096EFAED25AE}" destId="{E3E6CFE1-5067-314D-B48C-63FD5D93F4C2}" srcOrd="1" destOrd="0" presId="urn:microsoft.com/office/officeart/2009/3/layout/HorizontalOrganizationChart"/>
    <dgm:cxn modelId="{8108E6AB-6290-E149-B2D2-7D3831C55FF6}" type="presParOf" srcId="{E495F668-85EB-8742-AA26-C46BE96E2B99}" destId="{938DCF3F-4820-694E-8C72-6EFEAB3315D0}" srcOrd="1" destOrd="0" presId="urn:microsoft.com/office/officeart/2009/3/layout/HorizontalOrganizationChart"/>
    <dgm:cxn modelId="{FD0FA00F-1389-C24E-A0F5-95E57EBD2175}" type="presParOf" srcId="{E495F668-85EB-8742-AA26-C46BE96E2B99}" destId="{4675E7A2-23C3-9042-A4B2-B3C215D5D766}" srcOrd="2" destOrd="0" presId="urn:microsoft.com/office/officeart/2009/3/layout/HorizontalOrganizationChart"/>
    <dgm:cxn modelId="{C6B8D648-7AC9-D142-B12E-4E9D4FDA2632}" type="presParOf" srcId="{8C9C17CE-7CBB-7446-A701-923744A6075A}" destId="{563DB3BC-7712-FB41-84F2-CC611ACA1FEA}" srcOrd="4" destOrd="0" presId="urn:microsoft.com/office/officeart/2009/3/layout/HorizontalOrganizationChart"/>
    <dgm:cxn modelId="{6FD63F49-1AE6-5447-8FD8-986AB942498F}" type="presParOf" srcId="{8C9C17CE-7CBB-7446-A701-923744A6075A}" destId="{EAE019CD-C6A6-424F-A182-AA188820CF84}" srcOrd="5" destOrd="0" presId="urn:microsoft.com/office/officeart/2009/3/layout/HorizontalOrganizationChart"/>
    <dgm:cxn modelId="{7309F7FB-FDAE-644E-9E09-815EA1A14E85}" type="presParOf" srcId="{EAE019CD-C6A6-424F-A182-AA188820CF84}" destId="{C473E8F4-1CFB-A943-8319-7EACA984B10E}" srcOrd="0" destOrd="0" presId="urn:microsoft.com/office/officeart/2009/3/layout/HorizontalOrganizationChart"/>
    <dgm:cxn modelId="{464C95B3-6B01-AD4E-B043-94C5D1044E99}" type="presParOf" srcId="{C473E8F4-1CFB-A943-8319-7EACA984B10E}" destId="{61A0B217-6FFF-D745-AD89-1441E603451D}" srcOrd="0" destOrd="0" presId="urn:microsoft.com/office/officeart/2009/3/layout/HorizontalOrganizationChart"/>
    <dgm:cxn modelId="{580205AF-CFAC-1945-B0BF-AC609E50ADBA}" type="presParOf" srcId="{C473E8F4-1CFB-A943-8319-7EACA984B10E}" destId="{1C38AEF7-D61C-B54D-831A-0BD693CD5BAA}" srcOrd="1" destOrd="0" presId="urn:microsoft.com/office/officeart/2009/3/layout/HorizontalOrganizationChart"/>
    <dgm:cxn modelId="{F5EE3B75-B6DE-6E45-8705-25B82065B9E6}" type="presParOf" srcId="{EAE019CD-C6A6-424F-A182-AA188820CF84}" destId="{7DD66978-6CF6-7D43-BAED-D127DAD59BE2}" srcOrd="1" destOrd="0" presId="urn:microsoft.com/office/officeart/2009/3/layout/HorizontalOrganizationChart"/>
    <dgm:cxn modelId="{5A60AE99-4F89-2B44-A178-92BCD0C062EA}" type="presParOf" srcId="{EAE019CD-C6A6-424F-A182-AA188820CF84}" destId="{667186F6-01F9-6E41-9011-6518298271C5}" srcOrd="2" destOrd="0" presId="urn:microsoft.com/office/officeart/2009/3/layout/HorizontalOrganizationChart"/>
    <dgm:cxn modelId="{12C710C3-194E-7140-98F4-B78B4A0371D1}" type="presParOf" srcId="{8C9C17CE-7CBB-7446-A701-923744A6075A}" destId="{7CF2EC5C-8122-AD49-8BBD-607DE8D20484}" srcOrd="6" destOrd="0" presId="urn:microsoft.com/office/officeart/2009/3/layout/HorizontalOrganizationChart"/>
    <dgm:cxn modelId="{D4787BC9-13C5-FD46-AF77-5CAAEECA67D4}" type="presParOf" srcId="{8C9C17CE-7CBB-7446-A701-923744A6075A}" destId="{53A22FAD-AE86-B34F-BD8C-9F268D74588F}" srcOrd="7" destOrd="0" presId="urn:microsoft.com/office/officeart/2009/3/layout/HorizontalOrganizationChart"/>
    <dgm:cxn modelId="{4AEA36DD-5DA4-A049-8DB2-F23AE7022894}" type="presParOf" srcId="{53A22FAD-AE86-B34F-BD8C-9F268D74588F}" destId="{2B0A6D3C-0A95-0544-A3BC-DE57A1532366}" srcOrd="0" destOrd="0" presId="urn:microsoft.com/office/officeart/2009/3/layout/HorizontalOrganizationChart"/>
    <dgm:cxn modelId="{C7489BC6-46DB-EF4B-BF27-27CB0F1DC333}" type="presParOf" srcId="{2B0A6D3C-0A95-0544-A3BC-DE57A1532366}" destId="{19C2433C-779A-F64B-AF88-E2E7771CF318}" srcOrd="0" destOrd="0" presId="urn:microsoft.com/office/officeart/2009/3/layout/HorizontalOrganizationChart"/>
    <dgm:cxn modelId="{D34042E3-BF7A-914E-BCD7-0005CB112D21}" type="presParOf" srcId="{2B0A6D3C-0A95-0544-A3BC-DE57A1532366}" destId="{52D06B81-7E6C-8D4D-8CEC-216A9AD25B93}" srcOrd="1" destOrd="0" presId="urn:microsoft.com/office/officeart/2009/3/layout/HorizontalOrganizationChart"/>
    <dgm:cxn modelId="{E7076325-21A0-8544-BF1F-2995655AD82F}" type="presParOf" srcId="{53A22FAD-AE86-B34F-BD8C-9F268D74588F}" destId="{28D0C559-6F5E-474F-9F27-C37BC77222FA}" srcOrd="1" destOrd="0" presId="urn:microsoft.com/office/officeart/2009/3/layout/HorizontalOrganizationChart"/>
    <dgm:cxn modelId="{E2098374-0E07-A249-8A97-FC56C2494449}" type="presParOf" srcId="{53A22FAD-AE86-B34F-BD8C-9F268D74588F}" destId="{84C5FD79-38F2-D945-80C1-DB0775544B4E}" srcOrd="2" destOrd="0" presId="urn:microsoft.com/office/officeart/2009/3/layout/HorizontalOrganizationChart"/>
    <dgm:cxn modelId="{129D64FA-810A-4A49-AAC8-85CFD08ABE8E}" type="presParOf" srcId="{B6FF38B1-94EE-5848-8043-BF3B363E5E43}" destId="{430A0D5E-F21F-B747-8E3B-3F16B06130DD}" srcOrd="2" destOrd="0" presId="urn:microsoft.com/office/officeart/2009/3/layout/HorizontalOrganizationChart"/>
    <dgm:cxn modelId="{E61084D6-6E85-314F-A5BC-30CF30E80C55}" type="presParOf" srcId="{96876921-77F4-4E08-9148-E99125692808}" destId="{FDE78A9A-2F3D-1643-9E25-8D293E01FD0B}" srcOrd="4" destOrd="0" presId="urn:microsoft.com/office/officeart/2009/3/layout/HorizontalOrganizationChart"/>
    <dgm:cxn modelId="{09EA5416-3427-9A43-8DC9-5EA0AD621C77}" type="presParOf" srcId="{96876921-77F4-4E08-9148-E99125692808}" destId="{03AC02A8-DCF5-DE41-9165-E9B4A460BFB1}" srcOrd="5" destOrd="0" presId="urn:microsoft.com/office/officeart/2009/3/layout/HorizontalOrganizationChart"/>
    <dgm:cxn modelId="{5704F60C-162B-5746-A4DB-88FB35BE67E1}" type="presParOf" srcId="{03AC02A8-DCF5-DE41-9165-E9B4A460BFB1}" destId="{F8B7117C-2CA0-2F40-B7D6-1D024FC1684D}" srcOrd="0" destOrd="0" presId="urn:microsoft.com/office/officeart/2009/3/layout/HorizontalOrganizationChart"/>
    <dgm:cxn modelId="{0CB8F4F7-6F68-9343-A32C-A82C046B2B42}" type="presParOf" srcId="{F8B7117C-2CA0-2F40-B7D6-1D024FC1684D}" destId="{7EAD13FD-E4B4-DC46-B5DF-6646A2216B5E}" srcOrd="0" destOrd="0" presId="urn:microsoft.com/office/officeart/2009/3/layout/HorizontalOrganizationChart"/>
    <dgm:cxn modelId="{792E1275-D451-884D-8E39-7B704B93C6AA}" type="presParOf" srcId="{F8B7117C-2CA0-2F40-B7D6-1D024FC1684D}" destId="{4E317DED-344D-9C4D-B93F-1131238B087D}" srcOrd="1" destOrd="0" presId="urn:microsoft.com/office/officeart/2009/3/layout/HorizontalOrganizationChart"/>
    <dgm:cxn modelId="{1812A13B-0A72-7744-BDD7-80F67F49CEDF}" type="presParOf" srcId="{03AC02A8-DCF5-DE41-9165-E9B4A460BFB1}" destId="{B14BC67D-6708-2744-B1B5-357136427AFC}" srcOrd="1" destOrd="0" presId="urn:microsoft.com/office/officeart/2009/3/layout/HorizontalOrganizationChart"/>
    <dgm:cxn modelId="{AE682224-0E0C-634C-A89A-6F483C0C44F0}" type="presParOf" srcId="{03AC02A8-DCF5-DE41-9165-E9B4A460BFB1}" destId="{3CE53489-38CC-3F4F-8E4D-87B2F2A44B04}" srcOrd="2" destOrd="0" presId="urn:microsoft.com/office/officeart/2009/3/layout/HorizontalOrganizationChart"/>
    <dgm:cxn modelId="{FB3CB00C-A99B-4F44-AAC1-4B6CD404BD36}" type="presParOf" srcId="{96876921-77F4-4E08-9148-E99125692808}" destId="{02317F5F-2A70-F943-94AC-A4AA9E649FDC}" srcOrd="6" destOrd="0" presId="urn:microsoft.com/office/officeart/2009/3/layout/HorizontalOrganizationChart"/>
    <dgm:cxn modelId="{E8525337-B912-E141-8B6B-7EE8C13B1AEF}" type="presParOf" srcId="{96876921-77F4-4E08-9148-E99125692808}" destId="{942551B5-031B-A94B-8596-6CF221122022}" srcOrd="7" destOrd="0" presId="urn:microsoft.com/office/officeart/2009/3/layout/HorizontalOrganizationChart"/>
    <dgm:cxn modelId="{5E52B781-3E3A-DE4D-ACEC-9749D7B41D8E}" type="presParOf" srcId="{942551B5-031B-A94B-8596-6CF221122022}" destId="{7B45BAC9-CC56-AC40-81A5-C7B9387341D0}" srcOrd="0" destOrd="0" presId="urn:microsoft.com/office/officeart/2009/3/layout/HorizontalOrganizationChart"/>
    <dgm:cxn modelId="{B3E9258F-7913-D446-B515-1B6F0E6E4EB3}" type="presParOf" srcId="{7B45BAC9-CC56-AC40-81A5-C7B9387341D0}" destId="{8694BFB8-9E8C-1845-8FEC-5B89C95DC21B}" srcOrd="0" destOrd="0" presId="urn:microsoft.com/office/officeart/2009/3/layout/HorizontalOrganizationChart"/>
    <dgm:cxn modelId="{33D0E41E-4B90-B34F-AE48-2A3FD2BAF68A}" type="presParOf" srcId="{7B45BAC9-CC56-AC40-81A5-C7B9387341D0}" destId="{BCA5C663-1057-1245-B4D4-FE7B87B92033}" srcOrd="1" destOrd="0" presId="urn:microsoft.com/office/officeart/2009/3/layout/HorizontalOrganizationChart"/>
    <dgm:cxn modelId="{46EE1C28-445C-6841-9B13-37C083DC5A03}" type="presParOf" srcId="{942551B5-031B-A94B-8596-6CF221122022}" destId="{1E512A8E-5837-FD44-BC9D-057510CBC4D9}" srcOrd="1" destOrd="0" presId="urn:microsoft.com/office/officeart/2009/3/layout/HorizontalOrganizationChart"/>
    <dgm:cxn modelId="{BEECD9C5-FD10-8544-A812-EEB2D5110339}" type="presParOf" srcId="{942551B5-031B-A94B-8596-6CF221122022}" destId="{A1E72A6A-988E-C845-8CD1-74A8CF689222}" srcOrd="2" destOrd="0" presId="urn:microsoft.com/office/officeart/2009/3/layout/HorizontalOrganizationChart"/>
    <dgm:cxn modelId="{FD59237F-50FA-C64F-992E-9FB146053F14}" type="presParOf" srcId="{96876921-77F4-4E08-9148-E99125692808}" destId="{16C50FE8-F74F-1349-A8CA-65C27410E2C4}" srcOrd="8" destOrd="0" presId="urn:microsoft.com/office/officeart/2009/3/layout/HorizontalOrganizationChart"/>
    <dgm:cxn modelId="{E6BF60F5-C438-3F47-8E84-3109695C4726}" type="presParOf" srcId="{96876921-77F4-4E08-9148-E99125692808}" destId="{7B39659E-F7C2-8C4D-AAAE-4DDD6208E960}" srcOrd="9" destOrd="0" presId="urn:microsoft.com/office/officeart/2009/3/layout/HorizontalOrganizationChart"/>
    <dgm:cxn modelId="{200E1F91-64E2-3A4E-A7C4-663407982327}" type="presParOf" srcId="{7B39659E-F7C2-8C4D-AAAE-4DDD6208E960}" destId="{06ED6D85-57F1-BB48-8E0B-7186F27EBFD7}" srcOrd="0" destOrd="0" presId="urn:microsoft.com/office/officeart/2009/3/layout/HorizontalOrganizationChart"/>
    <dgm:cxn modelId="{1AA3FE8B-56E6-A449-A7B6-C0434CACF1FB}" type="presParOf" srcId="{06ED6D85-57F1-BB48-8E0B-7186F27EBFD7}" destId="{EE430F54-A878-5E4E-8BD2-2EC118BCE1FF}" srcOrd="0" destOrd="0" presId="urn:microsoft.com/office/officeart/2009/3/layout/HorizontalOrganizationChart"/>
    <dgm:cxn modelId="{300502A5-A5BB-8340-AA34-9A458751CCB2}" type="presParOf" srcId="{06ED6D85-57F1-BB48-8E0B-7186F27EBFD7}" destId="{0F28AA06-1427-D743-BEC7-C0539F8ADE78}" srcOrd="1" destOrd="0" presId="urn:microsoft.com/office/officeart/2009/3/layout/HorizontalOrganizationChart"/>
    <dgm:cxn modelId="{8C938372-4E81-8749-9949-5DC24C2EE0CA}" type="presParOf" srcId="{7B39659E-F7C2-8C4D-AAAE-4DDD6208E960}" destId="{F43529C5-7D0B-C04F-969D-0FBCA8A92A6D}" srcOrd="1" destOrd="0" presId="urn:microsoft.com/office/officeart/2009/3/layout/HorizontalOrganizationChart"/>
    <dgm:cxn modelId="{5482F65C-B599-2B48-8170-2F5606ABFC46}" type="presParOf" srcId="{7B39659E-F7C2-8C4D-AAAE-4DDD6208E960}" destId="{7844B8FB-1B3C-3543-A856-FD80D2872BDF}" srcOrd="2" destOrd="0" presId="urn:microsoft.com/office/officeart/2009/3/layout/HorizontalOrganizationChart"/>
    <dgm:cxn modelId="{D77F7A26-F2D7-3B41-8E58-E7ADDD78EF5C}" type="presParOf" srcId="{96876921-77F4-4E08-9148-E99125692808}" destId="{D64C51CF-5385-AC4E-9924-5AEB9C96CC29}" srcOrd="10" destOrd="0" presId="urn:microsoft.com/office/officeart/2009/3/layout/HorizontalOrganizationChart"/>
    <dgm:cxn modelId="{DE9ED755-207D-0A4A-B8E5-4D728D29D78A}" type="presParOf" srcId="{96876921-77F4-4E08-9148-E99125692808}" destId="{2C28600F-B5DF-F346-BFAD-A7B2AF3EC9CB}" srcOrd="11" destOrd="0" presId="urn:microsoft.com/office/officeart/2009/3/layout/HorizontalOrganizationChart"/>
    <dgm:cxn modelId="{80BB0570-27B3-4F47-8DA5-4033333D099A}" type="presParOf" srcId="{2C28600F-B5DF-F346-BFAD-A7B2AF3EC9CB}" destId="{60E6DAE8-C119-484B-B753-1455C0E0CE71}" srcOrd="0" destOrd="0" presId="urn:microsoft.com/office/officeart/2009/3/layout/HorizontalOrganizationChart"/>
    <dgm:cxn modelId="{9CCB7B52-D9EA-B745-BE36-FE3B5E5F69C7}" type="presParOf" srcId="{60E6DAE8-C119-484B-B753-1455C0E0CE71}" destId="{E6CF5C07-2D9C-564D-90E5-DBF063F87A7C}" srcOrd="0" destOrd="0" presId="urn:microsoft.com/office/officeart/2009/3/layout/HorizontalOrganizationChart"/>
    <dgm:cxn modelId="{8427E915-72FA-5248-8CA4-329F5F5559A8}" type="presParOf" srcId="{60E6DAE8-C119-484B-B753-1455C0E0CE71}" destId="{C767319C-045A-8840-8F04-CF0D948D48E4}" srcOrd="1" destOrd="0" presId="urn:microsoft.com/office/officeart/2009/3/layout/HorizontalOrganizationChart"/>
    <dgm:cxn modelId="{8510F484-54F4-604F-88E2-00D4491A01B0}" type="presParOf" srcId="{2C28600F-B5DF-F346-BFAD-A7B2AF3EC9CB}" destId="{1B10B67E-083A-F547-9877-E216C150872C}" srcOrd="1" destOrd="0" presId="urn:microsoft.com/office/officeart/2009/3/layout/HorizontalOrganizationChart"/>
    <dgm:cxn modelId="{2135FC50-B07B-CC40-A978-FA3438641CEE}" type="presParOf" srcId="{2C28600F-B5DF-F346-BFAD-A7B2AF3EC9CB}" destId="{2E3E6627-6735-2447-AB97-6533EB27301F}" srcOrd="2" destOrd="0" presId="urn:microsoft.com/office/officeart/2009/3/layout/HorizontalOrganizationChart"/>
    <dgm:cxn modelId="{2B6BB1B8-A7D7-714C-ADBB-36B225A5071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no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41FD405-6015-EE47-9E2C-649BEF053C0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0164723-B545-524F-B4BA-CA2BBF8E7F7D}" type="presOf" srcId="{7638F483-EC40-4669-A117-0C6040B4A66B}" destId="{A4529214-DB2D-4B21-8831-F60F2A376559}" srcOrd="1" destOrd="0" presId="urn:microsoft.com/office/officeart/2009/3/layout/HorizontalOrganizationChart"/>
    <dgm:cxn modelId="{D6CC3B3E-2A58-494A-82E6-3F0282F6E551}" type="presOf" srcId="{7638F483-EC40-4669-A117-0C6040B4A66B}" destId="{86A07B8D-FF15-4EFF-8681-05A46BF1E797}" srcOrd="0" destOrd="0" presId="urn:microsoft.com/office/officeart/2009/3/layout/HorizontalOrganizationChart"/>
    <dgm:cxn modelId="{F7052364-EE2C-AF4D-B0EE-59F0A5DB4B61}" type="presOf" srcId="{87585F0D-6A81-F747-99EB-D14B33EBB618}" destId="{BCDD8BD9-F9D2-4C44-AB56-5005F5FB7B08}" srcOrd="1" destOrd="0" presId="urn:microsoft.com/office/officeart/2009/3/layout/HorizontalOrganizationChart"/>
    <dgm:cxn modelId="{37487A6E-5C11-334A-BEB4-F96BB3495933}" type="presOf" srcId="{2C242901-F10E-4547-86F9-21E9B6840AEF}" destId="{1C56F659-C5C0-2043-B383-B1AB7E81051E}" srcOrd="0" destOrd="0" presId="urn:microsoft.com/office/officeart/2009/3/layout/HorizontalOrganizationChart"/>
    <dgm:cxn modelId="{C03E1877-A64A-764C-95AB-7906136E9425}" type="presOf" srcId="{87585F0D-6A81-F747-99EB-D14B33EBB618}" destId="{A73C4A40-2D47-BF42-9EF8-B3BEE9451F45}" srcOrd="0" destOrd="0" presId="urn:microsoft.com/office/officeart/2009/3/layout/HorizontalOrganizationChart"/>
    <dgm:cxn modelId="{8519DB80-69DA-6B48-913D-5A434959C1EE}" type="presOf" srcId="{9AC2E227-803C-4016-BF2C-9291B6CAA290}" destId="{9CD41DA5-A8A9-4189-B933-DCF665F7DF2D}" srcOrd="1" destOrd="0" presId="urn:microsoft.com/office/officeart/2009/3/layout/HorizontalOrganizationChart"/>
    <dgm:cxn modelId="{96C0E880-266E-4340-92C0-1F90CD9E08BC}" type="presOf" srcId="{E2369F6E-DA59-4F6E-BD69-6CAA013A82BE}" destId="{CD82D2C2-9EF5-4CA0-9CEE-9265A38A1F4A}" srcOrd="0" destOrd="0" presId="urn:microsoft.com/office/officeart/2009/3/layout/HorizontalOrganizationChart"/>
    <dgm:cxn modelId="{7365BB81-6D05-6C40-864C-17C1FF538EB7}"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B8383FA4-36C6-6747-A985-926A1BF0B028}"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061E1EBB-C0F5-6541-83EB-732BE498F9A4}" type="presOf" srcId="{E03ADBCE-1E22-C448-B985-6157870BEC69}" destId="{CE4C2619-300C-5645-A2BF-9563C67CDB3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9965CEE4-A3C3-524F-8D74-A5B9E431ABE8}" type="presOf" srcId="{18A5DCF8-381A-9740-A1DC-D1A5033A3647}" destId="{B94BF64B-9716-424E-A851-42E8E7B2B9A7}" srcOrd="0" destOrd="0" presId="urn:microsoft.com/office/officeart/2009/3/layout/HorizontalOrganizationChart"/>
    <dgm:cxn modelId="{6A105AE5-C38C-EF41-AE5E-A8867B3D1313}" type="presOf" srcId="{E03ADBCE-1E22-C448-B985-6157870BEC69}" destId="{EBF19411-5EBD-5B49-867A-16F421F05976}" srcOrd="1" destOrd="0" presId="urn:microsoft.com/office/officeart/2009/3/layout/HorizontalOrganizationChart"/>
    <dgm:cxn modelId="{A03FB0EA-7E21-6349-A8C0-D28EAA02B7B6}" type="presOf" srcId="{3FA44A42-E0AE-412C-8071-9A37D30DD567}" destId="{CBD704CC-8D6F-4C39-AFA6-3825EE74A965}" srcOrd="1" destOrd="0" presId="urn:microsoft.com/office/officeart/2009/3/layout/HorizontalOrganizationChart"/>
    <dgm:cxn modelId="{B88961FF-790D-3A4A-83B9-034E43947C42}" type="presOf" srcId="{9AC2E227-803C-4016-BF2C-9291B6CAA290}" destId="{2A2AFDF2-2568-44F8-842C-3BFD70D9F2B1}" srcOrd="0" destOrd="0" presId="urn:microsoft.com/office/officeart/2009/3/layout/HorizontalOrganizationChart"/>
    <dgm:cxn modelId="{A8B0ABF4-4690-BF4C-B70A-0A4F009ED06D}" type="presParOf" srcId="{18DB143D-9E27-4E02-AFA5-F665953CBC10}" destId="{07E01157-B979-4F6B-B892-75DB2A2B8B0F}" srcOrd="0" destOrd="0" presId="urn:microsoft.com/office/officeart/2009/3/layout/HorizontalOrganizationChart"/>
    <dgm:cxn modelId="{F030DA56-BAE7-0C4B-8C27-416DBD930A86}" type="presParOf" srcId="{07E01157-B979-4F6B-B892-75DB2A2B8B0F}" destId="{F686C23F-604E-4653-B2CB-27DBB6BED631}" srcOrd="0" destOrd="0" presId="urn:microsoft.com/office/officeart/2009/3/layout/HorizontalOrganizationChart"/>
    <dgm:cxn modelId="{8E0ACF76-62C2-2349-8D44-24883C09839F}" type="presParOf" srcId="{F686C23F-604E-4653-B2CB-27DBB6BED631}" destId="{2A2AFDF2-2568-44F8-842C-3BFD70D9F2B1}" srcOrd="0" destOrd="0" presId="urn:microsoft.com/office/officeart/2009/3/layout/HorizontalOrganizationChart"/>
    <dgm:cxn modelId="{D036A0C3-8CD8-484C-851D-816B8C6ABED1}" type="presParOf" srcId="{F686C23F-604E-4653-B2CB-27DBB6BED631}" destId="{9CD41DA5-A8A9-4189-B933-DCF665F7DF2D}" srcOrd="1" destOrd="0" presId="urn:microsoft.com/office/officeart/2009/3/layout/HorizontalOrganizationChart"/>
    <dgm:cxn modelId="{C83E96D2-243F-6D4D-9C24-13A4C887FB64}" type="presParOf" srcId="{07E01157-B979-4F6B-B892-75DB2A2B8B0F}" destId="{96876921-77F4-4E08-9148-E99125692808}" srcOrd="1" destOrd="0" presId="urn:microsoft.com/office/officeart/2009/3/layout/HorizontalOrganizationChart"/>
    <dgm:cxn modelId="{FC538C16-B6BE-C64C-934B-0E260520770D}" type="presParOf" srcId="{96876921-77F4-4E08-9148-E99125692808}" destId="{CD82D2C2-9EF5-4CA0-9CEE-9265A38A1F4A}" srcOrd="0" destOrd="0" presId="urn:microsoft.com/office/officeart/2009/3/layout/HorizontalOrganizationChart"/>
    <dgm:cxn modelId="{1CFAE5A6-EB95-D648-B152-AA3F575FE04D}" type="presParOf" srcId="{96876921-77F4-4E08-9148-E99125692808}" destId="{9441C830-A66B-4AFB-9252-8069549D4F0A}" srcOrd="1" destOrd="0" presId="urn:microsoft.com/office/officeart/2009/3/layout/HorizontalOrganizationChart"/>
    <dgm:cxn modelId="{2B4017E7-8F01-0D4C-9B6F-D827C6F35FE0}" type="presParOf" srcId="{9441C830-A66B-4AFB-9252-8069549D4F0A}" destId="{FEAC7974-4462-4948-9F19-4D53C38CC88A}" srcOrd="0" destOrd="0" presId="urn:microsoft.com/office/officeart/2009/3/layout/HorizontalOrganizationChart"/>
    <dgm:cxn modelId="{CBF1DF39-F32D-E046-BFB3-76FFAF7C1543}" type="presParOf" srcId="{FEAC7974-4462-4948-9F19-4D53C38CC88A}" destId="{22C8BBC7-02FA-4EF0-899A-834C1FEE39E3}" srcOrd="0" destOrd="0" presId="urn:microsoft.com/office/officeart/2009/3/layout/HorizontalOrganizationChart"/>
    <dgm:cxn modelId="{C776D4AC-2E72-A84F-8E3D-6047397315B9}" type="presParOf" srcId="{FEAC7974-4462-4948-9F19-4D53C38CC88A}" destId="{CBD704CC-8D6F-4C39-AFA6-3825EE74A965}" srcOrd="1" destOrd="0" presId="urn:microsoft.com/office/officeart/2009/3/layout/HorizontalOrganizationChart"/>
    <dgm:cxn modelId="{147B36E7-1933-B249-AF66-9F93E9DD2533}" type="presParOf" srcId="{9441C830-A66B-4AFB-9252-8069549D4F0A}" destId="{C4FE27A9-6818-468D-8F72-5DEAE64958BC}" srcOrd="1" destOrd="0" presId="urn:microsoft.com/office/officeart/2009/3/layout/HorizontalOrganizationChart"/>
    <dgm:cxn modelId="{D3772369-414D-7542-AC53-BD9C87ED0292}" type="presParOf" srcId="{9441C830-A66B-4AFB-9252-8069549D4F0A}" destId="{B9E24DCA-DEF6-41DD-8228-40542DF88903}" srcOrd="2" destOrd="0" presId="urn:microsoft.com/office/officeart/2009/3/layout/HorizontalOrganizationChart"/>
    <dgm:cxn modelId="{030F9DDE-16E7-A042-BF5E-CE4738531EE7}" type="presParOf" srcId="{96876921-77F4-4E08-9148-E99125692808}" destId="{72A5A8A1-C34D-4CC9-B014-4EDC4C60B5CB}" srcOrd="2" destOrd="0" presId="urn:microsoft.com/office/officeart/2009/3/layout/HorizontalOrganizationChart"/>
    <dgm:cxn modelId="{9DFFE4F2-7F60-644C-B09C-E1CF4727B380}" type="presParOf" srcId="{96876921-77F4-4E08-9148-E99125692808}" destId="{99464D45-2B22-432F-8F6C-3394CEC310A7}" srcOrd="3" destOrd="0" presId="urn:microsoft.com/office/officeart/2009/3/layout/HorizontalOrganizationChart"/>
    <dgm:cxn modelId="{554054BC-9E89-9140-9A5F-2C49FC1E57DB}" type="presParOf" srcId="{99464D45-2B22-432F-8F6C-3394CEC310A7}" destId="{7EEFA05D-0146-474D-BB41-35A44BBAC0EB}" srcOrd="0" destOrd="0" presId="urn:microsoft.com/office/officeart/2009/3/layout/HorizontalOrganizationChart"/>
    <dgm:cxn modelId="{4A560139-7D49-564E-853E-0461A12BD8B6}" type="presParOf" srcId="{7EEFA05D-0146-474D-BB41-35A44BBAC0EB}" destId="{86A07B8D-FF15-4EFF-8681-05A46BF1E797}" srcOrd="0" destOrd="0" presId="urn:microsoft.com/office/officeart/2009/3/layout/HorizontalOrganizationChart"/>
    <dgm:cxn modelId="{4378F229-225D-1B4A-B2B3-101AE544F435}" type="presParOf" srcId="{7EEFA05D-0146-474D-BB41-35A44BBAC0EB}" destId="{A4529214-DB2D-4B21-8831-F60F2A376559}" srcOrd="1" destOrd="0" presId="urn:microsoft.com/office/officeart/2009/3/layout/HorizontalOrganizationChart"/>
    <dgm:cxn modelId="{8AAA8141-6805-ED4C-95FA-BCEAD9A6FD39}" type="presParOf" srcId="{99464D45-2B22-432F-8F6C-3394CEC310A7}" destId="{4C9D6515-EA4F-4DBF-A8FE-0711C70136B1}" srcOrd="1" destOrd="0" presId="urn:microsoft.com/office/officeart/2009/3/layout/HorizontalOrganizationChart"/>
    <dgm:cxn modelId="{8F538347-E1D9-7646-95DA-7DEE22B1DC7B}" type="presParOf" srcId="{99464D45-2B22-432F-8F6C-3394CEC310A7}" destId="{686779DB-34D3-4F60-84B6-A35826FF3C2A}" srcOrd="2" destOrd="0" presId="urn:microsoft.com/office/officeart/2009/3/layout/HorizontalOrganizationChart"/>
    <dgm:cxn modelId="{0A7F678B-C77A-A24A-89DB-6DE5C9F130E7}" type="presParOf" srcId="{96876921-77F4-4E08-9148-E99125692808}" destId="{B94BF64B-9716-424E-A851-42E8E7B2B9A7}" srcOrd="4" destOrd="0" presId="urn:microsoft.com/office/officeart/2009/3/layout/HorizontalOrganizationChart"/>
    <dgm:cxn modelId="{EDC71D58-B3C4-6040-8BF4-288A7E350852}" type="presParOf" srcId="{96876921-77F4-4E08-9148-E99125692808}" destId="{31E814C1-FFDD-BA48-BF9D-F3C8FF892503}" srcOrd="5" destOrd="0" presId="urn:microsoft.com/office/officeart/2009/3/layout/HorizontalOrganizationChart"/>
    <dgm:cxn modelId="{E1D088EA-1DC6-8441-A673-28005AFD237C}" type="presParOf" srcId="{31E814C1-FFDD-BA48-BF9D-F3C8FF892503}" destId="{1780440E-D92A-B040-A710-F8D875101E05}" srcOrd="0" destOrd="0" presId="urn:microsoft.com/office/officeart/2009/3/layout/HorizontalOrganizationChart"/>
    <dgm:cxn modelId="{ABEF7E45-03E3-9D47-9246-064B4AC1FAF2}" type="presParOf" srcId="{1780440E-D92A-B040-A710-F8D875101E05}" destId="{A73C4A40-2D47-BF42-9EF8-B3BEE9451F45}" srcOrd="0" destOrd="0" presId="urn:microsoft.com/office/officeart/2009/3/layout/HorizontalOrganizationChart"/>
    <dgm:cxn modelId="{8B3E578B-F30B-3443-AF2F-79E52720F756}" type="presParOf" srcId="{1780440E-D92A-B040-A710-F8D875101E05}" destId="{BCDD8BD9-F9D2-4C44-AB56-5005F5FB7B08}" srcOrd="1" destOrd="0" presId="urn:microsoft.com/office/officeart/2009/3/layout/HorizontalOrganizationChart"/>
    <dgm:cxn modelId="{96F0A98C-D651-D04C-962D-D573FC174543}" type="presParOf" srcId="{31E814C1-FFDD-BA48-BF9D-F3C8FF892503}" destId="{B22D4294-1D49-E046-9CF9-7B480D0762E6}" srcOrd="1" destOrd="0" presId="urn:microsoft.com/office/officeart/2009/3/layout/HorizontalOrganizationChart"/>
    <dgm:cxn modelId="{0C36CF40-6B2C-4149-99E2-5379256E39B9}" type="presParOf" srcId="{31E814C1-FFDD-BA48-BF9D-F3C8FF892503}" destId="{E1D0C206-488D-6348-BEA7-1FE8B1679EF7}" srcOrd="2" destOrd="0" presId="urn:microsoft.com/office/officeart/2009/3/layout/HorizontalOrganizationChart"/>
    <dgm:cxn modelId="{C0BC7A54-67FC-D149-9328-B971DD8B6231}" type="presParOf" srcId="{96876921-77F4-4E08-9148-E99125692808}" destId="{1C56F659-C5C0-2043-B383-B1AB7E81051E}" srcOrd="6" destOrd="0" presId="urn:microsoft.com/office/officeart/2009/3/layout/HorizontalOrganizationChart"/>
    <dgm:cxn modelId="{A3F06202-8CF7-E745-9BF5-74A65B5E11EE}" type="presParOf" srcId="{96876921-77F4-4E08-9148-E99125692808}" destId="{0E5FB748-D328-694C-BD9D-B4FF51207A83}" srcOrd="7" destOrd="0" presId="urn:microsoft.com/office/officeart/2009/3/layout/HorizontalOrganizationChart"/>
    <dgm:cxn modelId="{0CEC8863-F937-4347-9300-5AB4D0B63DB9}" type="presParOf" srcId="{0E5FB748-D328-694C-BD9D-B4FF51207A83}" destId="{3287797D-E8A8-2F48-BDB0-D89D3C95D601}" srcOrd="0" destOrd="0" presId="urn:microsoft.com/office/officeart/2009/3/layout/HorizontalOrganizationChart"/>
    <dgm:cxn modelId="{05AE56C3-596C-FD45-AA74-EA73A54A3200}" type="presParOf" srcId="{3287797D-E8A8-2F48-BDB0-D89D3C95D601}" destId="{CE4C2619-300C-5645-A2BF-9563C67CDB33}" srcOrd="0" destOrd="0" presId="urn:microsoft.com/office/officeart/2009/3/layout/HorizontalOrganizationChart"/>
    <dgm:cxn modelId="{604C5266-0D19-EE42-850E-DF9D45E7EDA6}" type="presParOf" srcId="{3287797D-E8A8-2F48-BDB0-D89D3C95D601}" destId="{EBF19411-5EBD-5B49-867A-16F421F05976}" srcOrd="1" destOrd="0" presId="urn:microsoft.com/office/officeart/2009/3/layout/HorizontalOrganizationChart"/>
    <dgm:cxn modelId="{269F571B-E8DA-4A45-B528-E5FC6CFC20A0}" type="presParOf" srcId="{0E5FB748-D328-694C-BD9D-B4FF51207A83}" destId="{D98700A1-2669-374A-9E84-4958B1DC94A4}" srcOrd="1" destOrd="0" presId="urn:microsoft.com/office/officeart/2009/3/layout/HorizontalOrganizationChart"/>
    <dgm:cxn modelId="{A702D172-E4E2-FB41-AE8F-D3BACDDE7291}" type="presParOf" srcId="{0E5FB748-D328-694C-BD9D-B4FF51207A83}" destId="{92854222-A982-524B-9C3B-25006765D157}" srcOrd="2" destOrd="0" presId="urn:microsoft.com/office/officeart/2009/3/layout/HorizontalOrganizationChart"/>
    <dgm:cxn modelId="{8BA4E32F-D464-2943-91DC-3A6D26DE44C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no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a:no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461F85-66EB-45B2-B124-DCD7EFC2A8B0}" type="doc">
      <dgm:prSet loTypeId="urn:microsoft.com/office/officeart/2005/8/layout/radial5" loCatId="relationship" qsTypeId="urn:microsoft.com/office/officeart/2005/8/quickstyle/simple1#5" qsCatId="simple" csTypeId="urn:microsoft.com/office/officeart/2005/8/colors/accent0_1" csCatId="mainScheme" phldr="1"/>
      <dgm:spPr/>
      <dgm:t>
        <a:bodyPr/>
        <a:lstStyle/>
        <a:p>
          <a:endParaRPr lang="zh-CN" altLang="en-US"/>
        </a:p>
      </dgm:t>
    </dgm:pt>
    <dgm:pt modelId="{E2A371CF-1F85-49C2-9C3D-1655777A9766}">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行业内竞争者</a:t>
          </a:r>
        </a:p>
      </dgm:t>
    </dgm:pt>
    <dgm:pt modelId="{C5D948B7-D590-45F4-83D8-82DD11DE73A7}" type="par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DB24127-56F3-4D6B-B1B2-B1EB27407FDB}" type="sibTrans" cxnId="{3C069530-4DBA-4427-A368-F1790CC06C46}">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B46D35C4-31AA-4B8B-B115-07799B2FDA33}">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潜在的加入者</a:t>
          </a:r>
        </a:p>
      </dgm:t>
    </dgm:pt>
    <dgm:pt modelId="{D91B7118-732F-4E36-AA54-FEA3533255C5}" type="parTrans" cxnId="{0E34B60F-78D3-4562-8763-162BDE238707}">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3B05F05-0885-46C6-B9BC-498E1293052C}" type="sibTrans" cxnId="{0E34B60F-78D3-4562-8763-162BDE23870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22AC53-A970-4C95-9F97-B1DD59051DA0}">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顾客</a:t>
          </a:r>
        </a:p>
      </dgm:t>
    </dgm:pt>
    <dgm:pt modelId="{680DE6EC-D026-4B00-A36C-184C7AC4B177}" type="parTrans" cxnId="{52BFF3BB-D333-4B31-BA3B-DE7607EC68AA}">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9F47E8A1-E336-48E3-9787-AF8131FC8E7C}" type="sibTrans" cxnId="{52BFF3BB-D333-4B31-BA3B-DE7607EC68AA}">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42CCC0D-C620-441F-9D45-B5DBB6F9D721}">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代用品</a:t>
          </a:r>
        </a:p>
      </dgm:t>
    </dgm:pt>
    <dgm:pt modelId="{2DF19214-4263-4903-951E-01179014BC5F}" type="parTrans" cxnId="{A6780511-4EC3-46ED-8CF5-A7DE811A1084}">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BCF7BCA-1B48-416C-8E41-F74308E07B51}" type="sibTrans" cxnId="{A6780511-4EC3-46ED-8CF5-A7DE811A108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D2AF3517-F652-4348-A753-33F54BC7AB58}">
      <dgm:prSet phldrT="[文本]" custT="1"/>
      <dgm:spPr/>
      <dgm:t>
        <a:bodyPr/>
        <a:lstStyle/>
        <a:p>
          <a:r>
            <a:rPr lang="zh-CN" altLang="en-US" sz="2000" dirty="0">
              <a:latin typeface="Microsoft YaHei" panose="020B0503020204020204" pitchFamily="34" charset="-122"/>
              <a:ea typeface="Microsoft YaHei" panose="020B0503020204020204" pitchFamily="34" charset="-122"/>
              <a:cs typeface="SimHei" charset="-122"/>
            </a:rPr>
            <a:t>供应者</a:t>
          </a:r>
        </a:p>
      </dgm:t>
    </dgm:pt>
    <dgm:pt modelId="{0987D329-CDA2-4199-90D0-F111A4284241}" type="parTrans" cxnId="{F61F3C83-C89C-4CD2-8F53-AEBFE1DA85CE}">
      <dgm:prSet custT="1"/>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ED5AE0A7-5926-4C80-9418-37109F2676F8}" type="sibTrans" cxnId="{F61F3C83-C89C-4CD2-8F53-AEBFE1DA85CE}">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A48F5EC-BDDD-4052-BB15-4BB398DF3317}" type="pres">
      <dgm:prSet presAssocID="{98461F85-66EB-45B2-B124-DCD7EFC2A8B0}" presName="Name0" presStyleCnt="0">
        <dgm:presLayoutVars>
          <dgm:chMax val="1"/>
          <dgm:dir/>
          <dgm:animLvl val="ctr"/>
          <dgm:resizeHandles val="exact"/>
        </dgm:presLayoutVars>
      </dgm:prSet>
      <dgm:spPr/>
    </dgm:pt>
    <dgm:pt modelId="{62153690-85BA-40A4-995E-89F032F50DEC}" type="pres">
      <dgm:prSet presAssocID="{E2A371CF-1F85-49C2-9C3D-1655777A9766}" presName="centerShape" presStyleLbl="node0" presStyleIdx="0" presStyleCnt="1"/>
      <dgm:spPr/>
    </dgm:pt>
    <dgm:pt modelId="{199FF25F-421A-494D-8D53-8376987510F7}" type="pres">
      <dgm:prSet presAssocID="{D91B7118-732F-4E36-AA54-FEA3533255C5}" presName="parTrans" presStyleLbl="sibTrans2D1" presStyleIdx="0" presStyleCnt="4" custAng="10800000"/>
      <dgm:spPr/>
    </dgm:pt>
    <dgm:pt modelId="{C8A467D2-B014-4E04-B9F3-03D9D263BA1D}" type="pres">
      <dgm:prSet presAssocID="{D91B7118-732F-4E36-AA54-FEA3533255C5}" presName="connectorText" presStyleLbl="sibTrans2D1" presStyleIdx="0" presStyleCnt="4"/>
      <dgm:spPr/>
    </dgm:pt>
    <dgm:pt modelId="{85F91EF5-A1E0-448F-9CB6-38453C92848A}" type="pres">
      <dgm:prSet presAssocID="{B46D35C4-31AA-4B8B-B115-07799B2FDA33}" presName="node" presStyleLbl="node1" presStyleIdx="0" presStyleCnt="4" custRadScaleRad="100784">
        <dgm:presLayoutVars>
          <dgm:bulletEnabled val="1"/>
        </dgm:presLayoutVars>
      </dgm:prSet>
      <dgm:spPr/>
    </dgm:pt>
    <dgm:pt modelId="{490DF7FA-74C7-4B97-9D5B-8A7EEC710035}" type="pres">
      <dgm:prSet presAssocID="{680DE6EC-D026-4B00-A36C-184C7AC4B177}" presName="parTrans" presStyleLbl="sibTrans2D1" presStyleIdx="1" presStyleCnt="4" custAng="10800000"/>
      <dgm:spPr/>
    </dgm:pt>
    <dgm:pt modelId="{F6EC5643-55C9-4E16-AF10-4C598C48710B}" type="pres">
      <dgm:prSet presAssocID="{680DE6EC-D026-4B00-A36C-184C7AC4B177}" presName="connectorText" presStyleLbl="sibTrans2D1" presStyleIdx="1" presStyleCnt="4"/>
      <dgm:spPr/>
    </dgm:pt>
    <dgm:pt modelId="{98E7383E-B973-45DC-A841-1F63DE509CDC}" type="pres">
      <dgm:prSet presAssocID="{7622AC53-A970-4C95-9F97-B1DD59051DA0}" presName="node" presStyleLbl="node1" presStyleIdx="1" presStyleCnt="4" custRadScaleRad="155242">
        <dgm:presLayoutVars>
          <dgm:bulletEnabled val="1"/>
        </dgm:presLayoutVars>
      </dgm:prSet>
      <dgm:spPr/>
    </dgm:pt>
    <dgm:pt modelId="{71F6874F-9FC2-46D8-BF19-454BC4F22BAD}" type="pres">
      <dgm:prSet presAssocID="{2DF19214-4263-4903-951E-01179014BC5F}" presName="parTrans" presStyleLbl="sibTrans2D1" presStyleIdx="2" presStyleCnt="4" custAng="10800000"/>
      <dgm:spPr/>
    </dgm:pt>
    <dgm:pt modelId="{257A7C04-5954-4A51-AE3E-14FAEB634C53}" type="pres">
      <dgm:prSet presAssocID="{2DF19214-4263-4903-951E-01179014BC5F}" presName="connectorText" presStyleLbl="sibTrans2D1" presStyleIdx="2" presStyleCnt="4"/>
      <dgm:spPr/>
    </dgm:pt>
    <dgm:pt modelId="{B65B9008-BECC-4FFA-A209-11B403394954}" type="pres">
      <dgm:prSet presAssocID="{D42CCC0D-C620-441F-9D45-B5DBB6F9D721}" presName="node" presStyleLbl="node1" presStyleIdx="2" presStyleCnt="4">
        <dgm:presLayoutVars>
          <dgm:bulletEnabled val="1"/>
        </dgm:presLayoutVars>
      </dgm:prSet>
      <dgm:spPr/>
    </dgm:pt>
    <dgm:pt modelId="{D6D1AD67-66E4-46C0-A89C-C3D646A7704B}" type="pres">
      <dgm:prSet presAssocID="{0987D329-CDA2-4199-90D0-F111A4284241}" presName="parTrans" presStyleLbl="sibTrans2D1" presStyleIdx="3" presStyleCnt="4" custAng="10800000"/>
      <dgm:spPr/>
    </dgm:pt>
    <dgm:pt modelId="{CE30DDC5-C8B6-4FB7-B862-6EB194ED6143}" type="pres">
      <dgm:prSet presAssocID="{0987D329-CDA2-4199-90D0-F111A4284241}" presName="connectorText" presStyleLbl="sibTrans2D1" presStyleIdx="3" presStyleCnt="4"/>
      <dgm:spPr/>
    </dgm:pt>
    <dgm:pt modelId="{557B3DDD-7769-4FE7-AEBA-8A9A6E29A246}" type="pres">
      <dgm:prSet presAssocID="{D2AF3517-F652-4348-A753-33F54BC7AB58}" presName="node" presStyleLbl="node1" presStyleIdx="3" presStyleCnt="4" custRadScaleRad="150468">
        <dgm:presLayoutVars>
          <dgm:bulletEnabled val="1"/>
        </dgm:presLayoutVars>
      </dgm:prSet>
      <dgm:spPr/>
    </dgm:pt>
  </dgm:ptLst>
  <dgm:cxnLst>
    <dgm:cxn modelId="{8E122703-269C-0E4F-A2C0-4DDF2D1A9832}" type="presOf" srcId="{D91B7118-732F-4E36-AA54-FEA3533255C5}" destId="{199FF25F-421A-494D-8D53-8376987510F7}" srcOrd="0" destOrd="0" presId="urn:microsoft.com/office/officeart/2005/8/layout/radial5"/>
    <dgm:cxn modelId="{22CE8C07-1AE3-BB48-AABE-2838144FA6B4}" type="presOf" srcId="{E2A371CF-1F85-49C2-9C3D-1655777A9766}" destId="{62153690-85BA-40A4-995E-89F032F50DEC}" srcOrd="0" destOrd="0" presId="urn:microsoft.com/office/officeart/2005/8/layout/radial5"/>
    <dgm:cxn modelId="{8083A10E-C282-7640-B2C7-D737853BC3E7}" type="presOf" srcId="{98461F85-66EB-45B2-B124-DCD7EFC2A8B0}" destId="{3A48F5EC-BDDD-4052-BB15-4BB398DF3317}" srcOrd="0" destOrd="0" presId="urn:microsoft.com/office/officeart/2005/8/layout/radial5"/>
    <dgm:cxn modelId="{0E34B60F-78D3-4562-8763-162BDE238707}" srcId="{E2A371CF-1F85-49C2-9C3D-1655777A9766}" destId="{B46D35C4-31AA-4B8B-B115-07799B2FDA33}" srcOrd="0" destOrd="0" parTransId="{D91B7118-732F-4E36-AA54-FEA3533255C5}" sibTransId="{D3B05F05-0885-46C6-B9BC-498E1293052C}"/>
    <dgm:cxn modelId="{A6780511-4EC3-46ED-8CF5-A7DE811A1084}" srcId="{E2A371CF-1F85-49C2-9C3D-1655777A9766}" destId="{D42CCC0D-C620-441F-9D45-B5DBB6F9D721}" srcOrd="2" destOrd="0" parTransId="{2DF19214-4263-4903-951E-01179014BC5F}" sibTransId="{8BCF7BCA-1B48-416C-8E41-F74308E07B51}"/>
    <dgm:cxn modelId="{0F14F815-8292-4F4B-B398-36935174016A}" type="presOf" srcId="{680DE6EC-D026-4B00-A36C-184C7AC4B177}" destId="{F6EC5643-55C9-4E16-AF10-4C598C48710B}" srcOrd="1" destOrd="0" presId="urn:microsoft.com/office/officeart/2005/8/layout/radial5"/>
    <dgm:cxn modelId="{9012151F-1DE6-8C4E-8490-90B142EF24A5}" type="presOf" srcId="{D42CCC0D-C620-441F-9D45-B5DBB6F9D721}" destId="{B65B9008-BECC-4FFA-A209-11B403394954}" srcOrd="0" destOrd="0" presId="urn:microsoft.com/office/officeart/2005/8/layout/radial5"/>
    <dgm:cxn modelId="{3C069530-4DBA-4427-A368-F1790CC06C46}" srcId="{98461F85-66EB-45B2-B124-DCD7EFC2A8B0}" destId="{E2A371CF-1F85-49C2-9C3D-1655777A9766}" srcOrd="0" destOrd="0" parTransId="{C5D948B7-D590-45F4-83D8-82DD11DE73A7}" sibTransId="{DDB24127-56F3-4D6B-B1B2-B1EB27407FDB}"/>
    <dgm:cxn modelId="{ACEBD33A-3D0D-DD4A-8022-D1B824F01DD2}" type="presOf" srcId="{2DF19214-4263-4903-951E-01179014BC5F}" destId="{257A7C04-5954-4A51-AE3E-14FAEB634C53}" srcOrd="1" destOrd="0" presId="urn:microsoft.com/office/officeart/2005/8/layout/radial5"/>
    <dgm:cxn modelId="{82D53A3B-8A5A-5844-85A6-49575906C9F6}" type="presOf" srcId="{0987D329-CDA2-4199-90D0-F111A4284241}" destId="{D6D1AD67-66E4-46C0-A89C-C3D646A7704B}" srcOrd="0" destOrd="0" presId="urn:microsoft.com/office/officeart/2005/8/layout/radial5"/>
    <dgm:cxn modelId="{5F3C5D51-89DE-F345-89DA-03EEA95CE565}" type="presOf" srcId="{7622AC53-A970-4C95-9F97-B1DD59051DA0}" destId="{98E7383E-B973-45DC-A841-1F63DE509CDC}" srcOrd="0" destOrd="0" presId="urn:microsoft.com/office/officeart/2005/8/layout/radial5"/>
    <dgm:cxn modelId="{F61F3C83-C89C-4CD2-8F53-AEBFE1DA85CE}" srcId="{E2A371CF-1F85-49C2-9C3D-1655777A9766}" destId="{D2AF3517-F652-4348-A753-33F54BC7AB58}" srcOrd="3" destOrd="0" parTransId="{0987D329-CDA2-4199-90D0-F111A4284241}" sibTransId="{ED5AE0A7-5926-4C80-9418-37109F2676F8}"/>
    <dgm:cxn modelId="{859CB583-2A8C-BA41-A31E-F98229569966}" type="presOf" srcId="{D2AF3517-F652-4348-A753-33F54BC7AB58}" destId="{557B3DDD-7769-4FE7-AEBA-8A9A6E29A246}" srcOrd="0" destOrd="0" presId="urn:microsoft.com/office/officeart/2005/8/layout/radial5"/>
    <dgm:cxn modelId="{A55E4C95-B204-FE47-8374-C13379960AC9}" type="presOf" srcId="{680DE6EC-D026-4B00-A36C-184C7AC4B177}" destId="{490DF7FA-74C7-4B97-9D5B-8A7EEC710035}" srcOrd="0" destOrd="0" presId="urn:microsoft.com/office/officeart/2005/8/layout/radial5"/>
    <dgm:cxn modelId="{52BFF3BB-D333-4B31-BA3B-DE7607EC68AA}" srcId="{E2A371CF-1F85-49C2-9C3D-1655777A9766}" destId="{7622AC53-A970-4C95-9F97-B1DD59051DA0}" srcOrd="1" destOrd="0" parTransId="{680DE6EC-D026-4B00-A36C-184C7AC4B177}" sibTransId="{9F47E8A1-E336-48E3-9787-AF8131FC8E7C}"/>
    <dgm:cxn modelId="{A425AAC5-BD91-114C-B7D3-CC1B0746EEEC}" type="presOf" srcId="{D91B7118-732F-4E36-AA54-FEA3533255C5}" destId="{C8A467D2-B014-4E04-B9F3-03D9D263BA1D}" srcOrd="1" destOrd="0" presId="urn:microsoft.com/office/officeart/2005/8/layout/radial5"/>
    <dgm:cxn modelId="{852C34D1-9701-2648-9CD5-09E727564B76}" type="presOf" srcId="{B46D35C4-31AA-4B8B-B115-07799B2FDA33}" destId="{85F91EF5-A1E0-448F-9CB6-38453C92848A}" srcOrd="0" destOrd="0" presId="urn:microsoft.com/office/officeart/2005/8/layout/radial5"/>
    <dgm:cxn modelId="{68387ED1-CA6A-8245-9F75-D0B38B7BB10B}" type="presOf" srcId="{0987D329-CDA2-4199-90D0-F111A4284241}" destId="{CE30DDC5-C8B6-4FB7-B862-6EB194ED6143}" srcOrd="1" destOrd="0" presId="urn:microsoft.com/office/officeart/2005/8/layout/radial5"/>
    <dgm:cxn modelId="{9ED459E9-0506-EC4C-91F5-286054CA607D}" type="presOf" srcId="{2DF19214-4263-4903-951E-01179014BC5F}" destId="{71F6874F-9FC2-46D8-BF19-454BC4F22BAD}" srcOrd="0" destOrd="0" presId="urn:microsoft.com/office/officeart/2005/8/layout/radial5"/>
    <dgm:cxn modelId="{8F3DC37D-EC58-8849-9865-A68E20E99A0B}" type="presParOf" srcId="{3A48F5EC-BDDD-4052-BB15-4BB398DF3317}" destId="{62153690-85BA-40A4-995E-89F032F50DEC}" srcOrd="0" destOrd="0" presId="urn:microsoft.com/office/officeart/2005/8/layout/radial5"/>
    <dgm:cxn modelId="{0CBEDD19-AC45-934F-8CCF-1338020A3400}" type="presParOf" srcId="{3A48F5EC-BDDD-4052-BB15-4BB398DF3317}" destId="{199FF25F-421A-494D-8D53-8376987510F7}" srcOrd="1" destOrd="0" presId="urn:microsoft.com/office/officeart/2005/8/layout/radial5"/>
    <dgm:cxn modelId="{933AD745-BF00-9748-BF62-89FCDD0B542B}" type="presParOf" srcId="{199FF25F-421A-494D-8D53-8376987510F7}" destId="{C8A467D2-B014-4E04-B9F3-03D9D263BA1D}" srcOrd="0" destOrd="0" presId="urn:microsoft.com/office/officeart/2005/8/layout/radial5"/>
    <dgm:cxn modelId="{3F63C583-9A87-AD48-88CA-E09355F0079C}" type="presParOf" srcId="{3A48F5EC-BDDD-4052-BB15-4BB398DF3317}" destId="{85F91EF5-A1E0-448F-9CB6-38453C92848A}" srcOrd="2" destOrd="0" presId="urn:microsoft.com/office/officeart/2005/8/layout/radial5"/>
    <dgm:cxn modelId="{CF1A84CF-3BCA-9549-A4AF-B3708C601E75}" type="presParOf" srcId="{3A48F5EC-BDDD-4052-BB15-4BB398DF3317}" destId="{490DF7FA-74C7-4B97-9D5B-8A7EEC710035}" srcOrd="3" destOrd="0" presId="urn:microsoft.com/office/officeart/2005/8/layout/radial5"/>
    <dgm:cxn modelId="{11C2E467-FBA2-A849-B7EF-B028884BE1E9}" type="presParOf" srcId="{490DF7FA-74C7-4B97-9D5B-8A7EEC710035}" destId="{F6EC5643-55C9-4E16-AF10-4C598C48710B}" srcOrd="0" destOrd="0" presId="urn:microsoft.com/office/officeart/2005/8/layout/radial5"/>
    <dgm:cxn modelId="{17C12967-AC36-3B4E-8B2D-32F6839CFDFF}" type="presParOf" srcId="{3A48F5EC-BDDD-4052-BB15-4BB398DF3317}" destId="{98E7383E-B973-45DC-A841-1F63DE509CDC}" srcOrd="4" destOrd="0" presId="urn:microsoft.com/office/officeart/2005/8/layout/radial5"/>
    <dgm:cxn modelId="{40A2A83C-7718-2E4B-BA3C-CFBB3F63016D}" type="presParOf" srcId="{3A48F5EC-BDDD-4052-BB15-4BB398DF3317}" destId="{71F6874F-9FC2-46D8-BF19-454BC4F22BAD}" srcOrd="5" destOrd="0" presId="urn:microsoft.com/office/officeart/2005/8/layout/radial5"/>
    <dgm:cxn modelId="{DDF83496-A656-624A-9AC6-CD0F962C6A6F}" type="presParOf" srcId="{71F6874F-9FC2-46D8-BF19-454BC4F22BAD}" destId="{257A7C04-5954-4A51-AE3E-14FAEB634C53}" srcOrd="0" destOrd="0" presId="urn:microsoft.com/office/officeart/2005/8/layout/radial5"/>
    <dgm:cxn modelId="{C6811D0C-09AC-9540-AA6B-D670C73A1D7F}" type="presParOf" srcId="{3A48F5EC-BDDD-4052-BB15-4BB398DF3317}" destId="{B65B9008-BECC-4FFA-A209-11B403394954}" srcOrd="6" destOrd="0" presId="urn:microsoft.com/office/officeart/2005/8/layout/radial5"/>
    <dgm:cxn modelId="{1D07053D-357F-D946-972E-C43DBDFCECCB}" type="presParOf" srcId="{3A48F5EC-BDDD-4052-BB15-4BB398DF3317}" destId="{D6D1AD67-66E4-46C0-A89C-C3D646A7704B}" srcOrd="7" destOrd="0" presId="urn:microsoft.com/office/officeart/2005/8/layout/radial5"/>
    <dgm:cxn modelId="{CF497F38-3D29-F84A-81CD-099719BFCACD}" type="presParOf" srcId="{D6D1AD67-66E4-46C0-A89C-C3D646A7704B}" destId="{CE30DDC5-C8B6-4FB7-B862-6EB194ED6143}" srcOrd="0" destOrd="0" presId="urn:microsoft.com/office/officeart/2005/8/layout/radial5"/>
    <dgm:cxn modelId="{9603DC8C-0C05-184C-A3EA-7A0C761FBB20}" type="presParOf" srcId="{3A48F5EC-BDDD-4052-BB15-4BB398DF3317}" destId="{557B3DDD-7769-4FE7-AEBA-8A9A6E29A246}" srcOrd="8"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企业战略环境分析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企业环境的构成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产业环境分析的内容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产业的寿命周期</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E03ADBCE-1E22-C448-B985-6157870BEC69}">
      <dgm:prSet custT="1"/>
      <dgm:spPr>
        <a:solidFill>
          <a:schemeClr val="accent2"/>
        </a:solidFill>
      </dgm:spPr>
      <dgm:t>
        <a:bodyPr/>
        <a:lstStyle/>
        <a:p>
          <a:r>
            <a:rPr lang="zh-CN" altLang="en-US" sz="1100" b="1" dirty="0">
              <a:latin typeface="SimHei" charset="-122"/>
              <a:ea typeface="SimHei" charset="-122"/>
              <a:cs typeface="SimHei" charset="-122"/>
            </a:rPr>
            <a:t>产业</a:t>
          </a:r>
          <a:r>
            <a:rPr lang="zh-CN" altLang="en-US" sz="1100" b="1">
              <a:latin typeface="SimHei" charset="-122"/>
              <a:ea typeface="SimHei" charset="-122"/>
              <a:cs typeface="SimHei" charset="-122"/>
            </a:rPr>
            <a:t>的竞争结构分析</a:t>
          </a:r>
          <a:endParaRPr lang="zh-CN" altLang="en-US" sz="1100" b="1" dirty="0">
            <a:latin typeface="SimHei" charset="-122"/>
            <a:ea typeface="SimHei" charset="-122"/>
            <a:cs typeface="SimHei" charset="-122"/>
          </a:endParaRPr>
        </a:p>
      </dgm:t>
    </dgm:pt>
    <dgm:pt modelId="{2C242901-F10E-4547-86F9-21E9B6840AEF}" type="parTrans" cxnId="{8EC2D3D7-2130-EA40-B72F-E5DB7FCC1270}">
      <dgm:prSet/>
      <dgm:spPr/>
      <dgm:t>
        <a:bodyPr/>
        <a:lstStyle/>
        <a:p>
          <a:endParaRPr lang="zh-CN" altLang="en-US" sz="1100"/>
        </a:p>
      </dgm:t>
    </dgm:pt>
    <dgm:pt modelId="{ECE655E7-4054-0146-9013-769F9DFA0D1D}" type="sibTrans" cxnId="{8EC2D3D7-2130-EA40-B72F-E5DB7FCC1270}">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BB65A12-E352-CC4B-8C5F-851FEC965EDE}"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198617-A12A-A34C-A6B7-1111742BBD53}" type="presOf" srcId="{87585F0D-6A81-F747-99EB-D14B33EBB618}" destId="{A73C4A40-2D47-BF42-9EF8-B3BEE9451F45}" srcOrd="0" destOrd="0" presId="urn:microsoft.com/office/officeart/2009/3/layout/HorizontalOrganizationChart"/>
    <dgm:cxn modelId="{F34C441E-18FA-E948-9BBC-223FD3DD6D8A}" type="presOf" srcId="{87585F0D-6A81-F747-99EB-D14B33EBB618}" destId="{BCDD8BD9-F9D2-4C44-AB56-5005F5FB7B08}" srcOrd="1" destOrd="0" presId="urn:microsoft.com/office/officeart/2009/3/layout/HorizontalOrganizationChart"/>
    <dgm:cxn modelId="{58194C26-DC26-4A4E-8CE5-B7F6FF20FD33}" type="presOf" srcId="{9AC2E227-803C-4016-BF2C-9291B6CAA290}" destId="{9CD41DA5-A8A9-4189-B933-DCF665F7DF2D}" srcOrd="1" destOrd="0" presId="urn:microsoft.com/office/officeart/2009/3/layout/HorizontalOrganizationChart"/>
    <dgm:cxn modelId="{242FEB3E-3B9F-6145-A292-072FBD866AAA}" type="presOf" srcId="{9AC2E227-803C-4016-BF2C-9291B6CAA290}" destId="{2A2AFDF2-2568-44F8-842C-3BFD70D9F2B1}" srcOrd="0" destOrd="0" presId="urn:microsoft.com/office/officeart/2009/3/layout/HorizontalOrganizationChart"/>
    <dgm:cxn modelId="{C4A01047-46E8-4648-BB2C-CC8C049B78DD}" type="presOf" srcId="{E03ADBCE-1E22-C448-B985-6157870BEC69}" destId="{EBF19411-5EBD-5B49-867A-16F421F05976}" srcOrd="1" destOrd="0" presId="urn:microsoft.com/office/officeart/2009/3/layout/HorizontalOrganizationChart"/>
    <dgm:cxn modelId="{5203DD4F-5AC8-4B4B-99DB-E3BA47898CAA}" type="presOf" srcId="{2C242901-F10E-4547-86F9-21E9B6840AEF}" destId="{1C56F659-C5C0-2043-B383-B1AB7E81051E}" srcOrd="0" destOrd="0" presId="urn:microsoft.com/office/officeart/2009/3/layout/HorizontalOrganizationChart"/>
    <dgm:cxn modelId="{909C3E55-4971-B74E-B30F-24C6FD9C6170}" type="presOf" srcId="{3FA44A42-E0AE-412C-8071-9A37D30DD567}" destId="{CBD704CC-8D6F-4C39-AFA6-3825EE74A965}" srcOrd="1" destOrd="0" presId="urn:microsoft.com/office/officeart/2009/3/layout/HorizontalOrganizationChart"/>
    <dgm:cxn modelId="{3C8C075C-1AA6-4F4B-8182-B7AAB0C569E1}" type="presOf" srcId="{18A5DCF8-381A-9740-A1DC-D1A5033A3647}" destId="{B94BF64B-9716-424E-A851-42E8E7B2B9A7}" srcOrd="0" destOrd="0" presId="urn:microsoft.com/office/officeart/2009/3/layout/HorizontalOrganizationChart"/>
    <dgm:cxn modelId="{9C62AD6A-80C0-154C-9352-A2AFD686B683}" type="presOf" srcId="{7638F483-EC40-4669-A117-0C6040B4A66B}" destId="{A4529214-DB2D-4B21-8831-F60F2A376559}" srcOrd="1" destOrd="0" presId="urn:microsoft.com/office/officeart/2009/3/layout/HorizontalOrganizationChart"/>
    <dgm:cxn modelId="{AFC8717B-15A6-F949-8F24-756C566E83F0}" type="presOf" srcId="{3FA44A42-E0AE-412C-8071-9A37D30DD567}" destId="{22C8BBC7-02FA-4EF0-899A-834C1FEE39E3}" srcOrd="0" destOrd="0" presId="urn:microsoft.com/office/officeart/2009/3/layout/HorizontalOrganizationChart"/>
    <dgm:cxn modelId="{D4EA8584-6F1F-9D4D-BEF4-315A505C7732}" type="presOf" srcId="{E2369F6E-DA59-4F6E-BD69-6CAA013A82BE}" destId="{CD82D2C2-9EF5-4CA0-9CEE-9265A38A1F4A}" srcOrd="0" destOrd="0" presId="urn:microsoft.com/office/officeart/2009/3/layout/HorizontalOrganizationChart"/>
    <dgm:cxn modelId="{11CB1192-40C8-0F4F-992D-545ABDE7BBE4}" type="presOf" srcId="{E03ADBCE-1E22-C448-B985-6157870BEC69}" destId="{CE4C2619-300C-5645-A2BF-9563C67CDB3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299737A0-0EB9-DC4F-B5C9-EA198E73B63F}" type="presOf" srcId="{57E64457-75B6-40DF-86BF-80888D7FBBC5}" destId="{72A5A8A1-C34D-4CC9-B014-4EDC4C60B5CB}"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3DF1FDD-58D8-284F-B761-D30CC9A358E2}" type="presOf" srcId="{7638F483-EC40-4669-A117-0C6040B4A66B}" destId="{86A07B8D-FF15-4EFF-8681-05A46BF1E797}" srcOrd="0" destOrd="0" presId="urn:microsoft.com/office/officeart/2009/3/layout/HorizontalOrganizationChart"/>
    <dgm:cxn modelId="{6A88C467-4936-3A47-A816-59C7DF66A0E9}" type="presParOf" srcId="{18DB143D-9E27-4E02-AFA5-F665953CBC10}" destId="{07E01157-B979-4F6B-B892-75DB2A2B8B0F}" srcOrd="0" destOrd="0" presId="urn:microsoft.com/office/officeart/2009/3/layout/HorizontalOrganizationChart"/>
    <dgm:cxn modelId="{A08F37BD-9633-4248-932D-49673FDFAA6A}" type="presParOf" srcId="{07E01157-B979-4F6B-B892-75DB2A2B8B0F}" destId="{F686C23F-604E-4653-B2CB-27DBB6BED631}" srcOrd="0" destOrd="0" presId="urn:microsoft.com/office/officeart/2009/3/layout/HorizontalOrganizationChart"/>
    <dgm:cxn modelId="{C69ED2EF-712A-F748-A4A8-2CE18FB98916}" type="presParOf" srcId="{F686C23F-604E-4653-B2CB-27DBB6BED631}" destId="{2A2AFDF2-2568-44F8-842C-3BFD70D9F2B1}" srcOrd="0" destOrd="0" presId="urn:microsoft.com/office/officeart/2009/3/layout/HorizontalOrganizationChart"/>
    <dgm:cxn modelId="{5A50A66F-B85C-8041-A3A0-27A7C57A3228}" type="presParOf" srcId="{F686C23F-604E-4653-B2CB-27DBB6BED631}" destId="{9CD41DA5-A8A9-4189-B933-DCF665F7DF2D}" srcOrd="1" destOrd="0" presId="urn:microsoft.com/office/officeart/2009/3/layout/HorizontalOrganizationChart"/>
    <dgm:cxn modelId="{ED55C754-C376-2B47-A4F4-5A85266FCFD8}" type="presParOf" srcId="{07E01157-B979-4F6B-B892-75DB2A2B8B0F}" destId="{96876921-77F4-4E08-9148-E99125692808}" srcOrd="1" destOrd="0" presId="urn:microsoft.com/office/officeart/2009/3/layout/HorizontalOrganizationChart"/>
    <dgm:cxn modelId="{CFFE0545-A776-964F-B2BA-B73DE4A57DDE}" type="presParOf" srcId="{96876921-77F4-4E08-9148-E99125692808}" destId="{CD82D2C2-9EF5-4CA0-9CEE-9265A38A1F4A}" srcOrd="0" destOrd="0" presId="urn:microsoft.com/office/officeart/2009/3/layout/HorizontalOrganizationChart"/>
    <dgm:cxn modelId="{349B5EA8-2EA0-1E4F-9B42-2FA617C51055}" type="presParOf" srcId="{96876921-77F4-4E08-9148-E99125692808}" destId="{9441C830-A66B-4AFB-9252-8069549D4F0A}" srcOrd="1" destOrd="0" presId="urn:microsoft.com/office/officeart/2009/3/layout/HorizontalOrganizationChart"/>
    <dgm:cxn modelId="{1597BF26-0E11-FA4E-820C-DB6BDDBE4B1B}" type="presParOf" srcId="{9441C830-A66B-4AFB-9252-8069549D4F0A}" destId="{FEAC7974-4462-4948-9F19-4D53C38CC88A}" srcOrd="0" destOrd="0" presId="urn:microsoft.com/office/officeart/2009/3/layout/HorizontalOrganizationChart"/>
    <dgm:cxn modelId="{F44DDBBC-7E1D-774B-8BEE-F89B72BBCBA1}" type="presParOf" srcId="{FEAC7974-4462-4948-9F19-4D53C38CC88A}" destId="{22C8BBC7-02FA-4EF0-899A-834C1FEE39E3}" srcOrd="0" destOrd="0" presId="urn:microsoft.com/office/officeart/2009/3/layout/HorizontalOrganizationChart"/>
    <dgm:cxn modelId="{928F19CE-C588-E449-81F7-94628D5DD163}" type="presParOf" srcId="{FEAC7974-4462-4948-9F19-4D53C38CC88A}" destId="{CBD704CC-8D6F-4C39-AFA6-3825EE74A965}" srcOrd="1" destOrd="0" presId="urn:microsoft.com/office/officeart/2009/3/layout/HorizontalOrganizationChart"/>
    <dgm:cxn modelId="{AA0D25F4-3189-E743-97BD-342A7F1AA09A}" type="presParOf" srcId="{9441C830-A66B-4AFB-9252-8069549D4F0A}" destId="{C4FE27A9-6818-468D-8F72-5DEAE64958BC}" srcOrd="1" destOrd="0" presId="urn:microsoft.com/office/officeart/2009/3/layout/HorizontalOrganizationChart"/>
    <dgm:cxn modelId="{808E9F78-A258-DB40-BF37-4E7F13851324}" type="presParOf" srcId="{9441C830-A66B-4AFB-9252-8069549D4F0A}" destId="{B9E24DCA-DEF6-41DD-8228-40542DF88903}" srcOrd="2" destOrd="0" presId="urn:microsoft.com/office/officeart/2009/3/layout/HorizontalOrganizationChart"/>
    <dgm:cxn modelId="{8FB011D5-608B-7B4B-BC34-FFB355B3E75E}" type="presParOf" srcId="{96876921-77F4-4E08-9148-E99125692808}" destId="{72A5A8A1-C34D-4CC9-B014-4EDC4C60B5CB}" srcOrd="2" destOrd="0" presId="urn:microsoft.com/office/officeart/2009/3/layout/HorizontalOrganizationChart"/>
    <dgm:cxn modelId="{65EC7469-A80E-A945-8401-2A6F2A7DFAE9}" type="presParOf" srcId="{96876921-77F4-4E08-9148-E99125692808}" destId="{99464D45-2B22-432F-8F6C-3394CEC310A7}" srcOrd="3" destOrd="0" presId="urn:microsoft.com/office/officeart/2009/3/layout/HorizontalOrganizationChart"/>
    <dgm:cxn modelId="{0D21189C-98A6-5C41-890F-59B5ED4D81C4}" type="presParOf" srcId="{99464D45-2B22-432F-8F6C-3394CEC310A7}" destId="{7EEFA05D-0146-474D-BB41-35A44BBAC0EB}" srcOrd="0" destOrd="0" presId="urn:microsoft.com/office/officeart/2009/3/layout/HorizontalOrganizationChart"/>
    <dgm:cxn modelId="{A343EBB0-46DA-9B4C-8423-2BE2CE1C35B6}" type="presParOf" srcId="{7EEFA05D-0146-474D-BB41-35A44BBAC0EB}" destId="{86A07B8D-FF15-4EFF-8681-05A46BF1E797}" srcOrd="0" destOrd="0" presId="urn:microsoft.com/office/officeart/2009/3/layout/HorizontalOrganizationChart"/>
    <dgm:cxn modelId="{122BFBC6-7F6F-9848-A6FE-355C7FF1E702}" type="presParOf" srcId="{7EEFA05D-0146-474D-BB41-35A44BBAC0EB}" destId="{A4529214-DB2D-4B21-8831-F60F2A376559}" srcOrd="1" destOrd="0" presId="urn:microsoft.com/office/officeart/2009/3/layout/HorizontalOrganizationChart"/>
    <dgm:cxn modelId="{FA158DA6-B405-0A4C-B2F5-B2AA4D108FB8}" type="presParOf" srcId="{99464D45-2B22-432F-8F6C-3394CEC310A7}" destId="{4C9D6515-EA4F-4DBF-A8FE-0711C70136B1}" srcOrd="1" destOrd="0" presId="urn:microsoft.com/office/officeart/2009/3/layout/HorizontalOrganizationChart"/>
    <dgm:cxn modelId="{3B52EE3B-025C-2145-BF07-308762378E89}" type="presParOf" srcId="{99464D45-2B22-432F-8F6C-3394CEC310A7}" destId="{686779DB-34D3-4F60-84B6-A35826FF3C2A}" srcOrd="2" destOrd="0" presId="urn:microsoft.com/office/officeart/2009/3/layout/HorizontalOrganizationChart"/>
    <dgm:cxn modelId="{CC0C879E-E831-D343-A131-6999EC50856D}" type="presParOf" srcId="{96876921-77F4-4E08-9148-E99125692808}" destId="{B94BF64B-9716-424E-A851-42E8E7B2B9A7}" srcOrd="4" destOrd="0" presId="urn:microsoft.com/office/officeart/2009/3/layout/HorizontalOrganizationChart"/>
    <dgm:cxn modelId="{3D540D42-8109-0840-902B-89B5A290B6E8}" type="presParOf" srcId="{96876921-77F4-4E08-9148-E99125692808}" destId="{31E814C1-FFDD-BA48-BF9D-F3C8FF892503}" srcOrd="5" destOrd="0" presId="urn:microsoft.com/office/officeart/2009/3/layout/HorizontalOrganizationChart"/>
    <dgm:cxn modelId="{764E3B26-5D6B-3645-84A5-3CFAFBF56EF4}" type="presParOf" srcId="{31E814C1-FFDD-BA48-BF9D-F3C8FF892503}" destId="{1780440E-D92A-B040-A710-F8D875101E05}" srcOrd="0" destOrd="0" presId="urn:microsoft.com/office/officeart/2009/3/layout/HorizontalOrganizationChart"/>
    <dgm:cxn modelId="{7CB12893-D875-2947-BA39-A5EBF464A0E6}" type="presParOf" srcId="{1780440E-D92A-B040-A710-F8D875101E05}" destId="{A73C4A40-2D47-BF42-9EF8-B3BEE9451F45}" srcOrd="0" destOrd="0" presId="urn:microsoft.com/office/officeart/2009/3/layout/HorizontalOrganizationChart"/>
    <dgm:cxn modelId="{49A60FD2-2102-244D-92D0-CDC53C469E1E}" type="presParOf" srcId="{1780440E-D92A-B040-A710-F8D875101E05}" destId="{BCDD8BD9-F9D2-4C44-AB56-5005F5FB7B08}" srcOrd="1" destOrd="0" presId="urn:microsoft.com/office/officeart/2009/3/layout/HorizontalOrganizationChart"/>
    <dgm:cxn modelId="{88577F39-39E3-BC41-BFCA-76F6DE2753A2}" type="presParOf" srcId="{31E814C1-FFDD-BA48-BF9D-F3C8FF892503}" destId="{B22D4294-1D49-E046-9CF9-7B480D0762E6}" srcOrd="1" destOrd="0" presId="urn:microsoft.com/office/officeart/2009/3/layout/HorizontalOrganizationChart"/>
    <dgm:cxn modelId="{0783C211-1CB4-5245-8D8F-A9B17974BCB7}" type="presParOf" srcId="{31E814C1-FFDD-BA48-BF9D-F3C8FF892503}" destId="{E1D0C206-488D-6348-BEA7-1FE8B1679EF7}" srcOrd="2" destOrd="0" presId="urn:microsoft.com/office/officeart/2009/3/layout/HorizontalOrganizationChart"/>
    <dgm:cxn modelId="{7FF9512B-DB5C-5643-AEBB-4635FE931582}" type="presParOf" srcId="{96876921-77F4-4E08-9148-E99125692808}" destId="{1C56F659-C5C0-2043-B383-B1AB7E81051E}" srcOrd="6" destOrd="0" presId="urn:microsoft.com/office/officeart/2009/3/layout/HorizontalOrganizationChart"/>
    <dgm:cxn modelId="{0B378A84-53C0-3B48-A9FE-1767947AB704}" type="presParOf" srcId="{96876921-77F4-4E08-9148-E99125692808}" destId="{0E5FB748-D328-694C-BD9D-B4FF51207A83}" srcOrd="7" destOrd="0" presId="urn:microsoft.com/office/officeart/2009/3/layout/HorizontalOrganizationChart"/>
    <dgm:cxn modelId="{A92606D3-31E5-3447-BD61-EE5A48207C84}" type="presParOf" srcId="{0E5FB748-D328-694C-BD9D-B4FF51207A83}" destId="{3287797D-E8A8-2F48-BDB0-D89D3C95D601}" srcOrd="0" destOrd="0" presId="urn:microsoft.com/office/officeart/2009/3/layout/HorizontalOrganizationChart"/>
    <dgm:cxn modelId="{E69F3419-BC04-4A48-912E-49EDB33F7BA4}" type="presParOf" srcId="{3287797D-E8A8-2F48-BDB0-D89D3C95D601}" destId="{CE4C2619-300C-5645-A2BF-9563C67CDB33}" srcOrd="0" destOrd="0" presId="urn:microsoft.com/office/officeart/2009/3/layout/HorizontalOrganizationChart"/>
    <dgm:cxn modelId="{F670B164-584C-9B4D-9B2D-16522ECF9D12}" type="presParOf" srcId="{3287797D-E8A8-2F48-BDB0-D89D3C95D601}" destId="{EBF19411-5EBD-5B49-867A-16F421F05976}" srcOrd="1" destOrd="0" presId="urn:microsoft.com/office/officeart/2009/3/layout/HorizontalOrganizationChart"/>
    <dgm:cxn modelId="{3EFEA415-0DEA-904A-A79F-417980807019}" type="presParOf" srcId="{0E5FB748-D328-694C-BD9D-B4FF51207A83}" destId="{D98700A1-2669-374A-9E84-4958B1DC94A4}" srcOrd="1" destOrd="0" presId="urn:microsoft.com/office/officeart/2009/3/layout/HorizontalOrganizationChart"/>
    <dgm:cxn modelId="{445BFDF7-9CE4-4846-95CB-87DF5E2381E9}" type="presParOf" srcId="{0E5FB748-D328-694C-BD9D-B4FF51207A83}" destId="{92854222-A982-524B-9C3B-25006765D157}" srcOrd="2" destOrd="0" presId="urn:microsoft.com/office/officeart/2009/3/layout/HorizontalOrganizationChart"/>
    <dgm:cxn modelId="{0D634DC5-B677-914B-9812-F74BD547EE0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D0FC6F8E-1920-A14F-9A11-6426522F40E5}">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微观环境</a:t>
          </a:r>
        </a:p>
      </dgm:t>
    </dgm:pt>
    <dgm:pt modelId="{A0E54378-CFC9-3D4B-A312-74158B248475}" type="parTrans" cxnId="{97699836-BC8E-5E43-95FD-371BBF5EDED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B1D65A8-02B4-9D4A-9E56-96A5EDB7393E}" type="sibTrans" cxnId="{97699836-BC8E-5E43-95FD-371BBF5EDED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5D51B711-E95B-D544-AFD8-6BAB8ADC36A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宏观环境</a:t>
          </a:r>
        </a:p>
      </dgm:t>
    </dgm:pt>
    <dgm:pt modelId="{D8EC41C4-B596-BE46-8010-870DC1F1CFA3}" type="parTrans" cxnId="{13D6CFDF-EDD6-DE4E-B45D-EE26BA86F921}">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CD5BE4D9-2D6A-5B48-B619-F2A1BFE42857}" type="sibTrans" cxnId="{13D6CFDF-EDD6-DE4E-B45D-EE26BA86F921}">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9ECB6CD-BA7B-2B42-97D7-7E8B9DE97E47}">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引入期</a:t>
          </a:r>
        </a:p>
      </dgm:t>
    </dgm:pt>
    <dgm:pt modelId="{F4D566C0-A887-2347-ADAE-343D0B426645}" type="parTrans" cxnId="{06041963-5DF1-BA48-A127-7CCC6320EE4E}">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B2A5990C-CB9F-2648-AACF-32FBA04FBF20}" type="sibTrans" cxnId="{06041963-5DF1-BA48-A127-7CCC6320EE4E}">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03C66A32-AE7F-2F44-8251-9D2CEF664B8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成长期</a:t>
          </a:r>
        </a:p>
      </dgm:t>
    </dgm:pt>
    <dgm:pt modelId="{A4599B0F-CDDB-7E40-8FBF-D183D9C3B2D7}" type="parTrans" cxnId="{63D74AB2-3746-D94E-8DC5-09345333736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B69F75CE-44BD-3D4D-AFC5-C5DD5B726793}" type="sibTrans" cxnId="{63D74AB2-3746-D94E-8DC5-093453337368}">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8542D56-017C-E243-92A4-499F06306F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成熟期</a:t>
          </a:r>
        </a:p>
      </dgm:t>
    </dgm:pt>
    <dgm:pt modelId="{8AE91675-4E58-DB45-B835-86B5BD7248C6}" type="parTrans" cxnId="{60463A0A-428B-AE42-95CB-EA3AA83BA83B}">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4AA33436-47DE-E143-BE0F-1736C1E5B710}" type="sibTrans" cxnId="{60463A0A-428B-AE42-95CB-EA3AA83BA83B}">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975E66A0-1822-D94E-AC0F-5FF0B953FC7A}">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衰退期</a:t>
          </a:r>
        </a:p>
      </dgm:t>
    </dgm:pt>
    <dgm:pt modelId="{DB9D0C93-CD66-514A-A438-72AA062998FF}" type="parTrans" cxnId="{C7CB47EB-639F-844D-90A9-C1156940841D}">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F0A5391-7AC0-2D47-B972-45FDA79390AB}" type="sibTrans" cxnId="{C7CB47EB-639F-844D-90A9-C1156940841D}">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B0B33741-3D89-4A40-9494-AEF4C34DEABA}">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供应者、购买者、潜在加入者、代用品、行业内竞争者</a:t>
          </a:r>
        </a:p>
      </dgm:t>
    </dgm:pt>
    <dgm:pt modelId="{63AD72F9-53D5-3743-AE93-33D35D953D84}" type="parTrans" cxnId="{DFE41807-74AE-2B4E-A140-77926CC18306}">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26522D97-CE1B-604D-95E3-6BB6300078F6}" type="sibTrans" cxnId="{DFE41807-74AE-2B4E-A140-77926CC18306}">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custScaleY="197405">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75C0BE1E-9938-AA4B-9655-8F12F3043AA1}" type="pres">
      <dgm:prSet presAssocID="{A0E54378-CFC9-3D4B-A312-74158B248475}" presName="Name64" presStyleLbl="parChTrans1D3" presStyleIdx="0" presStyleCnt="7"/>
      <dgm:spPr/>
    </dgm:pt>
    <dgm:pt modelId="{68016448-2CAA-8A42-98AD-849532255325}" type="pres">
      <dgm:prSet presAssocID="{D0FC6F8E-1920-A14F-9A11-6426522F40E5}" presName="hierRoot2" presStyleCnt="0">
        <dgm:presLayoutVars>
          <dgm:hierBranch val="init"/>
        </dgm:presLayoutVars>
      </dgm:prSet>
      <dgm:spPr/>
    </dgm:pt>
    <dgm:pt modelId="{E4F0CD3D-AACD-594A-AC57-85F6150A72C3}" type="pres">
      <dgm:prSet presAssocID="{D0FC6F8E-1920-A14F-9A11-6426522F40E5}" presName="rootComposite" presStyleCnt="0"/>
      <dgm:spPr/>
    </dgm:pt>
    <dgm:pt modelId="{49AF2D52-601A-BD4B-AC22-984AEB3AA75E}" type="pres">
      <dgm:prSet presAssocID="{D0FC6F8E-1920-A14F-9A11-6426522F40E5}" presName="rootText" presStyleLbl="node3" presStyleIdx="0" presStyleCnt="7">
        <dgm:presLayoutVars>
          <dgm:chPref val="3"/>
        </dgm:presLayoutVars>
      </dgm:prSet>
      <dgm:spPr/>
    </dgm:pt>
    <dgm:pt modelId="{5593986F-FEF6-E04D-9D0E-6E26904C5EA1}" type="pres">
      <dgm:prSet presAssocID="{D0FC6F8E-1920-A14F-9A11-6426522F40E5}" presName="rootConnector" presStyleLbl="node3" presStyleIdx="0" presStyleCnt="7"/>
      <dgm:spPr/>
    </dgm:pt>
    <dgm:pt modelId="{B748D1CC-20D9-3A40-AE92-F5EDC7002630}" type="pres">
      <dgm:prSet presAssocID="{D0FC6F8E-1920-A14F-9A11-6426522F40E5}" presName="hierChild4" presStyleCnt="0"/>
      <dgm:spPr/>
    </dgm:pt>
    <dgm:pt modelId="{A478A9BD-000E-D64E-9E27-65AE0185A4D0}" type="pres">
      <dgm:prSet presAssocID="{D0FC6F8E-1920-A14F-9A11-6426522F40E5}" presName="hierChild5" presStyleCnt="0"/>
      <dgm:spPr/>
    </dgm:pt>
    <dgm:pt modelId="{C137FF0D-E4B1-0B43-BBDC-6E8E3E310AE8}" type="pres">
      <dgm:prSet presAssocID="{D8EC41C4-B596-BE46-8010-870DC1F1CFA3}" presName="Name64" presStyleLbl="parChTrans1D3" presStyleIdx="1" presStyleCnt="7"/>
      <dgm:spPr/>
    </dgm:pt>
    <dgm:pt modelId="{19C555D3-DF7D-ED4F-90E7-894532185A86}" type="pres">
      <dgm:prSet presAssocID="{5D51B711-E95B-D544-AFD8-6BAB8ADC36A8}" presName="hierRoot2" presStyleCnt="0">
        <dgm:presLayoutVars>
          <dgm:hierBranch val="init"/>
        </dgm:presLayoutVars>
      </dgm:prSet>
      <dgm:spPr/>
    </dgm:pt>
    <dgm:pt modelId="{060DC557-8955-824E-A0B6-4E2C0960F078}" type="pres">
      <dgm:prSet presAssocID="{5D51B711-E95B-D544-AFD8-6BAB8ADC36A8}" presName="rootComposite" presStyleCnt="0"/>
      <dgm:spPr/>
    </dgm:pt>
    <dgm:pt modelId="{DC378B37-F442-6B4A-AA14-D6B85E50F303}" type="pres">
      <dgm:prSet presAssocID="{5D51B711-E95B-D544-AFD8-6BAB8ADC36A8}" presName="rootText" presStyleLbl="node3" presStyleIdx="1" presStyleCnt="7">
        <dgm:presLayoutVars>
          <dgm:chPref val="3"/>
        </dgm:presLayoutVars>
      </dgm:prSet>
      <dgm:spPr/>
    </dgm:pt>
    <dgm:pt modelId="{568BD354-0228-284E-92D0-A789A1B089CE}" type="pres">
      <dgm:prSet presAssocID="{5D51B711-E95B-D544-AFD8-6BAB8ADC36A8}" presName="rootConnector" presStyleLbl="node3" presStyleIdx="1" presStyleCnt="7"/>
      <dgm:spPr/>
    </dgm:pt>
    <dgm:pt modelId="{E5E3F6ED-8BCA-6D42-A0F3-725D0B75262D}" type="pres">
      <dgm:prSet presAssocID="{5D51B711-E95B-D544-AFD8-6BAB8ADC36A8}" presName="hierChild4" presStyleCnt="0"/>
      <dgm:spPr/>
    </dgm:pt>
    <dgm:pt modelId="{5B9BBE63-A9B4-6745-9132-9BCCFD4662AB}" type="pres">
      <dgm:prSet presAssocID="{5D51B711-E95B-D544-AFD8-6BAB8ADC36A8}" presName="hierChild5"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custScaleY="140783">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7EBFA33D-1418-744E-9D46-A19227391441}" type="pres">
      <dgm:prSet presAssocID="{F4D566C0-A887-2347-ADAE-343D0B426645}" presName="Name64" presStyleLbl="parChTrans1D3" presStyleIdx="2" presStyleCnt="7"/>
      <dgm:spPr/>
    </dgm:pt>
    <dgm:pt modelId="{70C1B0DC-8A54-4243-87D6-C3CFC39E8489}" type="pres">
      <dgm:prSet presAssocID="{E9ECB6CD-BA7B-2B42-97D7-7E8B9DE97E47}" presName="hierRoot2" presStyleCnt="0">
        <dgm:presLayoutVars>
          <dgm:hierBranch val="init"/>
        </dgm:presLayoutVars>
      </dgm:prSet>
      <dgm:spPr/>
    </dgm:pt>
    <dgm:pt modelId="{75C2A91B-3158-C542-B9FA-E638C7140680}" type="pres">
      <dgm:prSet presAssocID="{E9ECB6CD-BA7B-2B42-97D7-7E8B9DE97E47}" presName="rootComposite" presStyleCnt="0"/>
      <dgm:spPr/>
    </dgm:pt>
    <dgm:pt modelId="{D7EF8EB9-805F-CE43-9B5B-06AE604C8FB6}" type="pres">
      <dgm:prSet presAssocID="{E9ECB6CD-BA7B-2B42-97D7-7E8B9DE97E47}" presName="rootText" presStyleLbl="node3" presStyleIdx="2" presStyleCnt="7">
        <dgm:presLayoutVars>
          <dgm:chPref val="3"/>
        </dgm:presLayoutVars>
      </dgm:prSet>
      <dgm:spPr/>
    </dgm:pt>
    <dgm:pt modelId="{A60F47BC-22B9-6E43-880C-DB130AC3BBD7}" type="pres">
      <dgm:prSet presAssocID="{E9ECB6CD-BA7B-2B42-97D7-7E8B9DE97E47}" presName="rootConnector" presStyleLbl="node3" presStyleIdx="2" presStyleCnt="7"/>
      <dgm:spPr/>
    </dgm:pt>
    <dgm:pt modelId="{ECD37BD5-0C05-E64A-8AD9-9CF9705541BB}" type="pres">
      <dgm:prSet presAssocID="{E9ECB6CD-BA7B-2B42-97D7-7E8B9DE97E47}" presName="hierChild4" presStyleCnt="0"/>
      <dgm:spPr/>
    </dgm:pt>
    <dgm:pt modelId="{809F49A6-C9C6-D94B-99C5-B8DB806D6DE2}" type="pres">
      <dgm:prSet presAssocID="{E9ECB6CD-BA7B-2B42-97D7-7E8B9DE97E47}" presName="hierChild5" presStyleCnt="0"/>
      <dgm:spPr/>
    </dgm:pt>
    <dgm:pt modelId="{60D5DD4C-6C42-5947-B66B-EDD02379C9A4}" type="pres">
      <dgm:prSet presAssocID="{A4599B0F-CDDB-7E40-8FBF-D183D9C3B2D7}" presName="Name64" presStyleLbl="parChTrans1D3" presStyleIdx="3" presStyleCnt="7"/>
      <dgm:spPr/>
    </dgm:pt>
    <dgm:pt modelId="{EA28A381-9A51-4C40-87CD-9AD48D8B7FBD}" type="pres">
      <dgm:prSet presAssocID="{03C66A32-AE7F-2F44-8251-9D2CEF664B88}" presName="hierRoot2" presStyleCnt="0">
        <dgm:presLayoutVars>
          <dgm:hierBranch val="init"/>
        </dgm:presLayoutVars>
      </dgm:prSet>
      <dgm:spPr/>
    </dgm:pt>
    <dgm:pt modelId="{6345E49D-5467-9749-A0B9-F4FBEDA9D954}" type="pres">
      <dgm:prSet presAssocID="{03C66A32-AE7F-2F44-8251-9D2CEF664B88}" presName="rootComposite" presStyleCnt="0"/>
      <dgm:spPr/>
    </dgm:pt>
    <dgm:pt modelId="{42B8053F-EA8A-BE43-B765-B56B69434604}" type="pres">
      <dgm:prSet presAssocID="{03C66A32-AE7F-2F44-8251-9D2CEF664B88}" presName="rootText" presStyleLbl="node3" presStyleIdx="3" presStyleCnt="7">
        <dgm:presLayoutVars>
          <dgm:chPref val="3"/>
        </dgm:presLayoutVars>
      </dgm:prSet>
      <dgm:spPr/>
    </dgm:pt>
    <dgm:pt modelId="{D9FDFD98-63B1-8A40-A5F9-CFE02168E96C}" type="pres">
      <dgm:prSet presAssocID="{03C66A32-AE7F-2F44-8251-9D2CEF664B88}" presName="rootConnector" presStyleLbl="node3" presStyleIdx="3" presStyleCnt="7"/>
      <dgm:spPr/>
    </dgm:pt>
    <dgm:pt modelId="{618840D6-E275-1043-8EB7-AE926691ACEF}" type="pres">
      <dgm:prSet presAssocID="{03C66A32-AE7F-2F44-8251-9D2CEF664B88}" presName="hierChild4" presStyleCnt="0"/>
      <dgm:spPr/>
    </dgm:pt>
    <dgm:pt modelId="{16E14200-3DD5-9248-ACD4-F661D917C477}" type="pres">
      <dgm:prSet presAssocID="{03C66A32-AE7F-2F44-8251-9D2CEF664B88}" presName="hierChild5" presStyleCnt="0"/>
      <dgm:spPr/>
    </dgm:pt>
    <dgm:pt modelId="{EECE53E7-31FC-924F-9EDF-2A7E8DEA725C}" type="pres">
      <dgm:prSet presAssocID="{8AE91675-4E58-DB45-B835-86B5BD7248C6}" presName="Name64" presStyleLbl="parChTrans1D3" presStyleIdx="4" presStyleCnt="7"/>
      <dgm:spPr/>
    </dgm:pt>
    <dgm:pt modelId="{BD5329D7-7957-2346-96B4-1EE56AAF97E1}" type="pres">
      <dgm:prSet presAssocID="{E8542D56-017C-E243-92A4-499F06306F6B}" presName="hierRoot2" presStyleCnt="0">
        <dgm:presLayoutVars>
          <dgm:hierBranch val="init"/>
        </dgm:presLayoutVars>
      </dgm:prSet>
      <dgm:spPr/>
    </dgm:pt>
    <dgm:pt modelId="{3E94AD5F-A6F1-7743-BB8D-9D7E9F3BE472}" type="pres">
      <dgm:prSet presAssocID="{E8542D56-017C-E243-92A4-499F06306F6B}" presName="rootComposite" presStyleCnt="0"/>
      <dgm:spPr/>
    </dgm:pt>
    <dgm:pt modelId="{4CDA21F9-7BF3-884F-865A-CFDE56FEC7AC}" type="pres">
      <dgm:prSet presAssocID="{E8542D56-017C-E243-92A4-499F06306F6B}" presName="rootText" presStyleLbl="node3" presStyleIdx="4" presStyleCnt="7">
        <dgm:presLayoutVars>
          <dgm:chPref val="3"/>
        </dgm:presLayoutVars>
      </dgm:prSet>
      <dgm:spPr/>
    </dgm:pt>
    <dgm:pt modelId="{FB8E1C6C-F08A-4D45-829A-C27E85301C4E}" type="pres">
      <dgm:prSet presAssocID="{E8542D56-017C-E243-92A4-499F06306F6B}" presName="rootConnector" presStyleLbl="node3" presStyleIdx="4" presStyleCnt="7"/>
      <dgm:spPr/>
    </dgm:pt>
    <dgm:pt modelId="{99F7A7E1-A978-8B4A-9C8E-F7F4FC71537C}" type="pres">
      <dgm:prSet presAssocID="{E8542D56-017C-E243-92A4-499F06306F6B}" presName="hierChild4" presStyleCnt="0"/>
      <dgm:spPr/>
    </dgm:pt>
    <dgm:pt modelId="{D5729A03-0ACC-944B-99A7-0208273710E8}" type="pres">
      <dgm:prSet presAssocID="{E8542D56-017C-E243-92A4-499F06306F6B}" presName="hierChild5" presStyleCnt="0"/>
      <dgm:spPr/>
    </dgm:pt>
    <dgm:pt modelId="{A7FD7711-A7B7-C64E-9F57-D9CC1DAC169F}" type="pres">
      <dgm:prSet presAssocID="{DB9D0C93-CD66-514A-A438-72AA062998FF}" presName="Name64" presStyleLbl="parChTrans1D3" presStyleIdx="5" presStyleCnt="7"/>
      <dgm:spPr/>
    </dgm:pt>
    <dgm:pt modelId="{9B4A4108-F721-CD40-B2C6-8D53F1E161B3}" type="pres">
      <dgm:prSet presAssocID="{975E66A0-1822-D94E-AC0F-5FF0B953FC7A}" presName="hierRoot2" presStyleCnt="0">
        <dgm:presLayoutVars>
          <dgm:hierBranch val="init"/>
        </dgm:presLayoutVars>
      </dgm:prSet>
      <dgm:spPr/>
    </dgm:pt>
    <dgm:pt modelId="{FBF2B4A8-EF94-724D-B166-2B28882A8093}" type="pres">
      <dgm:prSet presAssocID="{975E66A0-1822-D94E-AC0F-5FF0B953FC7A}" presName="rootComposite" presStyleCnt="0"/>
      <dgm:spPr/>
    </dgm:pt>
    <dgm:pt modelId="{F3B03DF7-D1D0-E94B-AA83-D5EC85E69933}" type="pres">
      <dgm:prSet presAssocID="{975E66A0-1822-D94E-AC0F-5FF0B953FC7A}" presName="rootText" presStyleLbl="node3" presStyleIdx="5" presStyleCnt="7">
        <dgm:presLayoutVars>
          <dgm:chPref val="3"/>
        </dgm:presLayoutVars>
      </dgm:prSet>
      <dgm:spPr/>
    </dgm:pt>
    <dgm:pt modelId="{A3E5B18B-120D-BF45-8133-7A39E4AFD40A}" type="pres">
      <dgm:prSet presAssocID="{975E66A0-1822-D94E-AC0F-5FF0B953FC7A}" presName="rootConnector" presStyleLbl="node3" presStyleIdx="5" presStyleCnt="7"/>
      <dgm:spPr/>
    </dgm:pt>
    <dgm:pt modelId="{3CC1AC30-F3C0-8D42-BF3D-C2E92B57D1A7}" type="pres">
      <dgm:prSet presAssocID="{975E66A0-1822-D94E-AC0F-5FF0B953FC7A}" presName="hierChild4" presStyleCnt="0"/>
      <dgm:spPr/>
    </dgm:pt>
    <dgm:pt modelId="{93E25F7C-BEB0-BC42-A09E-57ACC32CB556}" type="pres">
      <dgm:prSet presAssocID="{975E66A0-1822-D94E-AC0F-5FF0B953FC7A}" presName="hierChild5"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custScaleY="172005">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04A2B4B6-7B90-1D44-8425-1C6F53408617}" type="pres">
      <dgm:prSet presAssocID="{63AD72F9-53D5-3743-AE93-33D35D953D84}" presName="Name64" presStyleLbl="parChTrans1D3" presStyleIdx="6" presStyleCnt="7"/>
      <dgm:spPr/>
    </dgm:pt>
    <dgm:pt modelId="{6508A680-E426-CE44-9207-422BA49A7BF6}" type="pres">
      <dgm:prSet presAssocID="{B0B33741-3D89-4A40-9494-AEF4C34DEABA}" presName="hierRoot2" presStyleCnt="0">
        <dgm:presLayoutVars>
          <dgm:hierBranch val="init"/>
        </dgm:presLayoutVars>
      </dgm:prSet>
      <dgm:spPr/>
    </dgm:pt>
    <dgm:pt modelId="{EFF1BA33-0003-EF4E-843D-776E3E0C7BCF}" type="pres">
      <dgm:prSet presAssocID="{B0B33741-3D89-4A40-9494-AEF4C34DEABA}" presName="rootComposite" presStyleCnt="0"/>
      <dgm:spPr/>
    </dgm:pt>
    <dgm:pt modelId="{75E34FA2-1556-8745-8441-1D5A806D5F33}" type="pres">
      <dgm:prSet presAssocID="{B0B33741-3D89-4A40-9494-AEF4C34DEABA}" presName="rootText" presStyleLbl="node3" presStyleIdx="6" presStyleCnt="7" custScaleX="224437">
        <dgm:presLayoutVars>
          <dgm:chPref val="3"/>
        </dgm:presLayoutVars>
      </dgm:prSet>
      <dgm:spPr/>
    </dgm:pt>
    <dgm:pt modelId="{3AD92573-D91E-E94A-B63F-6BEB734BB888}" type="pres">
      <dgm:prSet presAssocID="{B0B33741-3D89-4A40-9494-AEF4C34DEABA}" presName="rootConnector" presStyleLbl="node3" presStyleIdx="6" presStyleCnt="7"/>
      <dgm:spPr/>
    </dgm:pt>
    <dgm:pt modelId="{E4E75F26-8BB5-5C48-8949-30C460D42FF2}" type="pres">
      <dgm:prSet presAssocID="{B0B33741-3D89-4A40-9494-AEF4C34DEABA}" presName="hierChild4" presStyleCnt="0"/>
      <dgm:spPr/>
    </dgm:pt>
    <dgm:pt modelId="{781235A1-FB7E-F941-AD56-E79AFE18495E}" type="pres">
      <dgm:prSet presAssocID="{B0B33741-3D89-4A40-9494-AEF4C34DEABA}" presName="hierChild5"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43265905-9063-764F-8810-4B3D79DABD2E}" type="presOf" srcId="{9AC2E227-803C-4016-BF2C-9291B6CAA290}" destId="{2A2AFDF2-2568-44F8-842C-3BFD70D9F2B1}" srcOrd="0" destOrd="0" presId="urn:microsoft.com/office/officeart/2009/3/layout/HorizontalOrganizationChart"/>
    <dgm:cxn modelId="{DFE41807-74AE-2B4E-A140-77926CC18306}" srcId="{E03ADBCE-1E22-C448-B985-6157870BEC69}" destId="{B0B33741-3D89-4A40-9494-AEF4C34DEABA}" srcOrd="0" destOrd="0" parTransId="{63AD72F9-53D5-3743-AE93-33D35D953D84}" sibTransId="{26522D97-CE1B-604D-95E3-6BB6300078F6}"/>
    <dgm:cxn modelId="{60463A0A-428B-AE42-95CB-EA3AA83BA83B}" srcId="{87585F0D-6A81-F747-99EB-D14B33EBB618}" destId="{E8542D56-017C-E243-92A4-499F06306F6B}" srcOrd="2" destOrd="0" parTransId="{8AE91675-4E58-DB45-B835-86B5BD7248C6}" sibTransId="{4AA33436-47DE-E143-BE0F-1736C1E5B710}"/>
    <dgm:cxn modelId="{C83E3B0B-C92C-324B-8101-C594DACC4A4A}" type="presOf" srcId="{03C66A32-AE7F-2F44-8251-9D2CEF664B88}" destId="{D9FDFD98-63B1-8A40-A5F9-CFE02168E96C}" srcOrd="1" destOrd="0" presId="urn:microsoft.com/office/officeart/2009/3/layout/HorizontalOrganizationChart"/>
    <dgm:cxn modelId="{7B0FDA0D-78A4-DD4B-A0CD-246CC641456D}" type="presOf" srcId="{63AD72F9-53D5-3743-AE93-33D35D953D84}" destId="{04A2B4B6-7B90-1D44-8425-1C6F5340861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F20B1D16-D3BE-5A4B-8965-7310C324D407}" type="presOf" srcId="{E9ECB6CD-BA7B-2B42-97D7-7E8B9DE97E47}" destId="{D7EF8EB9-805F-CE43-9B5B-06AE604C8FB6}" srcOrd="0" destOrd="0" presId="urn:microsoft.com/office/officeart/2009/3/layout/HorizontalOrganizationChart"/>
    <dgm:cxn modelId="{BD15161D-4898-E846-B017-F804C382CA9E}" type="presOf" srcId="{87585F0D-6A81-F747-99EB-D14B33EBB618}" destId="{A73C4A40-2D47-BF42-9EF8-B3BEE9451F45}" srcOrd="0" destOrd="0" presId="urn:microsoft.com/office/officeart/2009/3/layout/HorizontalOrganizationChart"/>
    <dgm:cxn modelId="{9CF2A029-C788-0944-A4C8-D687AD425491}" type="presOf" srcId="{8AE91675-4E58-DB45-B835-86B5BD7248C6}" destId="{EECE53E7-31FC-924F-9EDF-2A7E8DEA725C}" srcOrd="0" destOrd="0" presId="urn:microsoft.com/office/officeart/2009/3/layout/HorizontalOrganizationChart"/>
    <dgm:cxn modelId="{3C7FB72C-BEA4-3643-BABD-97C3B04EA9EC}" type="presOf" srcId="{7638F483-EC40-4669-A117-0C6040B4A66B}" destId="{86A07B8D-FF15-4EFF-8681-05A46BF1E797}" srcOrd="0" destOrd="0" presId="urn:microsoft.com/office/officeart/2009/3/layout/HorizontalOrganizationChart"/>
    <dgm:cxn modelId="{07B74E2E-44E5-8E41-AFFB-AB95C5707923}" type="presOf" srcId="{B0B33741-3D89-4A40-9494-AEF4C34DEABA}" destId="{75E34FA2-1556-8745-8441-1D5A806D5F33}" srcOrd="0" destOrd="0" presId="urn:microsoft.com/office/officeart/2009/3/layout/HorizontalOrganizationChart"/>
    <dgm:cxn modelId="{B4BACC2F-B172-A649-BFC0-0461C16E5165}" type="presOf" srcId="{2C242901-F10E-4547-86F9-21E9B6840AEF}" destId="{1C56F659-C5C0-2043-B383-B1AB7E81051E}" srcOrd="0" destOrd="0" presId="urn:microsoft.com/office/officeart/2009/3/layout/HorizontalOrganizationChart"/>
    <dgm:cxn modelId="{97699836-BC8E-5E43-95FD-371BBF5EDED8}" srcId="{3FA44A42-E0AE-412C-8071-9A37D30DD567}" destId="{D0FC6F8E-1920-A14F-9A11-6426522F40E5}" srcOrd="0" destOrd="0" parTransId="{A0E54378-CFC9-3D4B-A312-74158B248475}" sibTransId="{1B1D65A8-02B4-9D4A-9E56-96A5EDB7393E}"/>
    <dgm:cxn modelId="{BDA3433F-7AFE-694D-B2F5-41792BDE44FC}" type="presOf" srcId="{D8EC41C4-B596-BE46-8010-870DC1F1CFA3}" destId="{C137FF0D-E4B1-0B43-BBDC-6E8E3E310AE8}" srcOrd="0" destOrd="0" presId="urn:microsoft.com/office/officeart/2009/3/layout/HorizontalOrganizationChart"/>
    <dgm:cxn modelId="{CAFCCD45-6816-0A46-A7D8-06C3CCB18D3D}" type="presOf" srcId="{E2369F6E-DA59-4F6E-BD69-6CAA013A82BE}" destId="{CD82D2C2-9EF5-4CA0-9CEE-9265A38A1F4A}" srcOrd="0" destOrd="0" presId="urn:microsoft.com/office/officeart/2009/3/layout/HorizontalOrganizationChart"/>
    <dgm:cxn modelId="{4477B34F-554C-A849-AE08-E9427AA7B367}" type="presOf" srcId="{03C66A32-AE7F-2F44-8251-9D2CEF664B88}" destId="{42B8053F-EA8A-BE43-B765-B56B69434604}" srcOrd="0" destOrd="0" presId="urn:microsoft.com/office/officeart/2009/3/layout/HorizontalOrganizationChart"/>
    <dgm:cxn modelId="{6982EC5A-EC8D-D44A-91FA-271BCBFB6E06}" type="presOf" srcId="{E8542D56-017C-E243-92A4-499F06306F6B}" destId="{FB8E1C6C-F08A-4D45-829A-C27E85301C4E}" srcOrd="1" destOrd="0" presId="urn:microsoft.com/office/officeart/2009/3/layout/HorizontalOrganizationChart"/>
    <dgm:cxn modelId="{D122DB5C-CB6D-724F-907F-CC1C7812F497}" type="presOf" srcId="{975E66A0-1822-D94E-AC0F-5FF0B953FC7A}" destId="{A3E5B18B-120D-BF45-8133-7A39E4AFD40A}" srcOrd="1" destOrd="0" presId="urn:microsoft.com/office/officeart/2009/3/layout/HorizontalOrganizationChart"/>
    <dgm:cxn modelId="{88A0095F-C794-A54E-AE98-46088442AA15}" type="presOf" srcId="{DB9D0C93-CD66-514A-A438-72AA062998FF}" destId="{A7FD7711-A7B7-C64E-9F57-D9CC1DAC169F}" srcOrd="0" destOrd="0" presId="urn:microsoft.com/office/officeart/2009/3/layout/HorizontalOrganizationChart"/>
    <dgm:cxn modelId="{0F3BB65F-B4B6-7D49-89C2-3C0855083C2F}" type="presOf" srcId="{E03ADBCE-1E22-C448-B985-6157870BEC69}" destId="{EBF19411-5EBD-5B49-867A-16F421F05976}" srcOrd="1" destOrd="0" presId="urn:microsoft.com/office/officeart/2009/3/layout/HorizontalOrganizationChart"/>
    <dgm:cxn modelId="{2C250B61-AA4E-D54B-AF81-25D49332D921}" type="presOf" srcId="{A0E54378-CFC9-3D4B-A312-74158B248475}" destId="{75C0BE1E-9938-AA4B-9655-8F12F3043AA1}" srcOrd="0" destOrd="0" presId="urn:microsoft.com/office/officeart/2009/3/layout/HorizontalOrganizationChart"/>
    <dgm:cxn modelId="{06041963-5DF1-BA48-A127-7CCC6320EE4E}" srcId="{87585F0D-6A81-F747-99EB-D14B33EBB618}" destId="{E9ECB6CD-BA7B-2B42-97D7-7E8B9DE97E47}" srcOrd="0" destOrd="0" parTransId="{F4D566C0-A887-2347-ADAE-343D0B426645}" sibTransId="{B2A5990C-CB9F-2648-AACF-32FBA04FBF20}"/>
    <dgm:cxn modelId="{7A7B4F66-ED64-C84A-848F-3BC66DA2CBE3}" type="presOf" srcId="{7638F483-EC40-4669-A117-0C6040B4A66B}" destId="{A4529214-DB2D-4B21-8831-F60F2A376559}" srcOrd="1" destOrd="0" presId="urn:microsoft.com/office/officeart/2009/3/layout/HorizontalOrganizationChart"/>
    <dgm:cxn modelId="{84B72C7B-5679-2D49-A290-6DF0B81B0461}" type="presOf" srcId="{5D51B711-E95B-D544-AFD8-6BAB8ADC36A8}" destId="{DC378B37-F442-6B4A-AA14-D6B85E50F303}" srcOrd="0" destOrd="0" presId="urn:microsoft.com/office/officeart/2009/3/layout/HorizontalOrganizationChart"/>
    <dgm:cxn modelId="{B7F42985-8194-4944-9B66-41490CA65310}" type="presOf" srcId="{E9ECB6CD-BA7B-2B42-97D7-7E8B9DE97E47}" destId="{A60F47BC-22B9-6E43-880C-DB130AC3BBD7}" srcOrd="1" destOrd="0" presId="urn:microsoft.com/office/officeart/2009/3/layout/HorizontalOrganizationChart"/>
    <dgm:cxn modelId="{53C8BA8D-2C1B-6949-AC48-80D5FC848A3D}" type="presOf" srcId="{E03ADBCE-1E22-C448-B985-6157870BEC69}" destId="{CE4C2619-300C-5645-A2BF-9563C67CDB33}" srcOrd="0" destOrd="0" presId="urn:microsoft.com/office/officeart/2009/3/layout/HorizontalOrganizationChart"/>
    <dgm:cxn modelId="{0D2C7390-B093-274E-9F7A-C485857F6F1A}" type="presOf" srcId="{A4599B0F-CDDB-7E40-8FBF-D183D9C3B2D7}" destId="{60D5DD4C-6C42-5947-B66B-EDD02379C9A4}"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5F6F59A2-7753-F24E-965F-C1B6E0008443}"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3D74AB2-3746-D94E-8DC5-093453337368}" srcId="{87585F0D-6A81-F747-99EB-D14B33EBB618}" destId="{03C66A32-AE7F-2F44-8251-9D2CEF664B88}" srcOrd="1" destOrd="0" parTransId="{A4599B0F-CDDB-7E40-8FBF-D183D9C3B2D7}" sibTransId="{B69F75CE-44BD-3D4D-AFC5-C5DD5B726793}"/>
    <dgm:cxn modelId="{95C4C9B9-695E-5741-AA18-1B858162E52C}" type="presOf" srcId="{B0B33741-3D89-4A40-9494-AEF4C34DEABA}" destId="{3AD92573-D91E-E94A-B63F-6BEB734BB888}" srcOrd="1" destOrd="0" presId="urn:microsoft.com/office/officeart/2009/3/layout/HorizontalOrganizationChart"/>
    <dgm:cxn modelId="{8A1A46BB-C8F1-F44A-BE40-440B418E1E3E}" type="presOf" srcId="{F4D566C0-A887-2347-ADAE-343D0B426645}" destId="{7EBFA33D-1418-744E-9D46-A19227391441}" srcOrd="0" destOrd="0" presId="urn:microsoft.com/office/officeart/2009/3/layout/HorizontalOrganizationChart"/>
    <dgm:cxn modelId="{5CEAF3BE-FC67-EF4F-B54E-334D399A1AE1}" type="presOf" srcId="{5D51B711-E95B-D544-AFD8-6BAB8ADC36A8}" destId="{568BD354-0228-284E-92D0-A789A1B089CE}" srcOrd="1" destOrd="0" presId="urn:microsoft.com/office/officeart/2009/3/layout/HorizontalOrganizationChart"/>
    <dgm:cxn modelId="{67D357C9-83F7-3C4B-BDDF-67B130A1C3D7}" type="presOf" srcId="{975E66A0-1822-D94E-AC0F-5FF0B953FC7A}" destId="{F3B03DF7-D1D0-E94B-AA83-D5EC85E69933}" srcOrd="0" destOrd="0" presId="urn:microsoft.com/office/officeart/2009/3/layout/HorizontalOrganizationChart"/>
    <dgm:cxn modelId="{34B2ECCA-F8D5-704D-BE0A-8946D6EA46D3}" type="presOf" srcId="{87585F0D-6A81-F747-99EB-D14B33EBB618}" destId="{BCDD8BD9-F9D2-4C44-AB56-5005F5FB7B08}"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D474FD7-DB3D-6544-8BD3-2433483A257C}" type="presOf" srcId="{18A5DCF8-381A-9740-A1DC-D1A5033A3647}" destId="{B94BF64B-9716-424E-A851-42E8E7B2B9A7}" srcOrd="0" destOrd="0" presId="urn:microsoft.com/office/officeart/2009/3/layout/HorizontalOrganizationChart"/>
    <dgm:cxn modelId="{8EC2D3D7-2130-EA40-B72F-E5DB7FCC1270}" srcId="{9AC2E227-803C-4016-BF2C-9291B6CAA290}" destId="{E03ADBCE-1E22-C448-B985-6157870BEC69}" srcOrd="3" destOrd="0" parTransId="{2C242901-F10E-4547-86F9-21E9B6840AEF}" sibTransId="{ECE655E7-4054-0146-9013-769F9DFA0D1D}"/>
    <dgm:cxn modelId="{CCA30CDA-BE71-2E46-AE8B-03FACFBD5FB8}" type="presOf" srcId="{9AC2E227-803C-4016-BF2C-9291B6CAA290}" destId="{9CD41DA5-A8A9-4189-B933-DCF665F7DF2D}" srcOrd="1" destOrd="0" presId="urn:microsoft.com/office/officeart/2009/3/layout/HorizontalOrganizationChart"/>
    <dgm:cxn modelId="{0C2FE6DC-730C-894E-BA8B-E839EEBCFEDD}" type="presOf" srcId="{3FA44A42-E0AE-412C-8071-9A37D30DD567}" destId="{CBD704CC-8D6F-4C39-AFA6-3825EE74A965}" srcOrd="1" destOrd="0" presId="urn:microsoft.com/office/officeart/2009/3/layout/HorizontalOrganizationChart"/>
    <dgm:cxn modelId="{13D6CFDF-EDD6-DE4E-B45D-EE26BA86F921}" srcId="{3FA44A42-E0AE-412C-8071-9A37D30DD567}" destId="{5D51B711-E95B-D544-AFD8-6BAB8ADC36A8}" srcOrd="1" destOrd="0" parTransId="{D8EC41C4-B596-BE46-8010-870DC1F1CFA3}" sibTransId="{CD5BE4D9-2D6A-5B48-B619-F2A1BFE42857}"/>
    <dgm:cxn modelId="{359471E2-1A6D-6D40-A14C-F690559B272F}" type="presOf" srcId="{E8542D56-017C-E243-92A4-499F06306F6B}" destId="{4CDA21F9-7BF3-884F-865A-CFDE56FEC7AC}" srcOrd="0" destOrd="0" presId="urn:microsoft.com/office/officeart/2009/3/layout/HorizontalOrganizationChart"/>
    <dgm:cxn modelId="{7E7844E8-5785-9D49-A2F8-FE646007D0EB}" type="presOf" srcId="{57E64457-75B6-40DF-86BF-80888D7FBBC5}" destId="{72A5A8A1-C34D-4CC9-B014-4EDC4C60B5CB}" srcOrd="0" destOrd="0" presId="urn:microsoft.com/office/officeart/2009/3/layout/HorizontalOrganizationChart"/>
    <dgm:cxn modelId="{84E991E8-CD90-5E49-9BA0-88BD1E6F6B77}" type="presOf" srcId="{D0FC6F8E-1920-A14F-9A11-6426522F40E5}" destId="{49AF2D52-601A-BD4B-AC22-984AEB3AA75E}" srcOrd="0" destOrd="0" presId="urn:microsoft.com/office/officeart/2009/3/layout/HorizontalOrganizationChart"/>
    <dgm:cxn modelId="{C7CB47EB-639F-844D-90A9-C1156940841D}" srcId="{87585F0D-6A81-F747-99EB-D14B33EBB618}" destId="{975E66A0-1822-D94E-AC0F-5FF0B953FC7A}" srcOrd="3" destOrd="0" parTransId="{DB9D0C93-CD66-514A-A438-72AA062998FF}" sibTransId="{8F0A5391-7AC0-2D47-B972-45FDA79390AB}"/>
    <dgm:cxn modelId="{5AEEF7F7-8D2C-B94F-B242-64F53BED15CB}" type="presOf" srcId="{3FA44A42-E0AE-412C-8071-9A37D30DD567}" destId="{22C8BBC7-02FA-4EF0-899A-834C1FEE39E3}" srcOrd="0" destOrd="0" presId="urn:microsoft.com/office/officeart/2009/3/layout/HorizontalOrganizationChart"/>
    <dgm:cxn modelId="{FA0486FF-831B-A649-BFB0-982736F3494D}" type="presOf" srcId="{D0FC6F8E-1920-A14F-9A11-6426522F40E5}" destId="{5593986F-FEF6-E04D-9D0E-6E26904C5EA1}" srcOrd="1" destOrd="0" presId="urn:microsoft.com/office/officeart/2009/3/layout/HorizontalOrganizationChart"/>
    <dgm:cxn modelId="{57DDD6E0-2105-464A-B27A-ADBC1D43F178}" type="presParOf" srcId="{18DB143D-9E27-4E02-AFA5-F665953CBC10}" destId="{07E01157-B979-4F6B-B892-75DB2A2B8B0F}" srcOrd="0" destOrd="0" presId="urn:microsoft.com/office/officeart/2009/3/layout/HorizontalOrganizationChart"/>
    <dgm:cxn modelId="{87B05910-71A5-4243-937A-FFFC11117410}" type="presParOf" srcId="{07E01157-B979-4F6B-B892-75DB2A2B8B0F}" destId="{F686C23F-604E-4653-B2CB-27DBB6BED631}" srcOrd="0" destOrd="0" presId="urn:microsoft.com/office/officeart/2009/3/layout/HorizontalOrganizationChart"/>
    <dgm:cxn modelId="{A5CEEFB8-19E1-E246-A162-0145478B2F1C}" type="presParOf" srcId="{F686C23F-604E-4653-B2CB-27DBB6BED631}" destId="{2A2AFDF2-2568-44F8-842C-3BFD70D9F2B1}" srcOrd="0" destOrd="0" presId="urn:microsoft.com/office/officeart/2009/3/layout/HorizontalOrganizationChart"/>
    <dgm:cxn modelId="{83367B17-84EA-9C4B-995F-49E069370179}" type="presParOf" srcId="{F686C23F-604E-4653-B2CB-27DBB6BED631}" destId="{9CD41DA5-A8A9-4189-B933-DCF665F7DF2D}" srcOrd="1" destOrd="0" presId="urn:microsoft.com/office/officeart/2009/3/layout/HorizontalOrganizationChart"/>
    <dgm:cxn modelId="{5957968B-B828-CF41-8DF4-DEC142D25F8E}" type="presParOf" srcId="{07E01157-B979-4F6B-B892-75DB2A2B8B0F}" destId="{96876921-77F4-4E08-9148-E99125692808}" srcOrd="1" destOrd="0" presId="urn:microsoft.com/office/officeart/2009/3/layout/HorizontalOrganizationChart"/>
    <dgm:cxn modelId="{F181E369-6A1B-C84D-A7FC-DE9A3FCB2450}" type="presParOf" srcId="{96876921-77F4-4E08-9148-E99125692808}" destId="{CD82D2C2-9EF5-4CA0-9CEE-9265A38A1F4A}" srcOrd="0" destOrd="0" presId="urn:microsoft.com/office/officeart/2009/3/layout/HorizontalOrganizationChart"/>
    <dgm:cxn modelId="{B4F43AF4-621C-A145-B0BC-325AB7009B24}" type="presParOf" srcId="{96876921-77F4-4E08-9148-E99125692808}" destId="{9441C830-A66B-4AFB-9252-8069549D4F0A}" srcOrd="1" destOrd="0" presId="urn:microsoft.com/office/officeart/2009/3/layout/HorizontalOrganizationChart"/>
    <dgm:cxn modelId="{1965C0D8-D462-0649-8BE0-165D43661892}" type="presParOf" srcId="{9441C830-A66B-4AFB-9252-8069549D4F0A}" destId="{FEAC7974-4462-4948-9F19-4D53C38CC88A}" srcOrd="0" destOrd="0" presId="urn:microsoft.com/office/officeart/2009/3/layout/HorizontalOrganizationChart"/>
    <dgm:cxn modelId="{1DF00743-FDBB-DF4F-93AF-B5567E8E4130}" type="presParOf" srcId="{FEAC7974-4462-4948-9F19-4D53C38CC88A}" destId="{22C8BBC7-02FA-4EF0-899A-834C1FEE39E3}" srcOrd="0" destOrd="0" presId="urn:microsoft.com/office/officeart/2009/3/layout/HorizontalOrganizationChart"/>
    <dgm:cxn modelId="{41F47E67-9BDC-3943-A829-670DDEFC41D8}" type="presParOf" srcId="{FEAC7974-4462-4948-9F19-4D53C38CC88A}" destId="{CBD704CC-8D6F-4C39-AFA6-3825EE74A965}" srcOrd="1" destOrd="0" presId="urn:microsoft.com/office/officeart/2009/3/layout/HorizontalOrganizationChart"/>
    <dgm:cxn modelId="{C21F70C8-1ACC-B44E-A9C0-1EFE728DD16A}" type="presParOf" srcId="{9441C830-A66B-4AFB-9252-8069549D4F0A}" destId="{C4FE27A9-6818-468D-8F72-5DEAE64958BC}" srcOrd="1" destOrd="0" presId="urn:microsoft.com/office/officeart/2009/3/layout/HorizontalOrganizationChart"/>
    <dgm:cxn modelId="{7D333748-9960-FB45-B669-E11139E4BA17}" type="presParOf" srcId="{C4FE27A9-6818-468D-8F72-5DEAE64958BC}" destId="{75C0BE1E-9938-AA4B-9655-8F12F3043AA1}" srcOrd="0" destOrd="0" presId="urn:microsoft.com/office/officeart/2009/3/layout/HorizontalOrganizationChart"/>
    <dgm:cxn modelId="{56677164-166F-EB48-A780-E9946B2E1EC9}" type="presParOf" srcId="{C4FE27A9-6818-468D-8F72-5DEAE64958BC}" destId="{68016448-2CAA-8A42-98AD-849532255325}" srcOrd="1" destOrd="0" presId="urn:microsoft.com/office/officeart/2009/3/layout/HorizontalOrganizationChart"/>
    <dgm:cxn modelId="{3D476615-6C7F-2444-95D3-0F7BB02D3337}" type="presParOf" srcId="{68016448-2CAA-8A42-98AD-849532255325}" destId="{E4F0CD3D-AACD-594A-AC57-85F6150A72C3}" srcOrd="0" destOrd="0" presId="urn:microsoft.com/office/officeart/2009/3/layout/HorizontalOrganizationChart"/>
    <dgm:cxn modelId="{ECEF5D46-7D0C-2942-8AB8-73C0C90FAA4B}" type="presParOf" srcId="{E4F0CD3D-AACD-594A-AC57-85F6150A72C3}" destId="{49AF2D52-601A-BD4B-AC22-984AEB3AA75E}" srcOrd="0" destOrd="0" presId="urn:microsoft.com/office/officeart/2009/3/layout/HorizontalOrganizationChart"/>
    <dgm:cxn modelId="{73A1201B-3F8D-9642-B8C8-1E17F8B33827}" type="presParOf" srcId="{E4F0CD3D-AACD-594A-AC57-85F6150A72C3}" destId="{5593986F-FEF6-E04D-9D0E-6E26904C5EA1}" srcOrd="1" destOrd="0" presId="urn:microsoft.com/office/officeart/2009/3/layout/HorizontalOrganizationChart"/>
    <dgm:cxn modelId="{7E8B3509-F44B-7444-91DE-9AF0E802968C}" type="presParOf" srcId="{68016448-2CAA-8A42-98AD-849532255325}" destId="{B748D1CC-20D9-3A40-AE92-F5EDC7002630}" srcOrd="1" destOrd="0" presId="urn:microsoft.com/office/officeart/2009/3/layout/HorizontalOrganizationChart"/>
    <dgm:cxn modelId="{26761987-CFF2-8D41-A5EA-AA5202244CAD}" type="presParOf" srcId="{68016448-2CAA-8A42-98AD-849532255325}" destId="{A478A9BD-000E-D64E-9E27-65AE0185A4D0}" srcOrd="2" destOrd="0" presId="urn:microsoft.com/office/officeart/2009/3/layout/HorizontalOrganizationChart"/>
    <dgm:cxn modelId="{24C7D85D-1775-B047-BAB3-E86F2B38A1C9}" type="presParOf" srcId="{C4FE27A9-6818-468D-8F72-5DEAE64958BC}" destId="{C137FF0D-E4B1-0B43-BBDC-6E8E3E310AE8}" srcOrd="2" destOrd="0" presId="urn:microsoft.com/office/officeart/2009/3/layout/HorizontalOrganizationChart"/>
    <dgm:cxn modelId="{46A06317-1311-3644-AC40-95B6381E4260}" type="presParOf" srcId="{C4FE27A9-6818-468D-8F72-5DEAE64958BC}" destId="{19C555D3-DF7D-ED4F-90E7-894532185A86}" srcOrd="3" destOrd="0" presId="urn:microsoft.com/office/officeart/2009/3/layout/HorizontalOrganizationChart"/>
    <dgm:cxn modelId="{59319230-2B38-A94F-911C-C7B4B6D1C03C}" type="presParOf" srcId="{19C555D3-DF7D-ED4F-90E7-894532185A86}" destId="{060DC557-8955-824E-A0B6-4E2C0960F078}" srcOrd="0" destOrd="0" presId="urn:microsoft.com/office/officeart/2009/3/layout/HorizontalOrganizationChart"/>
    <dgm:cxn modelId="{1AE3655C-C2CD-5647-A94E-E73F3BD3E19C}" type="presParOf" srcId="{060DC557-8955-824E-A0B6-4E2C0960F078}" destId="{DC378B37-F442-6B4A-AA14-D6B85E50F303}" srcOrd="0" destOrd="0" presId="urn:microsoft.com/office/officeart/2009/3/layout/HorizontalOrganizationChart"/>
    <dgm:cxn modelId="{ED2C492E-59CA-C847-A262-118CFDF31E15}" type="presParOf" srcId="{060DC557-8955-824E-A0B6-4E2C0960F078}" destId="{568BD354-0228-284E-92D0-A789A1B089CE}" srcOrd="1" destOrd="0" presId="urn:microsoft.com/office/officeart/2009/3/layout/HorizontalOrganizationChart"/>
    <dgm:cxn modelId="{589D9E62-B271-0D45-BB96-A1E112A46D6C}" type="presParOf" srcId="{19C555D3-DF7D-ED4F-90E7-894532185A86}" destId="{E5E3F6ED-8BCA-6D42-A0F3-725D0B75262D}" srcOrd="1" destOrd="0" presId="urn:microsoft.com/office/officeart/2009/3/layout/HorizontalOrganizationChart"/>
    <dgm:cxn modelId="{7C280C20-DB1F-C94C-8209-AFE90CCAABB0}" type="presParOf" srcId="{19C555D3-DF7D-ED4F-90E7-894532185A86}" destId="{5B9BBE63-A9B4-6745-9132-9BCCFD4662AB}" srcOrd="2" destOrd="0" presId="urn:microsoft.com/office/officeart/2009/3/layout/HorizontalOrganizationChart"/>
    <dgm:cxn modelId="{C8CB877E-606D-DE41-929C-AD5EC12B8817}" type="presParOf" srcId="{9441C830-A66B-4AFB-9252-8069549D4F0A}" destId="{B9E24DCA-DEF6-41DD-8228-40542DF88903}" srcOrd="2" destOrd="0" presId="urn:microsoft.com/office/officeart/2009/3/layout/HorizontalOrganizationChart"/>
    <dgm:cxn modelId="{999A6DDA-36CD-0440-80EA-CE57607AEE7A}" type="presParOf" srcId="{96876921-77F4-4E08-9148-E99125692808}" destId="{72A5A8A1-C34D-4CC9-B014-4EDC4C60B5CB}" srcOrd="2" destOrd="0" presId="urn:microsoft.com/office/officeart/2009/3/layout/HorizontalOrganizationChart"/>
    <dgm:cxn modelId="{954B0C46-5BAB-6F47-B33E-C6F5FCB4324E}" type="presParOf" srcId="{96876921-77F4-4E08-9148-E99125692808}" destId="{99464D45-2B22-432F-8F6C-3394CEC310A7}" srcOrd="3" destOrd="0" presId="urn:microsoft.com/office/officeart/2009/3/layout/HorizontalOrganizationChart"/>
    <dgm:cxn modelId="{0D128214-60AB-8E47-8AD5-CB11025EAE4C}" type="presParOf" srcId="{99464D45-2B22-432F-8F6C-3394CEC310A7}" destId="{7EEFA05D-0146-474D-BB41-35A44BBAC0EB}" srcOrd="0" destOrd="0" presId="urn:microsoft.com/office/officeart/2009/3/layout/HorizontalOrganizationChart"/>
    <dgm:cxn modelId="{8A8035F9-E38C-1544-8155-68B16A5BF97F}" type="presParOf" srcId="{7EEFA05D-0146-474D-BB41-35A44BBAC0EB}" destId="{86A07B8D-FF15-4EFF-8681-05A46BF1E797}" srcOrd="0" destOrd="0" presId="urn:microsoft.com/office/officeart/2009/3/layout/HorizontalOrganizationChart"/>
    <dgm:cxn modelId="{08B8C1AD-2516-0540-A7AD-9AB15C7203EC}" type="presParOf" srcId="{7EEFA05D-0146-474D-BB41-35A44BBAC0EB}" destId="{A4529214-DB2D-4B21-8831-F60F2A376559}" srcOrd="1" destOrd="0" presId="urn:microsoft.com/office/officeart/2009/3/layout/HorizontalOrganizationChart"/>
    <dgm:cxn modelId="{6E613611-6E07-3140-99D4-0F9C3238F2AC}" type="presParOf" srcId="{99464D45-2B22-432F-8F6C-3394CEC310A7}" destId="{4C9D6515-EA4F-4DBF-A8FE-0711C70136B1}" srcOrd="1" destOrd="0" presId="urn:microsoft.com/office/officeart/2009/3/layout/HorizontalOrganizationChart"/>
    <dgm:cxn modelId="{A0516DC9-2CE4-8449-B946-F2EA28D4FD1B}" type="presParOf" srcId="{99464D45-2B22-432F-8F6C-3394CEC310A7}" destId="{686779DB-34D3-4F60-84B6-A35826FF3C2A}" srcOrd="2" destOrd="0" presId="urn:microsoft.com/office/officeart/2009/3/layout/HorizontalOrganizationChart"/>
    <dgm:cxn modelId="{1D2FC18A-AB02-CE4D-8D8A-055306DDABC9}" type="presParOf" srcId="{96876921-77F4-4E08-9148-E99125692808}" destId="{B94BF64B-9716-424E-A851-42E8E7B2B9A7}" srcOrd="4" destOrd="0" presId="urn:microsoft.com/office/officeart/2009/3/layout/HorizontalOrganizationChart"/>
    <dgm:cxn modelId="{80FD5B3A-82A4-4648-9A8B-2A38C7AE3D76}" type="presParOf" srcId="{96876921-77F4-4E08-9148-E99125692808}" destId="{31E814C1-FFDD-BA48-BF9D-F3C8FF892503}" srcOrd="5" destOrd="0" presId="urn:microsoft.com/office/officeart/2009/3/layout/HorizontalOrganizationChart"/>
    <dgm:cxn modelId="{19844662-6448-6A49-8967-F68D035A5EE2}" type="presParOf" srcId="{31E814C1-FFDD-BA48-BF9D-F3C8FF892503}" destId="{1780440E-D92A-B040-A710-F8D875101E05}" srcOrd="0" destOrd="0" presId="urn:microsoft.com/office/officeart/2009/3/layout/HorizontalOrganizationChart"/>
    <dgm:cxn modelId="{50BAEB6A-BF32-8B4F-8FB3-47CE173FE3B4}" type="presParOf" srcId="{1780440E-D92A-B040-A710-F8D875101E05}" destId="{A73C4A40-2D47-BF42-9EF8-B3BEE9451F45}" srcOrd="0" destOrd="0" presId="urn:microsoft.com/office/officeart/2009/3/layout/HorizontalOrganizationChart"/>
    <dgm:cxn modelId="{88D768D2-3FB9-A842-A999-180165EB7374}" type="presParOf" srcId="{1780440E-D92A-B040-A710-F8D875101E05}" destId="{BCDD8BD9-F9D2-4C44-AB56-5005F5FB7B08}" srcOrd="1" destOrd="0" presId="urn:microsoft.com/office/officeart/2009/3/layout/HorizontalOrganizationChart"/>
    <dgm:cxn modelId="{7BD9DE89-33DA-CA4D-825D-8B119C16030B}" type="presParOf" srcId="{31E814C1-FFDD-BA48-BF9D-F3C8FF892503}" destId="{B22D4294-1D49-E046-9CF9-7B480D0762E6}" srcOrd="1" destOrd="0" presId="urn:microsoft.com/office/officeart/2009/3/layout/HorizontalOrganizationChart"/>
    <dgm:cxn modelId="{A72746E7-5A3E-894C-92CE-BC92D52FA488}" type="presParOf" srcId="{B22D4294-1D49-E046-9CF9-7B480D0762E6}" destId="{7EBFA33D-1418-744E-9D46-A19227391441}" srcOrd="0" destOrd="0" presId="urn:microsoft.com/office/officeart/2009/3/layout/HorizontalOrganizationChart"/>
    <dgm:cxn modelId="{B8185887-410F-A94A-81C0-8C249630A754}" type="presParOf" srcId="{B22D4294-1D49-E046-9CF9-7B480D0762E6}" destId="{70C1B0DC-8A54-4243-87D6-C3CFC39E8489}" srcOrd="1" destOrd="0" presId="urn:microsoft.com/office/officeart/2009/3/layout/HorizontalOrganizationChart"/>
    <dgm:cxn modelId="{3094F97B-32D8-5E42-8010-5A2B6506D86F}" type="presParOf" srcId="{70C1B0DC-8A54-4243-87D6-C3CFC39E8489}" destId="{75C2A91B-3158-C542-B9FA-E638C7140680}" srcOrd="0" destOrd="0" presId="urn:microsoft.com/office/officeart/2009/3/layout/HorizontalOrganizationChart"/>
    <dgm:cxn modelId="{1426D632-AEA6-4740-9951-A25B8D308D0C}" type="presParOf" srcId="{75C2A91B-3158-C542-B9FA-E638C7140680}" destId="{D7EF8EB9-805F-CE43-9B5B-06AE604C8FB6}" srcOrd="0" destOrd="0" presId="urn:microsoft.com/office/officeart/2009/3/layout/HorizontalOrganizationChart"/>
    <dgm:cxn modelId="{0F473682-1064-8342-90FD-5299E51BABED}" type="presParOf" srcId="{75C2A91B-3158-C542-B9FA-E638C7140680}" destId="{A60F47BC-22B9-6E43-880C-DB130AC3BBD7}" srcOrd="1" destOrd="0" presId="urn:microsoft.com/office/officeart/2009/3/layout/HorizontalOrganizationChart"/>
    <dgm:cxn modelId="{064D971D-2029-254B-94A6-265791801C03}" type="presParOf" srcId="{70C1B0DC-8A54-4243-87D6-C3CFC39E8489}" destId="{ECD37BD5-0C05-E64A-8AD9-9CF9705541BB}" srcOrd="1" destOrd="0" presId="urn:microsoft.com/office/officeart/2009/3/layout/HorizontalOrganizationChart"/>
    <dgm:cxn modelId="{E3411FC8-AA89-AA40-9487-4C33C0D2D489}" type="presParOf" srcId="{70C1B0DC-8A54-4243-87D6-C3CFC39E8489}" destId="{809F49A6-C9C6-D94B-99C5-B8DB806D6DE2}" srcOrd="2" destOrd="0" presId="urn:microsoft.com/office/officeart/2009/3/layout/HorizontalOrganizationChart"/>
    <dgm:cxn modelId="{CAA3255B-95B3-7D45-BC9F-583CA8A04C27}" type="presParOf" srcId="{B22D4294-1D49-E046-9CF9-7B480D0762E6}" destId="{60D5DD4C-6C42-5947-B66B-EDD02379C9A4}" srcOrd="2" destOrd="0" presId="urn:microsoft.com/office/officeart/2009/3/layout/HorizontalOrganizationChart"/>
    <dgm:cxn modelId="{71B9F1EB-A276-0245-849F-3BE2F861664B}" type="presParOf" srcId="{B22D4294-1D49-E046-9CF9-7B480D0762E6}" destId="{EA28A381-9A51-4C40-87CD-9AD48D8B7FBD}" srcOrd="3" destOrd="0" presId="urn:microsoft.com/office/officeart/2009/3/layout/HorizontalOrganizationChart"/>
    <dgm:cxn modelId="{B480AB8D-4CAA-1647-82A8-65B07832BA1D}" type="presParOf" srcId="{EA28A381-9A51-4C40-87CD-9AD48D8B7FBD}" destId="{6345E49D-5467-9749-A0B9-F4FBEDA9D954}" srcOrd="0" destOrd="0" presId="urn:microsoft.com/office/officeart/2009/3/layout/HorizontalOrganizationChart"/>
    <dgm:cxn modelId="{486D067C-E588-7A47-B74D-385090A44203}" type="presParOf" srcId="{6345E49D-5467-9749-A0B9-F4FBEDA9D954}" destId="{42B8053F-EA8A-BE43-B765-B56B69434604}" srcOrd="0" destOrd="0" presId="urn:microsoft.com/office/officeart/2009/3/layout/HorizontalOrganizationChart"/>
    <dgm:cxn modelId="{3F823FD8-4E7E-3B47-B324-C12351984264}" type="presParOf" srcId="{6345E49D-5467-9749-A0B9-F4FBEDA9D954}" destId="{D9FDFD98-63B1-8A40-A5F9-CFE02168E96C}" srcOrd="1" destOrd="0" presId="urn:microsoft.com/office/officeart/2009/3/layout/HorizontalOrganizationChart"/>
    <dgm:cxn modelId="{4B3E1CE5-5177-1546-B07E-A6AE153EC7B8}" type="presParOf" srcId="{EA28A381-9A51-4C40-87CD-9AD48D8B7FBD}" destId="{618840D6-E275-1043-8EB7-AE926691ACEF}" srcOrd="1" destOrd="0" presId="urn:microsoft.com/office/officeart/2009/3/layout/HorizontalOrganizationChart"/>
    <dgm:cxn modelId="{2044F6CF-FAD8-3E43-9A95-8D9A265498D3}" type="presParOf" srcId="{EA28A381-9A51-4C40-87CD-9AD48D8B7FBD}" destId="{16E14200-3DD5-9248-ACD4-F661D917C477}" srcOrd="2" destOrd="0" presId="urn:microsoft.com/office/officeart/2009/3/layout/HorizontalOrganizationChart"/>
    <dgm:cxn modelId="{4F9C4D95-7363-344B-88F1-4AF12969DEAE}" type="presParOf" srcId="{B22D4294-1D49-E046-9CF9-7B480D0762E6}" destId="{EECE53E7-31FC-924F-9EDF-2A7E8DEA725C}" srcOrd="4" destOrd="0" presId="urn:microsoft.com/office/officeart/2009/3/layout/HorizontalOrganizationChart"/>
    <dgm:cxn modelId="{8A356E86-11D3-3F4C-A351-DFCA20F571AE}" type="presParOf" srcId="{B22D4294-1D49-E046-9CF9-7B480D0762E6}" destId="{BD5329D7-7957-2346-96B4-1EE56AAF97E1}" srcOrd="5" destOrd="0" presId="urn:microsoft.com/office/officeart/2009/3/layout/HorizontalOrganizationChart"/>
    <dgm:cxn modelId="{AAE76A45-F506-A044-8054-F76478E8DE2C}" type="presParOf" srcId="{BD5329D7-7957-2346-96B4-1EE56AAF97E1}" destId="{3E94AD5F-A6F1-7743-BB8D-9D7E9F3BE472}" srcOrd="0" destOrd="0" presId="urn:microsoft.com/office/officeart/2009/3/layout/HorizontalOrganizationChart"/>
    <dgm:cxn modelId="{913C7895-45A2-7547-838D-78A65D052104}" type="presParOf" srcId="{3E94AD5F-A6F1-7743-BB8D-9D7E9F3BE472}" destId="{4CDA21F9-7BF3-884F-865A-CFDE56FEC7AC}" srcOrd="0" destOrd="0" presId="urn:microsoft.com/office/officeart/2009/3/layout/HorizontalOrganizationChart"/>
    <dgm:cxn modelId="{378EC875-C531-2142-B941-8793D2CE117B}" type="presParOf" srcId="{3E94AD5F-A6F1-7743-BB8D-9D7E9F3BE472}" destId="{FB8E1C6C-F08A-4D45-829A-C27E85301C4E}" srcOrd="1" destOrd="0" presId="urn:microsoft.com/office/officeart/2009/3/layout/HorizontalOrganizationChart"/>
    <dgm:cxn modelId="{825B5C90-2D26-1E4F-BF8B-EBAE70224E6B}" type="presParOf" srcId="{BD5329D7-7957-2346-96B4-1EE56AAF97E1}" destId="{99F7A7E1-A978-8B4A-9C8E-F7F4FC71537C}" srcOrd="1" destOrd="0" presId="urn:microsoft.com/office/officeart/2009/3/layout/HorizontalOrganizationChart"/>
    <dgm:cxn modelId="{3BC5186A-101A-0547-A3EB-DA78D1433189}" type="presParOf" srcId="{BD5329D7-7957-2346-96B4-1EE56AAF97E1}" destId="{D5729A03-0ACC-944B-99A7-0208273710E8}" srcOrd="2" destOrd="0" presId="urn:microsoft.com/office/officeart/2009/3/layout/HorizontalOrganizationChart"/>
    <dgm:cxn modelId="{BBDF8FBB-BB94-5140-AEA9-5B8AC4A82EE5}" type="presParOf" srcId="{B22D4294-1D49-E046-9CF9-7B480D0762E6}" destId="{A7FD7711-A7B7-C64E-9F57-D9CC1DAC169F}" srcOrd="6" destOrd="0" presId="urn:microsoft.com/office/officeart/2009/3/layout/HorizontalOrganizationChart"/>
    <dgm:cxn modelId="{240EA26F-CFCC-C748-889E-F37BFE70B60B}" type="presParOf" srcId="{B22D4294-1D49-E046-9CF9-7B480D0762E6}" destId="{9B4A4108-F721-CD40-B2C6-8D53F1E161B3}" srcOrd="7" destOrd="0" presId="urn:microsoft.com/office/officeart/2009/3/layout/HorizontalOrganizationChart"/>
    <dgm:cxn modelId="{E3D250A8-05D3-DC40-88E6-42FD895CFE8F}" type="presParOf" srcId="{9B4A4108-F721-CD40-B2C6-8D53F1E161B3}" destId="{FBF2B4A8-EF94-724D-B166-2B28882A8093}" srcOrd="0" destOrd="0" presId="urn:microsoft.com/office/officeart/2009/3/layout/HorizontalOrganizationChart"/>
    <dgm:cxn modelId="{D6576DE2-10F4-2C44-AC3A-196FBD1E4DB7}" type="presParOf" srcId="{FBF2B4A8-EF94-724D-B166-2B28882A8093}" destId="{F3B03DF7-D1D0-E94B-AA83-D5EC85E69933}" srcOrd="0" destOrd="0" presId="urn:microsoft.com/office/officeart/2009/3/layout/HorizontalOrganizationChart"/>
    <dgm:cxn modelId="{017A2BDE-B522-5048-9A5A-267809428401}" type="presParOf" srcId="{FBF2B4A8-EF94-724D-B166-2B28882A8093}" destId="{A3E5B18B-120D-BF45-8133-7A39E4AFD40A}" srcOrd="1" destOrd="0" presId="urn:microsoft.com/office/officeart/2009/3/layout/HorizontalOrganizationChart"/>
    <dgm:cxn modelId="{97AD75FC-C766-C042-8223-5A9EEFABAA47}" type="presParOf" srcId="{9B4A4108-F721-CD40-B2C6-8D53F1E161B3}" destId="{3CC1AC30-F3C0-8D42-BF3D-C2E92B57D1A7}" srcOrd="1" destOrd="0" presId="urn:microsoft.com/office/officeart/2009/3/layout/HorizontalOrganizationChart"/>
    <dgm:cxn modelId="{3785FECD-DE35-414E-8915-D99E3E36CC71}" type="presParOf" srcId="{9B4A4108-F721-CD40-B2C6-8D53F1E161B3}" destId="{93E25F7C-BEB0-BC42-A09E-57ACC32CB556}" srcOrd="2" destOrd="0" presId="urn:microsoft.com/office/officeart/2009/3/layout/HorizontalOrganizationChart"/>
    <dgm:cxn modelId="{EAD6BA93-D40A-1F42-88A7-DD77F2156BEA}" type="presParOf" srcId="{31E814C1-FFDD-BA48-BF9D-F3C8FF892503}" destId="{E1D0C206-488D-6348-BEA7-1FE8B1679EF7}" srcOrd="2" destOrd="0" presId="urn:microsoft.com/office/officeart/2009/3/layout/HorizontalOrganizationChart"/>
    <dgm:cxn modelId="{15627ED9-BD59-9E42-AC1F-767858DBBB03}" type="presParOf" srcId="{96876921-77F4-4E08-9148-E99125692808}" destId="{1C56F659-C5C0-2043-B383-B1AB7E81051E}" srcOrd="6" destOrd="0" presId="urn:microsoft.com/office/officeart/2009/3/layout/HorizontalOrganizationChart"/>
    <dgm:cxn modelId="{0F1BEEE3-50EA-064F-8F32-39D767BC7FC6}" type="presParOf" srcId="{96876921-77F4-4E08-9148-E99125692808}" destId="{0E5FB748-D328-694C-BD9D-B4FF51207A83}" srcOrd="7" destOrd="0" presId="urn:microsoft.com/office/officeart/2009/3/layout/HorizontalOrganizationChart"/>
    <dgm:cxn modelId="{2EC53C53-D2D6-5E45-AEB6-D32A8344BD32}" type="presParOf" srcId="{0E5FB748-D328-694C-BD9D-B4FF51207A83}" destId="{3287797D-E8A8-2F48-BDB0-D89D3C95D601}" srcOrd="0" destOrd="0" presId="urn:microsoft.com/office/officeart/2009/3/layout/HorizontalOrganizationChart"/>
    <dgm:cxn modelId="{55BDBE0D-8A91-5144-A004-DFFE9054BCB2}" type="presParOf" srcId="{3287797D-E8A8-2F48-BDB0-D89D3C95D601}" destId="{CE4C2619-300C-5645-A2BF-9563C67CDB33}" srcOrd="0" destOrd="0" presId="urn:microsoft.com/office/officeart/2009/3/layout/HorizontalOrganizationChart"/>
    <dgm:cxn modelId="{D66669A9-4995-7649-BAE0-A247832F6B8E}" type="presParOf" srcId="{3287797D-E8A8-2F48-BDB0-D89D3C95D601}" destId="{EBF19411-5EBD-5B49-867A-16F421F05976}" srcOrd="1" destOrd="0" presId="urn:microsoft.com/office/officeart/2009/3/layout/HorizontalOrganizationChart"/>
    <dgm:cxn modelId="{0DE07C4E-52FC-5148-9685-E8AF80CD1992}" type="presParOf" srcId="{0E5FB748-D328-694C-BD9D-B4FF51207A83}" destId="{D98700A1-2669-374A-9E84-4958B1DC94A4}" srcOrd="1" destOrd="0" presId="urn:microsoft.com/office/officeart/2009/3/layout/HorizontalOrganizationChart"/>
    <dgm:cxn modelId="{1E6071B6-CBF5-C54D-BA0E-9B8D1855A78C}" type="presParOf" srcId="{D98700A1-2669-374A-9E84-4958B1DC94A4}" destId="{04A2B4B6-7B90-1D44-8425-1C6F53408617}" srcOrd="0" destOrd="0" presId="urn:microsoft.com/office/officeart/2009/3/layout/HorizontalOrganizationChart"/>
    <dgm:cxn modelId="{DD2288E7-4810-0249-AD3E-4270E43D1CDA}" type="presParOf" srcId="{D98700A1-2669-374A-9E84-4958B1DC94A4}" destId="{6508A680-E426-CE44-9207-422BA49A7BF6}" srcOrd="1" destOrd="0" presId="urn:microsoft.com/office/officeart/2009/3/layout/HorizontalOrganizationChart"/>
    <dgm:cxn modelId="{44C5844D-BB27-604B-A39F-D50B40CED994}" type="presParOf" srcId="{6508A680-E426-CE44-9207-422BA49A7BF6}" destId="{EFF1BA33-0003-EF4E-843D-776E3E0C7BCF}" srcOrd="0" destOrd="0" presId="urn:microsoft.com/office/officeart/2009/3/layout/HorizontalOrganizationChart"/>
    <dgm:cxn modelId="{80D667C8-7890-9D43-89FE-AC44C2AEC159}" type="presParOf" srcId="{EFF1BA33-0003-EF4E-843D-776E3E0C7BCF}" destId="{75E34FA2-1556-8745-8441-1D5A806D5F33}" srcOrd="0" destOrd="0" presId="urn:microsoft.com/office/officeart/2009/3/layout/HorizontalOrganizationChart"/>
    <dgm:cxn modelId="{2A2E9B7A-2C28-934A-A012-B616B39D168A}" type="presParOf" srcId="{EFF1BA33-0003-EF4E-843D-776E3E0C7BCF}" destId="{3AD92573-D91E-E94A-B63F-6BEB734BB888}" srcOrd="1" destOrd="0" presId="urn:microsoft.com/office/officeart/2009/3/layout/HorizontalOrganizationChart"/>
    <dgm:cxn modelId="{A7D08610-A497-1B49-B1C7-2C8A83E165DB}" type="presParOf" srcId="{6508A680-E426-CE44-9207-422BA49A7BF6}" destId="{E4E75F26-8BB5-5C48-8949-30C460D42FF2}" srcOrd="1" destOrd="0" presId="urn:microsoft.com/office/officeart/2009/3/layout/HorizontalOrganizationChart"/>
    <dgm:cxn modelId="{6993639A-CB4F-8E4A-B187-7B5F7DF9A6E7}" type="presParOf" srcId="{6508A680-E426-CE44-9207-422BA49A7BF6}" destId="{781235A1-FB7E-F941-AD56-E79AFE18495E}" srcOrd="2" destOrd="0" presId="urn:microsoft.com/office/officeart/2009/3/layout/HorizontalOrganizationChart"/>
    <dgm:cxn modelId="{DBB9CB3A-ADA3-6642-95BB-D209565A90D6}" type="presParOf" srcId="{0E5FB748-D328-694C-BD9D-B4FF51207A83}" destId="{92854222-A982-524B-9C3B-25006765D157}" srcOrd="2" destOrd="0" presId="urn:microsoft.com/office/officeart/2009/3/layout/HorizontalOrganizationChart"/>
    <dgm:cxn modelId="{E21DDAE6-922C-784A-ADD0-3AF3A550FE4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3536804-606F-4840-B513-E11361B4CF2B}"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C1B261A-A092-F64B-9444-F9E805B4045F}" type="presOf" srcId="{7638F483-EC40-4669-A117-0C6040B4A66B}" destId="{A4529214-DB2D-4B21-8831-F60F2A376559}" srcOrd="1" destOrd="0" presId="urn:microsoft.com/office/officeart/2009/3/layout/HorizontalOrganizationChart"/>
    <dgm:cxn modelId="{C2DA6F24-AB2D-D349-9655-A6F0023DEDED}" type="presOf" srcId="{E2369F6E-DA59-4F6E-BD69-6CAA013A82BE}" destId="{CD82D2C2-9EF5-4CA0-9CEE-9265A38A1F4A}" srcOrd="0" destOrd="0" presId="urn:microsoft.com/office/officeart/2009/3/layout/HorizontalOrganizationChart"/>
    <dgm:cxn modelId="{4A20B65A-8E71-C845-AD98-E9ED548D50E1}" type="presOf" srcId="{87585F0D-6A81-F747-99EB-D14B33EBB618}" destId="{BCDD8BD9-F9D2-4C44-AB56-5005F5FB7B08}" srcOrd="1" destOrd="0" presId="urn:microsoft.com/office/officeart/2009/3/layout/HorizontalOrganizationChart"/>
    <dgm:cxn modelId="{538D4C61-EA7D-6A4C-87DC-0AA46CFEACE4}" type="presOf" srcId="{87585F0D-6A81-F747-99EB-D14B33EBB618}" destId="{A73C4A40-2D47-BF42-9EF8-B3BEE9451F45}" srcOrd="0" destOrd="0" presId="urn:microsoft.com/office/officeart/2009/3/layout/HorizontalOrganizationChart"/>
    <dgm:cxn modelId="{89D7FD78-A886-6742-8755-72C57ECB4542}" type="presOf" srcId="{57E64457-75B6-40DF-86BF-80888D7FBBC5}" destId="{72A5A8A1-C34D-4CC9-B014-4EDC4C60B5CB}" srcOrd="0" destOrd="0" presId="urn:microsoft.com/office/officeart/2009/3/layout/HorizontalOrganizationChart"/>
    <dgm:cxn modelId="{9E192E7D-051A-224D-B0CC-374B85124FB3}" type="presOf" srcId="{9AC2E227-803C-4016-BF2C-9291B6CAA290}" destId="{2A2AFDF2-2568-44F8-842C-3BFD70D9F2B1}" srcOrd="0" destOrd="0" presId="urn:microsoft.com/office/officeart/2009/3/layout/HorizontalOrganizationChart"/>
    <dgm:cxn modelId="{3312DE8A-86DF-3145-896C-80B79C0D8D3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CF138AC-B59F-2746-80DA-87804EEDB875}" type="presOf" srcId="{7638F483-EC40-4669-A117-0C6040B4A66B}" destId="{86A07B8D-FF15-4EFF-8681-05A46BF1E797}" srcOrd="0" destOrd="0" presId="urn:microsoft.com/office/officeart/2009/3/layout/HorizontalOrganizationChart"/>
    <dgm:cxn modelId="{B9DB6CBF-5CF8-B640-8128-0AF66F84F622}"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AE2C4DA-96B5-0943-8EBE-C4A8F020BC6D}" type="presOf" srcId="{3FA44A42-E0AE-412C-8071-9A37D30DD567}" destId="{CBD704CC-8D6F-4C39-AFA6-3825EE74A965}" srcOrd="1" destOrd="0" presId="urn:microsoft.com/office/officeart/2009/3/layout/HorizontalOrganizationChart"/>
    <dgm:cxn modelId="{E397D5FC-303B-B643-A9F9-9501CC02B7CA}" type="presOf" srcId="{F05BBA42-D7AF-4BA0-8C3F-85B1FE28E48F}" destId="{18DB143D-9E27-4E02-AFA5-F665953CBC10}" srcOrd="0" destOrd="0" presId="urn:microsoft.com/office/officeart/2009/3/layout/HorizontalOrganizationChart"/>
    <dgm:cxn modelId="{0E4209E3-DA0A-6249-81EC-38B8988E2F36}" type="presParOf" srcId="{18DB143D-9E27-4E02-AFA5-F665953CBC10}" destId="{07E01157-B979-4F6B-B892-75DB2A2B8B0F}" srcOrd="0" destOrd="0" presId="urn:microsoft.com/office/officeart/2009/3/layout/HorizontalOrganizationChart"/>
    <dgm:cxn modelId="{A957BAEF-5EFE-DF4B-B1E2-926AA0678483}" type="presParOf" srcId="{07E01157-B979-4F6B-B892-75DB2A2B8B0F}" destId="{F686C23F-604E-4653-B2CB-27DBB6BED631}" srcOrd="0" destOrd="0" presId="urn:microsoft.com/office/officeart/2009/3/layout/HorizontalOrganizationChart"/>
    <dgm:cxn modelId="{8A1346DE-E574-CF4A-B87C-D981B91842C1}" type="presParOf" srcId="{F686C23F-604E-4653-B2CB-27DBB6BED631}" destId="{2A2AFDF2-2568-44F8-842C-3BFD70D9F2B1}" srcOrd="0" destOrd="0" presId="urn:microsoft.com/office/officeart/2009/3/layout/HorizontalOrganizationChart"/>
    <dgm:cxn modelId="{65F65DD0-EC26-CE44-AF9F-28C50EA001B3}" type="presParOf" srcId="{F686C23F-604E-4653-B2CB-27DBB6BED631}" destId="{9CD41DA5-A8A9-4189-B933-DCF665F7DF2D}" srcOrd="1" destOrd="0" presId="urn:microsoft.com/office/officeart/2009/3/layout/HorizontalOrganizationChart"/>
    <dgm:cxn modelId="{E40A1179-0461-7E42-B96B-FF6C3BFA0302}" type="presParOf" srcId="{07E01157-B979-4F6B-B892-75DB2A2B8B0F}" destId="{96876921-77F4-4E08-9148-E99125692808}" srcOrd="1" destOrd="0" presId="urn:microsoft.com/office/officeart/2009/3/layout/HorizontalOrganizationChart"/>
    <dgm:cxn modelId="{2BFF7AF3-BD9E-064E-B187-54C8B9B2E89D}" type="presParOf" srcId="{96876921-77F4-4E08-9148-E99125692808}" destId="{CD82D2C2-9EF5-4CA0-9CEE-9265A38A1F4A}" srcOrd="0" destOrd="0" presId="urn:microsoft.com/office/officeart/2009/3/layout/HorizontalOrganizationChart"/>
    <dgm:cxn modelId="{59280359-B6F7-ED46-8864-375577419BBB}" type="presParOf" srcId="{96876921-77F4-4E08-9148-E99125692808}" destId="{9441C830-A66B-4AFB-9252-8069549D4F0A}" srcOrd="1" destOrd="0" presId="urn:microsoft.com/office/officeart/2009/3/layout/HorizontalOrganizationChart"/>
    <dgm:cxn modelId="{42EB3E69-CC36-6241-9004-497738092049}" type="presParOf" srcId="{9441C830-A66B-4AFB-9252-8069549D4F0A}" destId="{FEAC7974-4462-4948-9F19-4D53C38CC88A}" srcOrd="0" destOrd="0" presId="urn:microsoft.com/office/officeart/2009/3/layout/HorizontalOrganizationChart"/>
    <dgm:cxn modelId="{486E2EC1-B283-2D46-BBA8-3ABC1AF6C18E}" type="presParOf" srcId="{FEAC7974-4462-4948-9F19-4D53C38CC88A}" destId="{22C8BBC7-02FA-4EF0-899A-834C1FEE39E3}" srcOrd="0" destOrd="0" presId="urn:microsoft.com/office/officeart/2009/3/layout/HorizontalOrganizationChart"/>
    <dgm:cxn modelId="{F7E6C26C-7F29-4048-BAA6-8CCF6CBC0806}" type="presParOf" srcId="{FEAC7974-4462-4948-9F19-4D53C38CC88A}" destId="{CBD704CC-8D6F-4C39-AFA6-3825EE74A965}" srcOrd="1" destOrd="0" presId="urn:microsoft.com/office/officeart/2009/3/layout/HorizontalOrganizationChart"/>
    <dgm:cxn modelId="{0B7C8F44-45E4-E744-B0BC-F0F812F5ED3D}" type="presParOf" srcId="{9441C830-A66B-4AFB-9252-8069549D4F0A}" destId="{C4FE27A9-6818-468D-8F72-5DEAE64958BC}" srcOrd="1" destOrd="0" presId="urn:microsoft.com/office/officeart/2009/3/layout/HorizontalOrganizationChart"/>
    <dgm:cxn modelId="{68D446E9-30F0-4048-B409-DF15BB4840F4}" type="presParOf" srcId="{9441C830-A66B-4AFB-9252-8069549D4F0A}" destId="{B9E24DCA-DEF6-41DD-8228-40542DF88903}" srcOrd="2" destOrd="0" presId="urn:microsoft.com/office/officeart/2009/3/layout/HorizontalOrganizationChart"/>
    <dgm:cxn modelId="{CE5DCFFA-3AD8-5A4F-88EE-A6AC166C30E1}" type="presParOf" srcId="{96876921-77F4-4E08-9148-E99125692808}" destId="{72A5A8A1-C34D-4CC9-B014-4EDC4C60B5CB}" srcOrd="2" destOrd="0" presId="urn:microsoft.com/office/officeart/2009/3/layout/HorizontalOrganizationChart"/>
    <dgm:cxn modelId="{1A1DF395-71C4-E14A-85FE-73DC806FCF89}" type="presParOf" srcId="{96876921-77F4-4E08-9148-E99125692808}" destId="{99464D45-2B22-432F-8F6C-3394CEC310A7}" srcOrd="3" destOrd="0" presId="urn:microsoft.com/office/officeart/2009/3/layout/HorizontalOrganizationChart"/>
    <dgm:cxn modelId="{D4D1FAF2-E465-6347-B640-70D074495B5A}" type="presParOf" srcId="{99464D45-2B22-432F-8F6C-3394CEC310A7}" destId="{7EEFA05D-0146-474D-BB41-35A44BBAC0EB}" srcOrd="0" destOrd="0" presId="urn:microsoft.com/office/officeart/2009/3/layout/HorizontalOrganizationChart"/>
    <dgm:cxn modelId="{C5F7C513-5F37-5546-B8C7-8AA0A0BC393F}" type="presParOf" srcId="{7EEFA05D-0146-474D-BB41-35A44BBAC0EB}" destId="{86A07B8D-FF15-4EFF-8681-05A46BF1E797}" srcOrd="0" destOrd="0" presId="urn:microsoft.com/office/officeart/2009/3/layout/HorizontalOrganizationChart"/>
    <dgm:cxn modelId="{3677871E-A491-5740-9D01-DE96307978C4}" type="presParOf" srcId="{7EEFA05D-0146-474D-BB41-35A44BBAC0EB}" destId="{A4529214-DB2D-4B21-8831-F60F2A376559}" srcOrd="1" destOrd="0" presId="urn:microsoft.com/office/officeart/2009/3/layout/HorizontalOrganizationChart"/>
    <dgm:cxn modelId="{3D547B28-96EA-024B-A1FC-FDC802DE659B}" type="presParOf" srcId="{99464D45-2B22-432F-8F6C-3394CEC310A7}" destId="{4C9D6515-EA4F-4DBF-A8FE-0711C70136B1}" srcOrd="1" destOrd="0" presId="urn:microsoft.com/office/officeart/2009/3/layout/HorizontalOrganizationChart"/>
    <dgm:cxn modelId="{F554EA9F-5F0D-2740-A60A-5219F0EE551F}" type="presParOf" srcId="{99464D45-2B22-432F-8F6C-3394CEC310A7}" destId="{686779DB-34D3-4F60-84B6-A35826FF3C2A}" srcOrd="2" destOrd="0" presId="urn:microsoft.com/office/officeart/2009/3/layout/HorizontalOrganizationChart"/>
    <dgm:cxn modelId="{89E2BE1F-4E46-A54D-A209-F6EAE3AA2F66}" type="presParOf" srcId="{96876921-77F4-4E08-9148-E99125692808}" destId="{B94BF64B-9716-424E-A851-42E8E7B2B9A7}" srcOrd="4" destOrd="0" presId="urn:microsoft.com/office/officeart/2009/3/layout/HorizontalOrganizationChart"/>
    <dgm:cxn modelId="{97E2218A-4BB7-6544-978D-D63F0CAC742F}" type="presParOf" srcId="{96876921-77F4-4E08-9148-E99125692808}" destId="{31E814C1-FFDD-BA48-BF9D-F3C8FF892503}" srcOrd="5" destOrd="0" presId="urn:microsoft.com/office/officeart/2009/3/layout/HorizontalOrganizationChart"/>
    <dgm:cxn modelId="{C92A6A77-BAE9-664E-B190-5C6D3CD49C08}" type="presParOf" srcId="{31E814C1-FFDD-BA48-BF9D-F3C8FF892503}" destId="{1780440E-D92A-B040-A710-F8D875101E05}" srcOrd="0" destOrd="0" presId="urn:microsoft.com/office/officeart/2009/3/layout/HorizontalOrganizationChart"/>
    <dgm:cxn modelId="{3A5639A3-1809-1C44-B7F8-D55E8B45583D}" type="presParOf" srcId="{1780440E-D92A-B040-A710-F8D875101E05}" destId="{A73C4A40-2D47-BF42-9EF8-B3BEE9451F45}" srcOrd="0" destOrd="0" presId="urn:microsoft.com/office/officeart/2009/3/layout/HorizontalOrganizationChart"/>
    <dgm:cxn modelId="{A63B4776-70EC-4246-A04D-99F34881A0E1}" type="presParOf" srcId="{1780440E-D92A-B040-A710-F8D875101E05}" destId="{BCDD8BD9-F9D2-4C44-AB56-5005F5FB7B08}" srcOrd="1" destOrd="0" presId="urn:microsoft.com/office/officeart/2009/3/layout/HorizontalOrganizationChart"/>
    <dgm:cxn modelId="{F748A79B-8890-C745-8D8F-38235DF6207B}" type="presParOf" srcId="{31E814C1-FFDD-BA48-BF9D-F3C8FF892503}" destId="{B22D4294-1D49-E046-9CF9-7B480D0762E6}" srcOrd="1" destOrd="0" presId="urn:microsoft.com/office/officeart/2009/3/layout/HorizontalOrganizationChart"/>
    <dgm:cxn modelId="{E0545FE5-28F5-074B-A351-4F2B4FDFA1C8}" type="presParOf" srcId="{31E814C1-FFDD-BA48-BF9D-F3C8FF892503}" destId="{E1D0C206-488D-6348-BEA7-1FE8B1679EF7}" srcOrd="2" destOrd="0" presId="urn:microsoft.com/office/officeart/2009/3/layout/HorizontalOrganizationChart"/>
    <dgm:cxn modelId="{ADEEF963-453B-F749-9189-85242765BBB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a:solidFill>
          <a:schemeClr val="accent2">
            <a:lumMod val="75000"/>
          </a:schemeClr>
        </a:solidFill>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a:solidFill>
          <a:schemeClr val="accent2">
            <a:lumMod val="75000"/>
          </a:schemeClr>
        </a:solidFill>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3536804-606F-4840-B513-E11361B4CF2B}"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C1B261A-A092-F64B-9444-F9E805B4045F}" type="presOf" srcId="{7638F483-EC40-4669-A117-0C6040B4A66B}" destId="{A4529214-DB2D-4B21-8831-F60F2A376559}" srcOrd="1" destOrd="0" presId="urn:microsoft.com/office/officeart/2009/3/layout/HorizontalOrganizationChart"/>
    <dgm:cxn modelId="{C2DA6F24-AB2D-D349-9655-A6F0023DEDED}" type="presOf" srcId="{E2369F6E-DA59-4F6E-BD69-6CAA013A82BE}" destId="{CD82D2C2-9EF5-4CA0-9CEE-9265A38A1F4A}" srcOrd="0" destOrd="0" presId="urn:microsoft.com/office/officeart/2009/3/layout/HorizontalOrganizationChart"/>
    <dgm:cxn modelId="{4A20B65A-8E71-C845-AD98-E9ED548D50E1}" type="presOf" srcId="{87585F0D-6A81-F747-99EB-D14B33EBB618}" destId="{BCDD8BD9-F9D2-4C44-AB56-5005F5FB7B08}" srcOrd="1" destOrd="0" presId="urn:microsoft.com/office/officeart/2009/3/layout/HorizontalOrganizationChart"/>
    <dgm:cxn modelId="{538D4C61-EA7D-6A4C-87DC-0AA46CFEACE4}" type="presOf" srcId="{87585F0D-6A81-F747-99EB-D14B33EBB618}" destId="{A73C4A40-2D47-BF42-9EF8-B3BEE9451F45}" srcOrd="0" destOrd="0" presId="urn:microsoft.com/office/officeart/2009/3/layout/HorizontalOrganizationChart"/>
    <dgm:cxn modelId="{89D7FD78-A886-6742-8755-72C57ECB4542}" type="presOf" srcId="{57E64457-75B6-40DF-86BF-80888D7FBBC5}" destId="{72A5A8A1-C34D-4CC9-B014-4EDC4C60B5CB}" srcOrd="0" destOrd="0" presId="urn:microsoft.com/office/officeart/2009/3/layout/HorizontalOrganizationChart"/>
    <dgm:cxn modelId="{9E192E7D-051A-224D-B0CC-374B85124FB3}" type="presOf" srcId="{9AC2E227-803C-4016-BF2C-9291B6CAA290}" destId="{2A2AFDF2-2568-44F8-842C-3BFD70D9F2B1}" srcOrd="0" destOrd="0" presId="urn:microsoft.com/office/officeart/2009/3/layout/HorizontalOrganizationChart"/>
    <dgm:cxn modelId="{3312DE8A-86DF-3145-896C-80B79C0D8D3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CF138AC-B59F-2746-80DA-87804EEDB875}" type="presOf" srcId="{7638F483-EC40-4669-A117-0C6040B4A66B}" destId="{86A07B8D-FF15-4EFF-8681-05A46BF1E797}" srcOrd="0" destOrd="0" presId="urn:microsoft.com/office/officeart/2009/3/layout/HorizontalOrganizationChart"/>
    <dgm:cxn modelId="{B9DB6CBF-5CF8-B640-8128-0AF66F84F622}"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AE2C4DA-96B5-0943-8EBE-C4A8F020BC6D}" type="presOf" srcId="{3FA44A42-E0AE-412C-8071-9A37D30DD567}" destId="{CBD704CC-8D6F-4C39-AFA6-3825EE74A965}" srcOrd="1" destOrd="0" presId="urn:microsoft.com/office/officeart/2009/3/layout/HorizontalOrganizationChart"/>
    <dgm:cxn modelId="{E397D5FC-303B-B643-A9F9-9501CC02B7CA}" type="presOf" srcId="{F05BBA42-D7AF-4BA0-8C3F-85B1FE28E48F}" destId="{18DB143D-9E27-4E02-AFA5-F665953CBC10}" srcOrd="0" destOrd="0" presId="urn:microsoft.com/office/officeart/2009/3/layout/HorizontalOrganizationChart"/>
    <dgm:cxn modelId="{0E4209E3-DA0A-6249-81EC-38B8988E2F36}" type="presParOf" srcId="{18DB143D-9E27-4E02-AFA5-F665953CBC10}" destId="{07E01157-B979-4F6B-B892-75DB2A2B8B0F}" srcOrd="0" destOrd="0" presId="urn:microsoft.com/office/officeart/2009/3/layout/HorizontalOrganizationChart"/>
    <dgm:cxn modelId="{A957BAEF-5EFE-DF4B-B1E2-926AA0678483}" type="presParOf" srcId="{07E01157-B979-4F6B-B892-75DB2A2B8B0F}" destId="{F686C23F-604E-4653-B2CB-27DBB6BED631}" srcOrd="0" destOrd="0" presId="urn:microsoft.com/office/officeart/2009/3/layout/HorizontalOrganizationChart"/>
    <dgm:cxn modelId="{8A1346DE-E574-CF4A-B87C-D981B91842C1}" type="presParOf" srcId="{F686C23F-604E-4653-B2CB-27DBB6BED631}" destId="{2A2AFDF2-2568-44F8-842C-3BFD70D9F2B1}" srcOrd="0" destOrd="0" presId="urn:microsoft.com/office/officeart/2009/3/layout/HorizontalOrganizationChart"/>
    <dgm:cxn modelId="{65F65DD0-EC26-CE44-AF9F-28C50EA001B3}" type="presParOf" srcId="{F686C23F-604E-4653-B2CB-27DBB6BED631}" destId="{9CD41DA5-A8A9-4189-B933-DCF665F7DF2D}" srcOrd="1" destOrd="0" presId="urn:microsoft.com/office/officeart/2009/3/layout/HorizontalOrganizationChart"/>
    <dgm:cxn modelId="{E40A1179-0461-7E42-B96B-FF6C3BFA0302}" type="presParOf" srcId="{07E01157-B979-4F6B-B892-75DB2A2B8B0F}" destId="{96876921-77F4-4E08-9148-E99125692808}" srcOrd="1" destOrd="0" presId="urn:microsoft.com/office/officeart/2009/3/layout/HorizontalOrganizationChart"/>
    <dgm:cxn modelId="{2BFF7AF3-BD9E-064E-B187-54C8B9B2E89D}" type="presParOf" srcId="{96876921-77F4-4E08-9148-E99125692808}" destId="{CD82D2C2-9EF5-4CA0-9CEE-9265A38A1F4A}" srcOrd="0" destOrd="0" presId="urn:microsoft.com/office/officeart/2009/3/layout/HorizontalOrganizationChart"/>
    <dgm:cxn modelId="{59280359-B6F7-ED46-8864-375577419BBB}" type="presParOf" srcId="{96876921-77F4-4E08-9148-E99125692808}" destId="{9441C830-A66B-4AFB-9252-8069549D4F0A}" srcOrd="1" destOrd="0" presId="urn:microsoft.com/office/officeart/2009/3/layout/HorizontalOrganizationChart"/>
    <dgm:cxn modelId="{42EB3E69-CC36-6241-9004-497738092049}" type="presParOf" srcId="{9441C830-A66B-4AFB-9252-8069549D4F0A}" destId="{FEAC7974-4462-4948-9F19-4D53C38CC88A}" srcOrd="0" destOrd="0" presId="urn:microsoft.com/office/officeart/2009/3/layout/HorizontalOrganizationChart"/>
    <dgm:cxn modelId="{486E2EC1-B283-2D46-BBA8-3ABC1AF6C18E}" type="presParOf" srcId="{FEAC7974-4462-4948-9F19-4D53C38CC88A}" destId="{22C8BBC7-02FA-4EF0-899A-834C1FEE39E3}" srcOrd="0" destOrd="0" presId="urn:microsoft.com/office/officeart/2009/3/layout/HorizontalOrganizationChart"/>
    <dgm:cxn modelId="{F7E6C26C-7F29-4048-BAA6-8CCF6CBC0806}" type="presParOf" srcId="{FEAC7974-4462-4948-9F19-4D53C38CC88A}" destId="{CBD704CC-8D6F-4C39-AFA6-3825EE74A965}" srcOrd="1" destOrd="0" presId="urn:microsoft.com/office/officeart/2009/3/layout/HorizontalOrganizationChart"/>
    <dgm:cxn modelId="{0B7C8F44-45E4-E744-B0BC-F0F812F5ED3D}" type="presParOf" srcId="{9441C830-A66B-4AFB-9252-8069549D4F0A}" destId="{C4FE27A9-6818-468D-8F72-5DEAE64958BC}" srcOrd="1" destOrd="0" presId="urn:microsoft.com/office/officeart/2009/3/layout/HorizontalOrganizationChart"/>
    <dgm:cxn modelId="{68D446E9-30F0-4048-B409-DF15BB4840F4}" type="presParOf" srcId="{9441C830-A66B-4AFB-9252-8069549D4F0A}" destId="{B9E24DCA-DEF6-41DD-8228-40542DF88903}" srcOrd="2" destOrd="0" presId="urn:microsoft.com/office/officeart/2009/3/layout/HorizontalOrganizationChart"/>
    <dgm:cxn modelId="{CE5DCFFA-3AD8-5A4F-88EE-A6AC166C30E1}" type="presParOf" srcId="{96876921-77F4-4E08-9148-E99125692808}" destId="{72A5A8A1-C34D-4CC9-B014-4EDC4C60B5CB}" srcOrd="2" destOrd="0" presId="urn:microsoft.com/office/officeart/2009/3/layout/HorizontalOrganizationChart"/>
    <dgm:cxn modelId="{1A1DF395-71C4-E14A-85FE-73DC806FCF89}" type="presParOf" srcId="{96876921-77F4-4E08-9148-E99125692808}" destId="{99464D45-2B22-432F-8F6C-3394CEC310A7}" srcOrd="3" destOrd="0" presId="urn:microsoft.com/office/officeart/2009/3/layout/HorizontalOrganizationChart"/>
    <dgm:cxn modelId="{D4D1FAF2-E465-6347-B640-70D074495B5A}" type="presParOf" srcId="{99464D45-2B22-432F-8F6C-3394CEC310A7}" destId="{7EEFA05D-0146-474D-BB41-35A44BBAC0EB}" srcOrd="0" destOrd="0" presId="urn:microsoft.com/office/officeart/2009/3/layout/HorizontalOrganizationChart"/>
    <dgm:cxn modelId="{C5F7C513-5F37-5546-B8C7-8AA0A0BC393F}" type="presParOf" srcId="{7EEFA05D-0146-474D-BB41-35A44BBAC0EB}" destId="{86A07B8D-FF15-4EFF-8681-05A46BF1E797}" srcOrd="0" destOrd="0" presId="urn:microsoft.com/office/officeart/2009/3/layout/HorizontalOrganizationChart"/>
    <dgm:cxn modelId="{3677871E-A491-5740-9D01-DE96307978C4}" type="presParOf" srcId="{7EEFA05D-0146-474D-BB41-35A44BBAC0EB}" destId="{A4529214-DB2D-4B21-8831-F60F2A376559}" srcOrd="1" destOrd="0" presId="urn:microsoft.com/office/officeart/2009/3/layout/HorizontalOrganizationChart"/>
    <dgm:cxn modelId="{3D547B28-96EA-024B-A1FC-FDC802DE659B}" type="presParOf" srcId="{99464D45-2B22-432F-8F6C-3394CEC310A7}" destId="{4C9D6515-EA4F-4DBF-A8FE-0711C70136B1}" srcOrd="1" destOrd="0" presId="urn:microsoft.com/office/officeart/2009/3/layout/HorizontalOrganizationChart"/>
    <dgm:cxn modelId="{F554EA9F-5F0D-2740-A60A-5219F0EE551F}" type="presParOf" srcId="{99464D45-2B22-432F-8F6C-3394CEC310A7}" destId="{686779DB-34D3-4F60-84B6-A35826FF3C2A}" srcOrd="2" destOrd="0" presId="urn:microsoft.com/office/officeart/2009/3/layout/HorizontalOrganizationChart"/>
    <dgm:cxn modelId="{89E2BE1F-4E46-A54D-A209-F6EAE3AA2F66}" type="presParOf" srcId="{96876921-77F4-4E08-9148-E99125692808}" destId="{B94BF64B-9716-424E-A851-42E8E7B2B9A7}" srcOrd="4" destOrd="0" presId="urn:microsoft.com/office/officeart/2009/3/layout/HorizontalOrganizationChart"/>
    <dgm:cxn modelId="{97E2218A-4BB7-6544-978D-D63F0CAC742F}" type="presParOf" srcId="{96876921-77F4-4E08-9148-E99125692808}" destId="{31E814C1-FFDD-BA48-BF9D-F3C8FF892503}" srcOrd="5" destOrd="0" presId="urn:microsoft.com/office/officeart/2009/3/layout/HorizontalOrganizationChart"/>
    <dgm:cxn modelId="{C92A6A77-BAE9-664E-B190-5C6D3CD49C08}" type="presParOf" srcId="{31E814C1-FFDD-BA48-BF9D-F3C8FF892503}" destId="{1780440E-D92A-B040-A710-F8D875101E05}" srcOrd="0" destOrd="0" presId="urn:microsoft.com/office/officeart/2009/3/layout/HorizontalOrganizationChart"/>
    <dgm:cxn modelId="{3A5639A3-1809-1C44-B7F8-D55E8B45583D}" type="presParOf" srcId="{1780440E-D92A-B040-A710-F8D875101E05}" destId="{A73C4A40-2D47-BF42-9EF8-B3BEE9451F45}" srcOrd="0" destOrd="0" presId="urn:microsoft.com/office/officeart/2009/3/layout/HorizontalOrganizationChart"/>
    <dgm:cxn modelId="{A63B4776-70EC-4246-A04D-99F34881A0E1}" type="presParOf" srcId="{1780440E-D92A-B040-A710-F8D875101E05}" destId="{BCDD8BD9-F9D2-4C44-AB56-5005F5FB7B08}" srcOrd="1" destOrd="0" presId="urn:microsoft.com/office/officeart/2009/3/layout/HorizontalOrganizationChart"/>
    <dgm:cxn modelId="{F748A79B-8890-C745-8D8F-38235DF6207B}" type="presParOf" srcId="{31E814C1-FFDD-BA48-BF9D-F3C8FF892503}" destId="{B22D4294-1D49-E046-9CF9-7B480D0762E6}" srcOrd="1" destOrd="0" presId="urn:microsoft.com/office/officeart/2009/3/layout/HorizontalOrganizationChart"/>
    <dgm:cxn modelId="{E0545FE5-28F5-074B-A351-4F2B4FDFA1C8}" type="presParOf" srcId="{31E814C1-FFDD-BA48-BF9D-F3C8FF892503}" destId="{E1D0C206-488D-6348-BEA7-1FE8B1679EF7}" srcOrd="2" destOrd="0" presId="urn:microsoft.com/office/officeart/2009/3/layout/HorizontalOrganizationChart"/>
    <dgm:cxn modelId="{ADEEF963-453B-F749-9189-85242765BBB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2BD1CD3A-B3E4-1045-B134-2A73ED46E912}" type="presOf" srcId="{3FA44A42-E0AE-412C-8071-9A37D30DD567}" destId="{22C8BBC7-02FA-4EF0-899A-834C1FEE39E3}" srcOrd="0" destOrd="0" presId="urn:microsoft.com/office/officeart/2009/3/layout/HorizontalOrganizationChart"/>
    <dgm:cxn modelId="{DCB1264A-A368-8642-B183-447E15043F53}" type="presOf" srcId="{57E64457-75B6-40DF-86BF-80888D7FBBC5}" destId="{72A5A8A1-C34D-4CC9-B014-4EDC4C60B5CB}" srcOrd="0" destOrd="0" presId="urn:microsoft.com/office/officeart/2009/3/layout/HorizontalOrganizationChart"/>
    <dgm:cxn modelId="{EB546C73-BE09-1D45-9842-3CC57678DF76}" type="presOf" srcId="{7638F483-EC40-4669-A117-0C6040B4A66B}" destId="{A4529214-DB2D-4B21-8831-F60F2A376559}" srcOrd="1" destOrd="0" presId="urn:microsoft.com/office/officeart/2009/3/layout/HorizontalOrganizationChart"/>
    <dgm:cxn modelId="{4BFE1480-DA60-854B-8D5C-288A295BCA2C}" type="presOf" srcId="{87585F0D-6A81-F747-99EB-D14B33EBB618}" destId="{A73C4A40-2D47-BF42-9EF8-B3BEE9451F45}" srcOrd="0" destOrd="0" presId="urn:microsoft.com/office/officeart/2009/3/layout/HorizontalOrganizationChart"/>
    <dgm:cxn modelId="{FAF5CC96-8CDF-ED4C-A4F8-B25CB414A452}"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A75F1A2-CBB5-5741-86BE-EBE6AF7428F2}"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31750AD-656E-2740-8C1A-4FAFE59BA2CC}" type="presOf" srcId="{7638F483-EC40-4669-A117-0C6040B4A66B}" destId="{86A07B8D-FF15-4EFF-8681-05A46BF1E79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FE4547E6-745C-8040-89BB-449C40A73543}" type="presOf" srcId="{F05BBA42-D7AF-4BA0-8C3F-85B1FE28E48F}" destId="{18DB143D-9E27-4E02-AFA5-F665953CBC10}" srcOrd="0" destOrd="0" presId="urn:microsoft.com/office/officeart/2009/3/layout/HorizontalOrganizationChart"/>
    <dgm:cxn modelId="{C880B9E6-E2B7-AE48-B98C-ADD431315D27}" type="presOf" srcId="{3FA44A42-E0AE-412C-8071-9A37D30DD567}" destId="{CBD704CC-8D6F-4C39-AFA6-3825EE74A965}" srcOrd="1" destOrd="0" presId="urn:microsoft.com/office/officeart/2009/3/layout/HorizontalOrganizationChart"/>
    <dgm:cxn modelId="{49B121F5-64C8-D44A-AB36-194B07DAFF77}" type="presOf" srcId="{9AC2E227-803C-4016-BF2C-9291B6CAA290}" destId="{2A2AFDF2-2568-44F8-842C-3BFD70D9F2B1}" srcOrd="0" destOrd="0" presId="urn:microsoft.com/office/officeart/2009/3/layout/HorizontalOrganizationChart"/>
    <dgm:cxn modelId="{A73240F8-C895-AC43-8948-66B80FBE782A}" type="presOf" srcId="{9AC2E227-803C-4016-BF2C-9291B6CAA290}" destId="{9CD41DA5-A8A9-4189-B933-DCF665F7DF2D}" srcOrd="1" destOrd="0" presId="urn:microsoft.com/office/officeart/2009/3/layout/HorizontalOrganizationChart"/>
    <dgm:cxn modelId="{08DDFEFD-7489-954A-8E3D-A44344816F01}" type="presOf" srcId="{E2369F6E-DA59-4F6E-BD69-6CAA013A82BE}" destId="{CD82D2C2-9EF5-4CA0-9CEE-9265A38A1F4A}" srcOrd="0" destOrd="0" presId="urn:microsoft.com/office/officeart/2009/3/layout/HorizontalOrganizationChart"/>
    <dgm:cxn modelId="{97863997-5E3F-4D4A-85A0-4C52E770F7B1}" type="presParOf" srcId="{18DB143D-9E27-4E02-AFA5-F665953CBC10}" destId="{07E01157-B979-4F6B-B892-75DB2A2B8B0F}" srcOrd="0" destOrd="0" presId="urn:microsoft.com/office/officeart/2009/3/layout/HorizontalOrganizationChart"/>
    <dgm:cxn modelId="{F2DC9074-3AA2-E44D-9DA7-1F0C4017EECE}" type="presParOf" srcId="{07E01157-B979-4F6B-B892-75DB2A2B8B0F}" destId="{F686C23F-604E-4653-B2CB-27DBB6BED631}" srcOrd="0" destOrd="0" presId="urn:microsoft.com/office/officeart/2009/3/layout/HorizontalOrganizationChart"/>
    <dgm:cxn modelId="{49469931-F0DC-D744-9524-DC6E866562E5}" type="presParOf" srcId="{F686C23F-604E-4653-B2CB-27DBB6BED631}" destId="{2A2AFDF2-2568-44F8-842C-3BFD70D9F2B1}" srcOrd="0" destOrd="0" presId="urn:microsoft.com/office/officeart/2009/3/layout/HorizontalOrganizationChart"/>
    <dgm:cxn modelId="{535BB1A9-92FF-474E-96B8-A0E8F08999A0}" type="presParOf" srcId="{F686C23F-604E-4653-B2CB-27DBB6BED631}" destId="{9CD41DA5-A8A9-4189-B933-DCF665F7DF2D}" srcOrd="1" destOrd="0" presId="urn:microsoft.com/office/officeart/2009/3/layout/HorizontalOrganizationChart"/>
    <dgm:cxn modelId="{3E67C3BD-DE5D-8243-B429-C2A13C448AE9}" type="presParOf" srcId="{07E01157-B979-4F6B-B892-75DB2A2B8B0F}" destId="{96876921-77F4-4E08-9148-E99125692808}" srcOrd="1" destOrd="0" presId="urn:microsoft.com/office/officeart/2009/3/layout/HorizontalOrganizationChart"/>
    <dgm:cxn modelId="{6EE41766-E834-094F-BC48-6072748768CE}" type="presParOf" srcId="{96876921-77F4-4E08-9148-E99125692808}" destId="{CD82D2C2-9EF5-4CA0-9CEE-9265A38A1F4A}" srcOrd="0" destOrd="0" presId="urn:microsoft.com/office/officeart/2009/3/layout/HorizontalOrganizationChart"/>
    <dgm:cxn modelId="{AB70F8A9-D2D3-6A4E-BB25-B2A6EA2C216B}" type="presParOf" srcId="{96876921-77F4-4E08-9148-E99125692808}" destId="{9441C830-A66B-4AFB-9252-8069549D4F0A}" srcOrd="1" destOrd="0" presId="urn:microsoft.com/office/officeart/2009/3/layout/HorizontalOrganizationChart"/>
    <dgm:cxn modelId="{090DDA10-14BD-FC44-8D59-5A8BFA57FA5E}" type="presParOf" srcId="{9441C830-A66B-4AFB-9252-8069549D4F0A}" destId="{FEAC7974-4462-4948-9F19-4D53C38CC88A}" srcOrd="0" destOrd="0" presId="urn:microsoft.com/office/officeart/2009/3/layout/HorizontalOrganizationChart"/>
    <dgm:cxn modelId="{C17D592B-FA4B-9645-92DA-74824DE6935D}" type="presParOf" srcId="{FEAC7974-4462-4948-9F19-4D53C38CC88A}" destId="{22C8BBC7-02FA-4EF0-899A-834C1FEE39E3}" srcOrd="0" destOrd="0" presId="urn:microsoft.com/office/officeart/2009/3/layout/HorizontalOrganizationChart"/>
    <dgm:cxn modelId="{A6229F36-03A1-6F41-9F94-E0580CDC1DC1}" type="presParOf" srcId="{FEAC7974-4462-4948-9F19-4D53C38CC88A}" destId="{CBD704CC-8D6F-4C39-AFA6-3825EE74A965}" srcOrd="1" destOrd="0" presId="urn:microsoft.com/office/officeart/2009/3/layout/HorizontalOrganizationChart"/>
    <dgm:cxn modelId="{85839DE9-E1FC-2540-8F2E-5E59032468B5}" type="presParOf" srcId="{9441C830-A66B-4AFB-9252-8069549D4F0A}" destId="{C4FE27A9-6818-468D-8F72-5DEAE64958BC}" srcOrd="1" destOrd="0" presId="urn:microsoft.com/office/officeart/2009/3/layout/HorizontalOrganizationChart"/>
    <dgm:cxn modelId="{931E52B6-CDED-8649-A483-955A3857B2C2}" type="presParOf" srcId="{9441C830-A66B-4AFB-9252-8069549D4F0A}" destId="{B9E24DCA-DEF6-41DD-8228-40542DF88903}" srcOrd="2" destOrd="0" presId="urn:microsoft.com/office/officeart/2009/3/layout/HorizontalOrganizationChart"/>
    <dgm:cxn modelId="{9C5951F9-DA66-344F-A846-D30F05D4A7E9}" type="presParOf" srcId="{96876921-77F4-4E08-9148-E99125692808}" destId="{72A5A8A1-C34D-4CC9-B014-4EDC4C60B5CB}" srcOrd="2" destOrd="0" presId="urn:microsoft.com/office/officeart/2009/3/layout/HorizontalOrganizationChart"/>
    <dgm:cxn modelId="{D58ADB6B-0D38-4948-A152-97CD543BB54A}" type="presParOf" srcId="{96876921-77F4-4E08-9148-E99125692808}" destId="{99464D45-2B22-432F-8F6C-3394CEC310A7}" srcOrd="3" destOrd="0" presId="urn:microsoft.com/office/officeart/2009/3/layout/HorizontalOrganizationChart"/>
    <dgm:cxn modelId="{A5F6A133-03AB-914D-A8C9-DECD1396F711}" type="presParOf" srcId="{99464D45-2B22-432F-8F6C-3394CEC310A7}" destId="{7EEFA05D-0146-474D-BB41-35A44BBAC0EB}" srcOrd="0" destOrd="0" presId="urn:microsoft.com/office/officeart/2009/3/layout/HorizontalOrganizationChart"/>
    <dgm:cxn modelId="{D1F97888-D224-BE41-B613-C95E3B6096D8}" type="presParOf" srcId="{7EEFA05D-0146-474D-BB41-35A44BBAC0EB}" destId="{86A07B8D-FF15-4EFF-8681-05A46BF1E797}" srcOrd="0" destOrd="0" presId="urn:microsoft.com/office/officeart/2009/3/layout/HorizontalOrganizationChart"/>
    <dgm:cxn modelId="{AFA84829-36B7-0D40-B38F-F9B286CF6FA8}" type="presParOf" srcId="{7EEFA05D-0146-474D-BB41-35A44BBAC0EB}" destId="{A4529214-DB2D-4B21-8831-F60F2A376559}" srcOrd="1" destOrd="0" presId="urn:microsoft.com/office/officeart/2009/3/layout/HorizontalOrganizationChart"/>
    <dgm:cxn modelId="{5BD8595C-84C8-EC46-B45F-EE35D860E79F}" type="presParOf" srcId="{99464D45-2B22-432F-8F6C-3394CEC310A7}" destId="{4C9D6515-EA4F-4DBF-A8FE-0711C70136B1}" srcOrd="1" destOrd="0" presId="urn:microsoft.com/office/officeart/2009/3/layout/HorizontalOrganizationChart"/>
    <dgm:cxn modelId="{B90967BB-6120-EE46-8B3B-DD2BE8DA6502}" type="presParOf" srcId="{99464D45-2B22-432F-8F6C-3394CEC310A7}" destId="{686779DB-34D3-4F60-84B6-A35826FF3C2A}" srcOrd="2" destOrd="0" presId="urn:microsoft.com/office/officeart/2009/3/layout/HorizontalOrganizationChart"/>
    <dgm:cxn modelId="{3A0FB7B2-D258-2D43-8E68-6CACF4D002D0}" type="presParOf" srcId="{96876921-77F4-4E08-9148-E99125692808}" destId="{B94BF64B-9716-424E-A851-42E8E7B2B9A7}" srcOrd="4" destOrd="0" presId="urn:microsoft.com/office/officeart/2009/3/layout/HorizontalOrganizationChart"/>
    <dgm:cxn modelId="{93884358-2960-DD42-8526-BABDAD0729C8}" type="presParOf" srcId="{96876921-77F4-4E08-9148-E99125692808}" destId="{31E814C1-FFDD-BA48-BF9D-F3C8FF892503}" srcOrd="5" destOrd="0" presId="urn:microsoft.com/office/officeart/2009/3/layout/HorizontalOrganizationChart"/>
    <dgm:cxn modelId="{DE13BA2B-2924-694B-B9DA-E2C0894BA92C}" type="presParOf" srcId="{31E814C1-FFDD-BA48-BF9D-F3C8FF892503}" destId="{1780440E-D92A-B040-A710-F8D875101E05}" srcOrd="0" destOrd="0" presId="urn:microsoft.com/office/officeart/2009/3/layout/HorizontalOrganizationChart"/>
    <dgm:cxn modelId="{1B38622F-D520-484C-91A1-9349E21A3CB1}" type="presParOf" srcId="{1780440E-D92A-B040-A710-F8D875101E05}" destId="{A73C4A40-2D47-BF42-9EF8-B3BEE9451F45}" srcOrd="0" destOrd="0" presId="urn:microsoft.com/office/officeart/2009/3/layout/HorizontalOrganizationChart"/>
    <dgm:cxn modelId="{9804BDAB-4E67-4A4A-A1EC-FBB396AD8130}" type="presParOf" srcId="{1780440E-D92A-B040-A710-F8D875101E05}" destId="{BCDD8BD9-F9D2-4C44-AB56-5005F5FB7B08}" srcOrd="1" destOrd="0" presId="urn:microsoft.com/office/officeart/2009/3/layout/HorizontalOrganizationChart"/>
    <dgm:cxn modelId="{EFD62391-9EE9-3E46-B6A2-6B50C541822A}" type="presParOf" srcId="{31E814C1-FFDD-BA48-BF9D-F3C8FF892503}" destId="{B22D4294-1D49-E046-9CF9-7B480D0762E6}" srcOrd="1" destOrd="0" presId="urn:microsoft.com/office/officeart/2009/3/layout/HorizontalOrganizationChart"/>
    <dgm:cxn modelId="{EEA9EB9C-CB0F-2447-8410-E83BCCFFBFE7}" type="presParOf" srcId="{31E814C1-FFDD-BA48-BF9D-F3C8FF892503}" destId="{E1D0C206-488D-6348-BEA7-1FE8B1679EF7}" srcOrd="2" destOrd="0" presId="urn:microsoft.com/office/officeart/2009/3/layout/HorizontalOrganizationChart"/>
    <dgm:cxn modelId="{24FD6A7A-1C66-3A46-8BB3-0BE089CAA31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A478360C-0A2D-7641-A6C1-A6C4E61FD9A7}"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6E5D716-BDA3-9540-847C-10EEF2C752DC}" type="presOf" srcId="{7638F483-EC40-4669-A117-0C6040B4A66B}" destId="{86A07B8D-FF15-4EFF-8681-05A46BF1E797}" srcOrd="0" destOrd="0" presId="urn:microsoft.com/office/officeart/2009/3/layout/HorizontalOrganizationChart"/>
    <dgm:cxn modelId="{19DAB61E-88E5-BB49-A6A3-4F5A27452996}" type="presOf" srcId="{3FA44A42-E0AE-412C-8071-9A37D30DD567}" destId="{CBD704CC-8D6F-4C39-AFA6-3825EE74A965}" srcOrd="1" destOrd="0" presId="urn:microsoft.com/office/officeart/2009/3/layout/HorizontalOrganizationChart"/>
    <dgm:cxn modelId="{0F88FC4A-4CB1-044E-8344-2CE7006A6807}" type="presOf" srcId="{9AC2E227-803C-4016-BF2C-9291B6CAA290}" destId="{2A2AFDF2-2568-44F8-842C-3BFD70D9F2B1}" srcOrd="0" destOrd="0" presId="urn:microsoft.com/office/officeart/2009/3/layout/HorizontalOrganizationChart"/>
    <dgm:cxn modelId="{B29B435F-829F-814D-8F85-5F1D94371612}" type="presOf" srcId="{7638F483-EC40-4669-A117-0C6040B4A66B}" destId="{A4529214-DB2D-4B21-8831-F60F2A376559}" srcOrd="1" destOrd="0" presId="urn:microsoft.com/office/officeart/2009/3/layout/HorizontalOrganizationChart"/>
    <dgm:cxn modelId="{DA9AE57E-23FF-3C4C-81BB-A0B73C8F2EEC}" type="presOf" srcId="{18A5DCF8-381A-9740-A1DC-D1A5033A3647}" destId="{B94BF64B-9716-424E-A851-42E8E7B2B9A7}" srcOrd="0" destOrd="0" presId="urn:microsoft.com/office/officeart/2009/3/layout/HorizontalOrganizationChart"/>
    <dgm:cxn modelId="{6ADBDC85-D039-DD48-8475-A165B1364AE2}" type="presOf" srcId="{9AC2E227-803C-4016-BF2C-9291B6CAA290}" destId="{9CD41DA5-A8A9-4189-B933-DCF665F7DF2D}" srcOrd="1" destOrd="0" presId="urn:microsoft.com/office/officeart/2009/3/layout/HorizontalOrganizationChart"/>
    <dgm:cxn modelId="{BD248C95-AB1E-D248-A7CB-4B15C24D1A67}"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0D183B3-9C4B-354F-95D2-3678CA63EB9C}" type="presOf" srcId="{87585F0D-6A81-F747-99EB-D14B33EBB618}" destId="{BCDD8BD9-F9D2-4C44-AB56-5005F5FB7B08}" srcOrd="1" destOrd="0" presId="urn:microsoft.com/office/officeart/2009/3/layout/HorizontalOrganizationChart"/>
    <dgm:cxn modelId="{BF40DABD-AD9E-A943-972B-872C7110E7A1}"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F296DEC-1B37-E040-A976-678B31B2F04E}" type="presOf" srcId="{57E64457-75B6-40DF-86BF-80888D7FBBC5}" destId="{72A5A8A1-C34D-4CC9-B014-4EDC4C60B5CB}" srcOrd="0" destOrd="0" presId="urn:microsoft.com/office/officeart/2009/3/layout/HorizontalOrganizationChart"/>
    <dgm:cxn modelId="{3246E4F8-D049-0B41-9439-8BD32405F30C}" type="presOf" srcId="{F05BBA42-D7AF-4BA0-8C3F-85B1FE28E48F}" destId="{18DB143D-9E27-4E02-AFA5-F665953CBC10}" srcOrd="0" destOrd="0" presId="urn:microsoft.com/office/officeart/2009/3/layout/HorizontalOrganizationChart"/>
    <dgm:cxn modelId="{A79EDEAA-5510-7749-ACC7-99C116B26EBD}" type="presParOf" srcId="{18DB143D-9E27-4E02-AFA5-F665953CBC10}" destId="{07E01157-B979-4F6B-B892-75DB2A2B8B0F}" srcOrd="0" destOrd="0" presId="urn:microsoft.com/office/officeart/2009/3/layout/HorizontalOrganizationChart"/>
    <dgm:cxn modelId="{2E525F8F-A10C-1546-A952-4902AAA262E8}" type="presParOf" srcId="{07E01157-B979-4F6B-B892-75DB2A2B8B0F}" destId="{F686C23F-604E-4653-B2CB-27DBB6BED631}" srcOrd="0" destOrd="0" presId="urn:microsoft.com/office/officeart/2009/3/layout/HorizontalOrganizationChart"/>
    <dgm:cxn modelId="{C5FC4A76-F7CB-CD46-A303-208EA850DE70}" type="presParOf" srcId="{F686C23F-604E-4653-B2CB-27DBB6BED631}" destId="{2A2AFDF2-2568-44F8-842C-3BFD70D9F2B1}" srcOrd="0" destOrd="0" presId="urn:microsoft.com/office/officeart/2009/3/layout/HorizontalOrganizationChart"/>
    <dgm:cxn modelId="{2B0A9061-E619-4C45-88F8-EFC5D943AC86}" type="presParOf" srcId="{F686C23F-604E-4653-B2CB-27DBB6BED631}" destId="{9CD41DA5-A8A9-4189-B933-DCF665F7DF2D}" srcOrd="1" destOrd="0" presId="urn:microsoft.com/office/officeart/2009/3/layout/HorizontalOrganizationChart"/>
    <dgm:cxn modelId="{252A457D-B8A0-7B45-B9E3-99D180BF0CAA}" type="presParOf" srcId="{07E01157-B979-4F6B-B892-75DB2A2B8B0F}" destId="{96876921-77F4-4E08-9148-E99125692808}" srcOrd="1" destOrd="0" presId="urn:microsoft.com/office/officeart/2009/3/layout/HorizontalOrganizationChart"/>
    <dgm:cxn modelId="{2523AF52-2277-2642-A8FB-6F4EED3395E6}" type="presParOf" srcId="{96876921-77F4-4E08-9148-E99125692808}" destId="{CD82D2C2-9EF5-4CA0-9CEE-9265A38A1F4A}" srcOrd="0" destOrd="0" presId="urn:microsoft.com/office/officeart/2009/3/layout/HorizontalOrganizationChart"/>
    <dgm:cxn modelId="{018B3606-6B0A-6642-B8B6-DC6F173F1941}" type="presParOf" srcId="{96876921-77F4-4E08-9148-E99125692808}" destId="{9441C830-A66B-4AFB-9252-8069549D4F0A}" srcOrd="1" destOrd="0" presId="urn:microsoft.com/office/officeart/2009/3/layout/HorizontalOrganizationChart"/>
    <dgm:cxn modelId="{9853D31D-E556-F844-BE52-C116E2F80E10}" type="presParOf" srcId="{9441C830-A66B-4AFB-9252-8069549D4F0A}" destId="{FEAC7974-4462-4948-9F19-4D53C38CC88A}" srcOrd="0" destOrd="0" presId="urn:microsoft.com/office/officeart/2009/3/layout/HorizontalOrganizationChart"/>
    <dgm:cxn modelId="{294E7C3C-621F-C241-BF9B-500E5F2F5F13}" type="presParOf" srcId="{FEAC7974-4462-4948-9F19-4D53C38CC88A}" destId="{22C8BBC7-02FA-4EF0-899A-834C1FEE39E3}" srcOrd="0" destOrd="0" presId="urn:microsoft.com/office/officeart/2009/3/layout/HorizontalOrganizationChart"/>
    <dgm:cxn modelId="{81290AE6-E692-514F-A8EF-3E2619B5A37A}" type="presParOf" srcId="{FEAC7974-4462-4948-9F19-4D53C38CC88A}" destId="{CBD704CC-8D6F-4C39-AFA6-3825EE74A965}" srcOrd="1" destOrd="0" presId="urn:microsoft.com/office/officeart/2009/3/layout/HorizontalOrganizationChart"/>
    <dgm:cxn modelId="{4ABB3F90-C885-3A4F-B039-F415C4A91E32}" type="presParOf" srcId="{9441C830-A66B-4AFB-9252-8069549D4F0A}" destId="{C4FE27A9-6818-468D-8F72-5DEAE64958BC}" srcOrd="1" destOrd="0" presId="urn:microsoft.com/office/officeart/2009/3/layout/HorizontalOrganizationChart"/>
    <dgm:cxn modelId="{A9CDC269-48E0-484E-A424-B576EA0C80B9}" type="presParOf" srcId="{9441C830-A66B-4AFB-9252-8069549D4F0A}" destId="{B9E24DCA-DEF6-41DD-8228-40542DF88903}" srcOrd="2" destOrd="0" presId="urn:microsoft.com/office/officeart/2009/3/layout/HorizontalOrganizationChart"/>
    <dgm:cxn modelId="{1A13CDF4-7814-E442-8D42-2C41A1BC6525}" type="presParOf" srcId="{96876921-77F4-4E08-9148-E99125692808}" destId="{72A5A8A1-C34D-4CC9-B014-4EDC4C60B5CB}" srcOrd="2" destOrd="0" presId="urn:microsoft.com/office/officeart/2009/3/layout/HorizontalOrganizationChart"/>
    <dgm:cxn modelId="{56081F81-9C49-8349-AC26-BE1D8532B971}" type="presParOf" srcId="{96876921-77F4-4E08-9148-E99125692808}" destId="{99464D45-2B22-432F-8F6C-3394CEC310A7}" srcOrd="3" destOrd="0" presId="urn:microsoft.com/office/officeart/2009/3/layout/HorizontalOrganizationChart"/>
    <dgm:cxn modelId="{90307506-4610-744C-AD1D-120B411B2AB5}" type="presParOf" srcId="{99464D45-2B22-432F-8F6C-3394CEC310A7}" destId="{7EEFA05D-0146-474D-BB41-35A44BBAC0EB}" srcOrd="0" destOrd="0" presId="urn:microsoft.com/office/officeart/2009/3/layout/HorizontalOrganizationChart"/>
    <dgm:cxn modelId="{A714AB2C-6F9D-8744-8AFF-2E90C6CAB205}" type="presParOf" srcId="{7EEFA05D-0146-474D-BB41-35A44BBAC0EB}" destId="{86A07B8D-FF15-4EFF-8681-05A46BF1E797}" srcOrd="0" destOrd="0" presId="urn:microsoft.com/office/officeart/2009/3/layout/HorizontalOrganizationChart"/>
    <dgm:cxn modelId="{62E10EC9-08D4-954D-854B-2EF7CDA49F8D}" type="presParOf" srcId="{7EEFA05D-0146-474D-BB41-35A44BBAC0EB}" destId="{A4529214-DB2D-4B21-8831-F60F2A376559}" srcOrd="1" destOrd="0" presId="urn:microsoft.com/office/officeart/2009/3/layout/HorizontalOrganizationChart"/>
    <dgm:cxn modelId="{8326183E-9883-2A4F-8141-A4106EDAF174}" type="presParOf" srcId="{99464D45-2B22-432F-8F6C-3394CEC310A7}" destId="{4C9D6515-EA4F-4DBF-A8FE-0711C70136B1}" srcOrd="1" destOrd="0" presId="urn:microsoft.com/office/officeart/2009/3/layout/HorizontalOrganizationChart"/>
    <dgm:cxn modelId="{4DFC55C2-D9D0-8849-950B-04D915C59A4A}" type="presParOf" srcId="{99464D45-2B22-432F-8F6C-3394CEC310A7}" destId="{686779DB-34D3-4F60-84B6-A35826FF3C2A}" srcOrd="2" destOrd="0" presId="urn:microsoft.com/office/officeart/2009/3/layout/HorizontalOrganizationChart"/>
    <dgm:cxn modelId="{2D2D8711-736E-4746-ADCA-3119469AEAED}" type="presParOf" srcId="{96876921-77F4-4E08-9148-E99125692808}" destId="{B94BF64B-9716-424E-A851-42E8E7B2B9A7}" srcOrd="4" destOrd="0" presId="urn:microsoft.com/office/officeart/2009/3/layout/HorizontalOrganizationChart"/>
    <dgm:cxn modelId="{13DB2E92-D3DC-7442-BB72-862079EC89B9}" type="presParOf" srcId="{96876921-77F4-4E08-9148-E99125692808}" destId="{31E814C1-FFDD-BA48-BF9D-F3C8FF892503}" srcOrd="5" destOrd="0" presId="urn:microsoft.com/office/officeart/2009/3/layout/HorizontalOrganizationChart"/>
    <dgm:cxn modelId="{DE366A22-6B20-C546-A9D6-6C296BC3D6DF}" type="presParOf" srcId="{31E814C1-FFDD-BA48-BF9D-F3C8FF892503}" destId="{1780440E-D92A-B040-A710-F8D875101E05}" srcOrd="0" destOrd="0" presId="urn:microsoft.com/office/officeart/2009/3/layout/HorizontalOrganizationChart"/>
    <dgm:cxn modelId="{D043161D-41C3-344B-9AAD-E994BDB6B331}" type="presParOf" srcId="{1780440E-D92A-B040-A710-F8D875101E05}" destId="{A73C4A40-2D47-BF42-9EF8-B3BEE9451F45}" srcOrd="0" destOrd="0" presId="urn:microsoft.com/office/officeart/2009/3/layout/HorizontalOrganizationChart"/>
    <dgm:cxn modelId="{64949639-35A9-AE4D-A3C8-4D50206F9E5D}" type="presParOf" srcId="{1780440E-D92A-B040-A710-F8D875101E05}" destId="{BCDD8BD9-F9D2-4C44-AB56-5005F5FB7B08}" srcOrd="1" destOrd="0" presId="urn:microsoft.com/office/officeart/2009/3/layout/HorizontalOrganizationChart"/>
    <dgm:cxn modelId="{F80E7600-2A58-8E44-8DEA-97EDC46E99AE}" type="presParOf" srcId="{31E814C1-FFDD-BA48-BF9D-F3C8FF892503}" destId="{B22D4294-1D49-E046-9CF9-7B480D0762E6}" srcOrd="1" destOrd="0" presId="urn:microsoft.com/office/officeart/2009/3/layout/HorizontalOrganizationChart"/>
    <dgm:cxn modelId="{79C3E1E7-FE7B-EE44-952A-A65FDA40F8BC}" type="presParOf" srcId="{31E814C1-FFDD-BA48-BF9D-F3C8FF892503}" destId="{E1D0C206-488D-6348-BEA7-1FE8B1679EF7}" srcOrd="2" destOrd="0" presId="urn:microsoft.com/office/officeart/2009/3/layout/HorizontalOrganizationChart"/>
    <dgm:cxn modelId="{720B61CB-4FA8-BE47-83C6-A52B5ED6F10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06BA009-88CE-4847-8C84-9D15CC617ABE}" type="presOf" srcId="{9AC2E227-803C-4016-BF2C-9291B6CAA290}" destId="{9CD41DA5-A8A9-4189-B933-DCF665F7DF2D}"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E143E95B-8A1B-2646-8B3D-0E0D11E44696}" type="presOf" srcId="{3FA44A42-E0AE-412C-8071-9A37D30DD567}" destId="{22C8BBC7-02FA-4EF0-899A-834C1FEE39E3}" srcOrd="0" destOrd="0" presId="urn:microsoft.com/office/officeart/2009/3/layout/HorizontalOrganizationChart"/>
    <dgm:cxn modelId="{5E58F693-ADED-E644-A68A-090C7E4383D5}" type="presOf" srcId="{87585F0D-6A81-F747-99EB-D14B33EBB618}" destId="{BCDD8BD9-F9D2-4C44-AB56-5005F5FB7B08}" srcOrd="1" destOrd="0" presId="urn:microsoft.com/office/officeart/2009/3/layout/HorizontalOrganizationChart"/>
    <dgm:cxn modelId="{D3F56799-7C26-AC4E-8068-A26ACA749797}"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27440A5-15A2-4C42-8E8F-98A8971D586E}" type="presOf" srcId="{9AC2E227-803C-4016-BF2C-9291B6CAA290}" destId="{2A2AFDF2-2568-44F8-842C-3BFD70D9F2B1}"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188787AE-8C90-AF4B-BB45-144A42F1DD18}" type="presOf" srcId="{57E64457-75B6-40DF-86BF-80888D7FBBC5}" destId="{72A5A8A1-C34D-4CC9-B014-4EDC4C60B5CB}" srcOrd="0" destOrd="0" presId="urn:microsoft.com/office/officeart/2009/3/layout/HorizontalOrganizationChart"/>
    <dgm:cxn modelId="{396878B4-C11A-FD42-8D18-D2A495711CF6}"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50A1CD8-E13D-8344-8A06-8B123A53BF7C}" type="presOf" srcId="{7638F483-EC40-4669-A117-0C6040B4A66B}" destId="{86A07B8D-FF15-4EFF-8681-05A46BF1E797}" srcOrd="0" destOrd="0" presId="urn:microsoft.com/office/officeart/2009/3/layout/HorizontalOrganizationChart"/>
    <dgm:cxn modelId="{C2A924D9-3DCC-7C4F-BA64-EE67199169F3}" type="presOf" srcId="{3FA44A42-E0AE-412C-8071-9A37D30DD567}" destId="{CBD704CC-8D6F-4C39-AFA6-3825EE74A965}" srcOrd="1" destOrd="0" presId="urn:microsoft.com/office/officeart/2009/3/layout/HorizontalOrganizationChart"/>
    <dgm:cxn modelId="{3E5AA6DE-E512-DE4C-B995-CCBA88988975}" type="presOf" srcId="{E2369F6E-DA59-4F6E-BD69-6CAA013A82BE}" destId="{CD82D2C2-9EF5-4CA0-9CEE-9265A38A1F4A}" srcOrd="0" destOrd="0" presId="urn:microsoft.com/office/officeart/2009/3/layout/HorizontalOrganizationChart"/>
    <dgm:cxn modelId="{6A9B9AEF-ABA3-DB4C-A7D4-BC319B59E06E}" type="presOf" srcId="{18A5DCF8-381A-9740-A1DC-D1A5033A3647}" destId="{B94BF64B-9716-424E-A851-42E8E7B2B9A7}" srcOrd="0" destOrd="0" presId="urn:microsoft.com/office/officeart/2009/3/layout/HorizontalOrganizationChart"/>
    <dgm:cxn modelId="{33DFD0F9-802B-CA46-9453-DF9AE74A1D13}" type="presOf" srcId="{87585F0D-6A81-F747-99EB-D14B33EBB618}" destId="{A73C4A40-2D47-BF42-9EF8-B3BEE9451F45}" srcOrd="0" destOrd="0" presId="urn:microsoft.com/office/officeart/2009/3/layout/HorizontalOrganizationChart"/>
    <dgm:cxn modelId="{9B94C3EF-C0D2-9742-B825-630D5E563E40}" type="presParOf" srcId="{18DB143D-9E27-4E02-AFA5-F665953CBC10}" destId="{07E01157-B979-4F6B-B892-75DB2A2B8B0F}" srcOrd="0" destOrd="0" presId="urn:microsoft.com/office/officeart/2009/3/layout/HorizontalOrganizationChart"/>
    <dgm:cxn modelId="{6E1AF90D-31B8-9A41-B4FE-C9D0D41F87D4}" type="presParOf" srcId="{07E01157-B979-4F6B-B892-75DB2A2B8B0F}" destId="{F686C23F-604E-4653-B2CB-27DBB6BED631}" srcOrd="0" destOrd="0" presId="urn:microsoft.com/office/officeart/2009/3/layout/HorizontalOrganizationChart"/>
    <dgm:cxn modelId="{179391F9-63D5-AE4D-9A34-4B5812C285A8}" type="presParOf" srcId="{F686C23F-604E-4653-B2CB-27DBB6BED631}" destId="{2A2AFDF2-2568-44F8-842C-3BFD70D9F2B1}" srcOrd="0" destOrd="0" presId="urn:microsoft.com/office/officeart/2009/3/layout/HorizontalOrganizationChart"/>
    <dgm:cxn modelId="{2BDF2248-0F4D-A04F-8878-6DFF3676485B}" type="presParOf" srcId="{F686C23F-604E-4653-B2CB-27DBB6BED631}" destId="{9CD41DA5-A8A9-4189-B933-DCF665F7DF2D}" srcOrd="1" destOrd="0" presId="urn:microsoft.com/office/officeart/2009/3/layout/HorizontalOrganizationChart"/>
    <dgm:cxn modelId="{000675B8-C456-E14B-B445-34DDA93323D3}" type="presParOf" srcId="{07E01157-B979-4F6B-B892-75DB2A2B8B0F}" destId="{96876921-77F4-4E08-9148-E99125692808}" srcOrd="1" destOrd="0" presId="urn:microsoft.com/office/officeart/2009/3/layout/HorizontalOrganizationChart"/>
    <dgm:cxn modelId="{E91D8BEB-7A41-9740-B803-7AD46C55E8CF}" type="presParOf" srcId="{96876921-77F4-4E08-9148-E99125692808}" destId="{CD82D2C2-9EF5-4CA0-9CEE-9265A38A1F4A}" srcOrd="0" destOrd="0" presId="urn:microsoft.com/office/officeart/2009/3/layout/HorizontalOrganizationChart"/>
    <dgm:cxn modelId="{48022B35-E66F-C743-8D5B-CC4E6FE77CBD}" type="presParOf" srcId="{96876921-77F4-4E08-9148-E99125692808}" destId="{9441C830-A66B-4AFB-9252-8069549D4F0A}" srcOrd="1" destOrd="0" presId="urn:microsoft.com/office/officeart/2009/3/layout/HorizontalOrganizationChart"/>
    <dgm:cxn modelId="{01A0B7F6-8C59-7142-9309-B957BE756919}" type="presParOf" srcId="{9441C830-A66B-4AFB-9252-8069549D4F0A}" destId="{FEAC7974-4462-4948-9F19-4D53C38CC88A}" srcOrd="0" destOrd="0" presId="urn:microsoft.com/office/officeart/2009/3/layout/HorizontalOrganizationChart"/>
    <dgm:cxn modelId="{56DCC265-2D86-5547-A056-1D8805191E06}" type="presParOf" srcId="{FEAC7974-4462-4948-9F19-4D53C38CC88A}" destId="{22C8BBC7-02FA-4EF0-899A-834C1FEE39E3}" srcOrd="0" destOrd="0" presId="urn:microsoft.com/office/officeart/2009/3/layout/HorizontalOrganizationChart"/>
    <dgm:cxn modelId="{F71AD0F7-8CCE-B94D-BC4F-FC5972D233D3}" type="presParOf" srcId="{FEAC7974-4462-4948-9F19-4D53C38CC88A}" destId="{CBD704CC-8D6F-4C39-AFA6-3825EE74A965}" srcOrd="1" destOrd="0" presId="urn:microsoft.com/office/officeart/2009/3/layout/HorizontalOrganizationChart"/>
    <dgm:cxn modelId="{F02B13C6-0814-D140-90B1-E879F4788B9B}" type="presParOf" srcId="{9441C830-A66B-4AFB-9252-8069549D4F0A}" destId="{C4FE27A9-6818-468D-8F72-5DEAE64958BC}" srcOrd="1" destOrd="0" presId="urn:microsoft.com/office/officeart/2009/3/layout/HorizontalOrganizationChart"/>
    <dgm:cxn modelId="{B7CB413C-C218-7B43-9112-11B97DE1A8AA}" type="presParOf" srcId="{9441C830-A66B-4AFB-9252-8069549D4F0A}" destId="{B9E24DCA-DEF6-41DD-8228-40542DF88903}" srcOrd="2" destOrd="0" presId="urn:microsoft.com/office/officeart/2009/3/layout/HorizontalOrganizationChart"/>
    <dgm:cxn modelId="{4D202028-FB85-EF46-9FFF-0F4CD1503540}" type="presParOf" srcId="{96876921-77F4-4E08-9148-E99125692808}" destId="{72A5A8A1-C34D-4CC9-B014-4EDC4C60B5CB}" srcOrd="2" destOrd="0" presId="urn:microsoft.com/office/officeart/2009/3/layout/HorizontalOrganizationChart"/>
    <dgm:cxn modelId="{6312A0F7-8D6D-5149-AE74-C2F6EF8C8D3E}" type="presParOf" srcId="{96876921-77F4-4E08-9148-E99125692808}" destId="{99464D45-2B22-432F-8F6C-3394CEC310A7}" srcOrd="3" destOrd="0" presId="urn:microsoft.com/office/officeart/2009/3/layout/HorizontalOrganizationChart"/>
    <dgm:cxn modelId="{9B2DA875-F5DE-234E-B678-ABB8DA707CFD}" type="presParOf" srcId="{99464D45-2B22-432F-8F6C-3394CEC310A7}" destId="{7EEFA05D-0146-474D-BB41-35A44BBAC0EB}" srcOrd="0" destOrd="0" presId="urn:microsoft.com/office/officeart/2009/3/layout/HorizontalOrganizationChart"/>
    <dgm:cxn modelId="{B710B834-AD14-E841-BEE3-0C90BA5709D3}" type="presParOf" srcId="{7EEFA05D-0146-474D-BB41-35A44BBAC0EB}" destId="{86A07B8D-FF15-4EFF-8681-05A46BF1E797}" srcOrd="0" destOrd="0" presId="urn:microsoft.com/office/officeart/2009/3/layout/HorizontalOrganizationChart"/>
    <dgm:cxn modelId="{45AE2A15-DAAE-0044-BE65-0A9AC6DF86B1}" type="presParOf" srcId="{7EEFA05D-0146-474D-BB41-35A44BBAC0EB}" destId="{A4529214-DB2D-4B21-8831-F60F2A376559}" srcOrd="1" destOrd="0" presId="urn:microsoft.com/office/officeart/2009/3/layout/HorizontalOrganizationChart"/>
    <dgm:cxn modelId="{0DFC2F30-787D-E645-84CE-8F87E16C26C2}" type="presParOf" srcId="{99464D45-2B22-432F-8F6C-3394CEC310A7}" destId="{4C9D6515-EA4F-4DBF-A8FE-0711C70136B1}" srcOrd="1" destOrd="0" presId="urn:microsoft.com/office/officeart/2009/3/layout/HorizontalOrganizationChart"/>
    <dgm:cxn modelId="{3A3080BF-BA80-1B41-B053-D836D6345BE3}" type="presParOf" srcId="{99464D45-2B22-432F-8F6C-3394CEC310A7}" destId="{686779DB-34D3-4F60-84B6-A35826FF3C2A}" srcOrd="2" destOrd="0" presId="urn:microsoft.com/office/officeart/2009/3/layout/HorizontalOrganizationChart"/>
    <dgm:cxn modelId="{757FE15D-C023-D045-BA0C-C8FCF25E96F4}" type="presParOf" srcId="{96876921-77F4-4E08-9148-E99125692808}" destId="{B94BF64B-9716-424E-A851-42E8E7B2B9A7}" srcOrd="4" destOrd="0" presId="urn:microsoft.com/office/officeart/2009/3/layout/HorizontalOrganizationChart"/>
    <dgm:cxn modelId="{4F780DAD-C191-E44E-BCA7-385820BCFB59}" type="presParOf" srcId="{96876921-77F4-4E08-9148-E99125692808}" destId="{31E814C1-FFDD-BA48-BF9D-F3C8FF892503}" srcOrd="5" destOrd="0" presId="urn:microsoft.com/office/officeart/2009/3/layout/HorizontalOrganizationChart"/>
    <dgm:cxn modelId="{AFEE561D-42A2-2E4A-89C5-9CD838FE654C}" type="presParOf" srcId="{31E814C1-FFDD-BA48-BF9D-F3C8FF892503}" destId="{1780440E-D92A-B040-A710-F8D875101E05}" srcOrd="0" destOrd="0" presId="urn:microsoft.com/office/officeart/2009/3/layout/HorizontalOrganizationChart"/>
    <dgm:cxn modelId="{CC3DDA55-4A5C-414B-821A-94577CF4D043}" type="presParOf" srcId="{1780440E-D92A-B040-A710-F8D875101E05}" destId="{A73C4A40-2D47-BF42-9EF8-B3BEE9451F45}" srcOrd="0" destOrd="0" presId="urn:microsoft.com/office/officeart/2009/3/layout/HorizontalOrganizationChart"/>
    <dgm:cxn modelId="{B6CCD965-B8F6-C542-A4B3-7C74432BCBAD}" type="presParOf" srcId="{1780440E-D92A-B040-A710-F8D875101E05}" destId="{BCDD8BD9-F9D2-4C44-AB56-5005F5FB7B08}" srcOrd="1" destOrd="0" presId="urn:microsoft.com/office/officeart/2009/3/layout/HorizontalOrganizationChart"/>
    <dgm:cxn modelId="{93575395-56EC-6E48-9E10-9F93F1EC8DEE}" type="presParOf" srcId="{31E814C1-FFDD-BA48-BF9D-F3C8FF892503}" destId="{B22D4294-1D49-E046-9CF9-7B480D0762E6}" srcOrd="1" destOrd="0" presId="urn:microsoft.com/office/officeart/2009/3/layout/HorizontalOrganizationChart"/>
    <dgm:cxn modelId="{8D3A0616-470D-7147-89EF-E9B4F89CEAC0}" type="presParOf" srcId="{31E814C1-FFDD-BA48-BF9D-F3C8FF892503}" destId="{E1D0C206-488D-6348-BEA7-1FE8B1679EF7}" srcOrd="2" destOrd="0" presId="urn:microsoft.com/office/officeart/2009/3/layout/HorizontalOrganizationChart"/>
    <dgm:cxn modelId="{C0972EF3-AC23-804C-BDF8-F3791672523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AFA6AA24-04C8-1B44-8461-D6F15C373360}" type="presOf" srcId="{7638F483-EC40-4669-A117-0C6040B4A66B}" destId="{86A07B8D-FF15-4EFF-8681-05A46BF1E797}" srcOrd="0" destOrd="0" presId="urn:microsoft.com/office/officeart/2009/3/layout/HorizontalOrganizationChart"/>
    <dgm:cxn modelId="{A60C6226-386E-734E-8882-D05321648CFE}" type="presOf" srcId="{87585F0D-6A81-F747-99EB-D14B33EBB618}" destId="{BCDD8BD9-F9D2-4C44-AB56-5005F5FB7B08}" srcOrd="1" destOrd="0" presId="urn:microsoft.com/office/officeart/2009/3/layout/HorizontalOrganizationChart"/>
    <dgm:cxn modelId="{2207EB26-C342-C14C-9BBE-5CFCDC512576}" type="presOf" srcId="{87585F0D-6A81-F747-99EB-D14B33EBB618}" destId="{A73C4A40-2D47-BF42-9EF8-B3BEE9451F45}" srcOrd="0" destOrd="0" presId="urn:microsoft.com/office/officeart/2009/3/layout/HorizontalOrganizationChart"/>
    <dgm:cxn modelId="{96FD7B56-965D-BF43-86AE-95FDB79FD020}" type="presOf" srcId="{57E64457-75B6-40DF-86BF-80888D7FBBC5}" destId="{72A5A8A1-C34D-4CC9-B014-4EDC4C60B5CB}" srcOrd="0" destOrd="0" presId="urn:microsoft.com/office/officeart/2009/3/layout/HorizontalOrganizationChart"/>
    <dgm:cxn modelId="{9E2A4969-441F-184F-92BE-0ADE18AA9E84}" type="presOf" srcId="{9AC2E227-803C-4016-BF2C-9291B6CAA290}" destId="{9CD41DA5-A8A9-4189-B933-DCF665F7DF2D}" srcOrd="1" destOrd="0" presId="urn:microsoft.com/office/officeart/2009/3/layout/HorizontalOrganizationChart"/>
    <dgm:cxn modelId="{B12BC16D-0AB2-5249-BACF-5EDDE5D60382}" type="presOf" srcId="{18A5DCF8-381A-9740-A1DC-D1A5033A3647}" destId="{B94BF64B-9716-424E-A851-42E8E7B2B9A7}" srcOrd="0" destOrd="0" presId="urn:microsoft.com/office/officeart/2009/3/layout/HorizontalOrganizationChart"/>
    <dgm:cxn modelId="{13BDD372-AADC-2241-B005-A7D5D2C1DFE3}" type="presOf" srcId="{7638F483-EC40-4669-A117-0C6040B4A66B}" destId="{A4529214-DB2D-4B21-8831-F60F2A376559}" srcOrd="1" destOrd="0" presId="urn:microsoft.com/office/officeart/2009/3/layout/HorizontalOrganizationChart"/>
    <dgm:cxn modelId="{9D9B7E81-FF08-954A-BAB1-939D26895BEB}"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2F0DFDC-E825-1249-91FD-FC944FD22D39}" type="presOf" srcId="{F05BBA42-D7AF-4BA0-8C3F-85B1FE28E48F}" destId="{18DB143D-9E27-4E02-AFA5-F665953CBC10}" srcOrd="0" destOrd="0" presId="urn:microsoft.com/office/officeart/2009/3/layout/HorizontalOrganizationChart"/>
    <dgm:cxn modelId="{9BA777DE-1FE4-1C46-817D-1EF8F8FE2D3E}" type="presOf" srcId="{E2369F6E-DA59-4F6E-BD69-6CAA013A82BE}" destId="{CD82D2C2-9EF5-4CA0-9CEE-9265A38A1F4A}" srcOrd="0" destOrd="0" presId="urn:microsoft.com/office/officeart/2009/3/layout/HorizontalOrganizationChart"/>
    <dgm:cxn modelId="{82A807E8-689C-0347-AEBE-1519A18A1A64}" type="presOf" srcId="{9AC2E227-803C-4016-BF2C-9291B6CAA290}" destId="{2A2AFDF2-2568-44F8-842C-3BFD70D9F2B1}" srcOrd="0" destOrd="0" presId="urn:microsoft.com/office/officeart/2009/3/layout/HorizontalOrganizationChart"/>
    <dgm:cxn modelId="{6DC2DBFB-7904-BD44-BA92-B4688CCAF362}" type="presOf" srcId="{3FA44A42-E0AE-412C-8071-9A37D30DD567}" destId="{22C8BBC7-02FA-4EF0-899A-834C1FEE39E3}" srcOrd="0" destOrd="0" presId="urn:microsoft.com/office/officeart/2009/3/layout/HorizontalOrganizationChart"/>
    <dgm:cxn modelId="{515784DA-58C7-8149-9AB8-8A1DE4545927}" type="presParOf" srcId="{18DB143D-9E27-4E02-AFA5-F665953CBC10}" destId="{07E01157-B979-4F6B-B892-75DB2A2B8B0F}" srcOrd="0" destOrd="0" presId="urn:microsoft.com/office/officeart/2009/3/layout/HorizontalOrganizationChart"/>
    <dgm:cxn modelId="{CA0309D7-E5E2-324B-B7A3-3EE3FEE2B97A}" type="presParOf" srcId="{07E01157-B979-4F6B-B892-75DB2A2B8B0F}" destId="{F686C23F-604E-4653-B2CB-27DBB6BED631}" srcOrd="0" destOrd="0" presId="urn:microsoft.com/office/officeart/2009/3/layout/HorizontalOrganizationChart"/>
    <dgm:cxn modelId="{40E3B93A-BBA0-B744-BC04-E1FC73FE9980}" type="presParOf" srcId="{F686C23F-604E-4653-B2CB-27DBB6BED631}" destId="{2A2AFDF2-2568-44F8-842C-3BFD70D9F2B1}" srcOrd="0" destOrd="0" presId="urn:microsoft.com/office/officeart/2009/3/layout/HorizontalOrganizationChart"/>
    <dgm:cxn modelId="{10D6F304-E190-3742-B66D-6CC89398409E}" type="presParOf" srcId="{F686C23F-604E-4653-B2CB-27DBB6BED631}" destId="{9CD41DA5-A8A9-4189-B933-DCF665F7DF2D}" srcOrd="1" destOrd="0" presId="urn:microsoft.com/office/officeart/2009/3/layout/HorizontalOrganizationChart"/>
    <dgm:cxn modelId="{52111131-3870-8F44-9D11-55B29323A449}" type="presParOf" srcId="{07E01157-B979-4F6B-B892-75DB2A2B8B0F}" destId="{96876921-77F4-4E08-9148-E99125692808}" srcOrd="1" destOrd="0" presId="urn:microsoft.com/office/officeart/2009/3/layout/HorizontalOrganizationChart"/>
    <dgm:cxn modelId="{987ECEC4-A047-574E-889A-D6DF28DBC368}" type="presParOf" srcId="{96876921-77F4-4E08-9148-E99125692808}" destId="{CD82D2C2-9EF5-4CA0-9CEE-9265A38A1F4A}" srcOrd="0" destOrd="0" presId="urn:microsoft.com/office/officeart/2009/3/layout/HorizontalOrganizationChart"/>
    <dgm:cxn modelId="{BC1E740B-99C6-8A46-9904-E5B465D017BC}" type="presParOf" srcId="{96876921-77F4-4E08-9148-E99125692808}" destId="{9441C830-A66B-4AFB-9252-8069549D4F0A}" srcOrd="1" destOrd="0" presId="urn:microsoft.com/office/officeart/2009/3/layout/HorizontalOrganizationChart"/>
    <dgm:cxn modelId="{FA8C346F-6803-BE43-A1B0-D617409A573E}" type="presParOf" srcId="{9441C830-A66B-4AFB-9252-8069549D4F0A}" destId="{FEAC7974-4462-4948-9F19-4D53C38CC88A}" srcOrd="0" destOrd="0" presId="urn:microsoft.com/office/officeart/2009/3/layout/HorizontalOrganizationChart"/>
    <dgm:cxn modelId="{1728F7ED-FFE9-1544-9469-BF1BF0F31D13}" type="presParOf" srcId="{FEAC7974-4462-4948-9F19-4D53C38CC88A}" destId="{22C8BBC7-02FA-4EF0-899A-834C1FEE39E3}" srcOrd="0" destOrd="0" presId="urn:microsoft.com/office/officeart/2009/3/layout/HorizontalOrganizationChart"/>
    <dgm:cxn modelId="{6046B245-537A-3F4C-83C1-06F005C642AE}" type="presParOf" srcId="{FEAC7974-4462-4948-9F19-4D53C38CC88A}" destId="{CBD704CC-8D6F-4C39-AFA6-3825EE74A965}" srcOrd="1" destOrd="0" presId="urn:microsoft.com/office/officeart/2009/3/layout/HorizontalOrganizationChart"/>
    <dgm:cxn modelId="{AA10D2BA-84A2-8541-BE7D-C0DE8ECADE9B}" type="presParOf" srcId="{9441C830-A66B-4AFB-9252-8069549D4F0A}" destId="{C4FE27A9-6818-468D-8F72-5DEAE64958BC}" srcOrd="1" destOrd="0" presId="urn:microsoft.com/office/officeart/2009/3/layout/HorizontalOrganizationChart"/>
    <dgm:cxn modelId="{4A7C13F0-00A7-DF4A-BA38-EF447A84B7C9}" type="presParOf" srcId="{9441C830-A66B-4AFB-9252-8069549D4F0A}" destId="{B9E24DCA-DEF6-41DD-8228-40542DF88903}" srcOrd="2" destOrd="0" presId="urn:microsoft.com/office/officeart/2009/3/layout/HorizontalOrganizationChart"/>
    <dgm:cxn modelId="{9553FD1B-BC15-844C-9F64-79A9CEFFAF38}" type="presParOf" srcId="{96876921-77F4-4E08-9148-E99125692808}" destId="{72A5A8A1-C34D-4CC9-B014-4EDC4C60B5CB}" srcOrd="2" destOrd="0" presId="urn:microsoft.com/office/officeart/2009/3/layout/HorizontalOrganizationChart"/>
    <dgm:cxn modelId="{57857F61-2798-1F49-AC34-E1C47C45F060}" type="presParOf" srcId="{96876921-77F4-4E08-9148-E99125692808}" destId="{99464D45-2B22-432F-8F6C-3394CEC310A7}" srcOrd="3" destOrd="0" presId="urn:microsoft.com/office/officeart/2009/3/layout/HorizontalOrganizationChart"/>
    <dgm:cxn modelId="{29BECE21-AE7F-8C4B-95F7-7913F6A38923}" type="presParOf" srcId="{99464D45-2B22-432F-8F6C-3394CEC310A7}" destId="{7EEFA05D-0146-474D-BB41-35A44BBAC0EB}" srcOrd="0" destOrd="0" presId="urn:microsoft.com/office/officeart/2009/3/layout/HorizontalOrganizationChart"/>
    <dgm:cxn modelId="{B053AB45-0181-D749-AB6E-D607507F9CB8}" type="presParOf" srcId="{7EEFA05D-0146-474D-BB41-35A44BBAC0EB}" destId="{86A07B8D-FF15-4EFF-8681-05A46BF1E797}" srcOrd="0" destOrd="0" presId="urn:microsoft.com/office/officeart/2009/3/layout/HorizontalOrganizationChart"/>
    <dgm:cxn modelId="{B6F67D7F-8E56-3344-9CC3-9F7BA8BBC30E}" type="presParOf" srcId="{7EEFA05D-0146-474D-BB41-35A44BBAC0EB}" destId="{A4529214-DB2D-4B21-8831-F60F2A376559}" srcOrd="1" destOrd="0" presId="urn:microsoft.com/office/officeart/2009/3/layout/HorizontalOrganizationChart"/>
    <dgm:cxn modelId="{AC25BD03-FE6E-DB47-A99F-ED7C5A7D34EE}" type="presParOf" srcId="{99464D45-2B22-432F-8F6C-3394CEC310A7}" destId="{4C9D6515-EA4F-4DBF-A8FE-0711C70136B1}" srcOrd="1" destOrd="0" presId="urn:microsoft.com/office/officeart/2009/3/layout/HorizontalOrganizationChart"/>
    <dgm:cxn modelId="{774663C8-EF99-C046-B9CC-6A5294CA22A0}" type="presParOf" srcId="{99464D45-2B22-432F-8F6C-3394CEC310A7}" destId="{686779DB-34D3-4F60-84B6-A35826FF3C2A}" srcOrd="2" destOrd="0" presId="urn:microsoft.com/office/officeart/2009/3/layout/HorizontalOrganizationChart"/>
    <dgm:cxn modelId="{AA6D7C39-C0E5-FE40-8660-18BA8CF5E6AA}" type="presParOf" srcId="{96876921-77F4-4E08-9148-E99125692808}" destId="{B94BF64B-9716-424E-A851-42E8E7B2B9A7}" srcOrd="4" destOrd="0" presId="urn:microsoft.com/office/officeart/2009/3/layout/HorizontalOrganizationChart"/>
    <dgm:cxn modelId="{1F8BD373-8896-954E-AF16-E50C01D421EB}" type="presParOf" srcId="{96876921-77F4-4E08-9148-E99125692808}" destId="{31E814C1-FFDD-BA48-BF9D-F3C8FF892503}" srcOrd="5" destOrd="0" presId="urn:microsoft.com/office/officeart/2009/3/layout/HorizontalOrganizationChart"/>
    <dgm:cxn modelId="{978105E2-F8C9-834B-B455-A93FF92AC501}" type="presParOf" srcId="{31E814C1-FFDD-BA48-BF9D-F3C8FF892503}" destId="{1780440E-D92A-B040-A710-F8D875101E05}" srcOrd="0" destOrd="0" presId="urn:microsoft.com/office/officeart/2009/3/layout/HorizontalOrganizationChart"/>
    <dgm:cxn modelId="{840376BB-F828-A041-BF70-B660BA402AB1}" type="presParOf" srcId="{1780440E-D92A-B040-A710-F8D875101E05}" destId="{A73C4A40-2D47-BF42-9EF8-B3BEE9451F45}" srcOrd="0" destOrd="0" presId="urn:microsoft.com/office/officeart/2009/3/layout/HorizontalOrganizationChart"/>
    <dgm:cxn modelId="{FCDE5F15-649E-0D4E-9A1C-9C6AA5C12297}" type="presParOf" srcId="{1780440E-D92A-B040-A710-F8D875101E05}" destId="{BCDD8BD9-F9D2-4C44-AB56-5005F5FB7B08}" srcOrd="1" destOrd="0" presId="urn:microsoft.com/office/officeart/2009/3/layout/HorizontalOrganizationChart"/>
    <dgm:cxn modelId="{D3D6DD03-F5A0-D349-AC12-380B618F60C3}" type="presParOf" srcId="{31E814C1-FFDD-BA48-BF9D-F3C8FF892503}" destId="{B22D4294-1D49-E046-9CF9-7B480D0762E6}" srcOrd="1" destOrd="0" presId="urn:microsoft.com/office/officeart/2009/3/layout/HorizontalOrganizationChart"/>
    <dgm:cxn modelId="{F8AFE753-8F7D-834A-8AE3-16AF0DE4BDD1}" type="presParOf" srcId="{31E814C1-FFDD-BA48-BF9D-F3C8FF892503}" destId="{E1D0C206-488D-6348-BEA7-1FE8B1679EF7}" srcOrd="2" destOrd="0" presId="urn:microsoft.com/office/officeart/2009/3/layout/HorizontalOrganizationChart"/>
    <dgm:cxn modelId="{2B77B209-C5EE-0D40-A9F1-7EF2B47A653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5143DC1-14E9-4451-AA1B-DA29473CF8A2}" type="doc">
      <dgm:prSet loTypeId="urn:microsoft.com/office/officeart/2005/8/layout/list1#1" loCatId="list" qsTypeId="urn:microsoft.com/office/officeart/2005/8/quickstyle/simple1#6" qsCatId="simple" csTypeId="urn:microsoft.com/office/officeart/2005/8/colors/accent2_1#1" csCatId="accent2" phldr="1"/>
      <dgm:spPr/>
      <dgm:t>
        <a:bodyPr/>
        <a:lstStyle/>
        <a:p>
          <a:endParaRPr lang="zh-CN" altLang="en-US"/>
        </a:p>
      </dgm:t>
    </dgm:pt>
    <dgm:pt modelId="{10BFC995-EEDD-46D4-8DE9-3EE0CC6D638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员工的</a:t>
          </a:r>
          <a:r>
            <a:rPr lang="zh-CN" altLang="en-US" sz="2000" dirty="0">
              <a:solidFill>
                <a:schemeClr val="bg1"/>
              </a:solidFill>
              <a:latin typeface="手札体-简粗体" panose="03000700000000000000" pitchFamily="66" charset="-122"/>
              <a:ea typeface="手札体-简粗体" panose="03000700000000000000" pitchFamily="66" charset="-122"/>
            </a:rPr>
            <a:t>知识</a:t>
          </a:r>
          <a:r>
            <a:rPr lang="zh-CN" altLang="en-US" sz="2000" dirty="0">
              <a:latin typeface="手札体-简粗体" panose="03000700000000000000" pitchFamily="66" charset="-122"/>
              <a:ea typeface="手札体-简粗体" panose="03000700000000000000" pitchFamily="66" charset="-122"/>
            </a:rPr>
            <a:t>和</a:t>
          </a:r>
          <a:r>
            <a:rPr lang="zh-CN" altLang="en-US" sz="2000" dirty="0">
              <a:solidFill>
                <a:schemeClr val="bg1"/>
              </a:solidFill>
              <a:latin typeface="手札体-简粗体" panose="03000700000000000000" pitchFamily="66" charset="-122"/>
              <a:ea typeface="手札体-简粗体" panose="03000700000000000000" pitchFamily="66" charset="-122"/>
            </a:rPr>
            <a:t>技能</a:t>
          </a:r>
          <a:endParaRPr lang="zh-CN" altLang="en-US" sz="2000" dirty="0">
            <a:solidFill>
              <a:schemeClr val="bg1"/>
            </a:solidFill>
          </a:endParaRPr>
        </a:p>
      </dgm:t>
    </dgm:pt>
    <dgm:pt modelId="{D3A48183-0FDD-4D42-A6C0-2F12A50F1802}" type="parTrans" cxnId="{1331D21B-BF78-40EC-85C3-697C73793395}">
      <dgm:prSet/>
      <dgm:spPr/>
      <dgm:t>
        <a:bodyPr/>
        <a:lstStyle/>
        <a:p>
          <a:endParaRPr lang="zh-CN" altLang="en-US" sz="2000"/>
        </a:p>
      </dgm:t>
    </dgm:pt>
    <dgm:pt modelId="{6F193C3F-5C25-4C77-9A5B-18FAE0164E4D}" type="sibTrans" cxnId="{1331D21B-BF78-40EC-85C3-697C73793395}">
      <dgm:prSet/>
      <dgm:spPr/>
      <dgm:t>
        <a:bodyPr/>
        <a:lstStyle/>
        <a:p>
          <a:endParaRPr lang="zh-CN" altLang="en-US" sz="2000"/>
        </a:p>
      </dgm:t>
    </dgm:pt>
    <dgm:pt modelId="{2BE9FD06-3C52-4189-95E3-FDDCB418CA17}">
      <dgm:prSet phldrT="[文本]" custT="1"/>
      <dgm:spPr/>
      <dgm:t>
        <a:bodyPr/>
        <a:lstStyle/>
        <a:p>
          <a:r>
            <a:rPr lang="zh-CN" altLang="en-US" sz="2000" dirty="0">
              <a:solidFill>
                <a:schemeClr val="bg1"/>
              </a:solidFill>
              <a:latin typeface="手札体-简粗体" panose="03000700000000000000" pitchFamily="66" charset="-122"/>
              <a:ea typeface="手札体-简粗体" panose="03000700000000000000" pitchFamily="66" charset="-122"/>
            </a:rPr>
            <a:t>技术体系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dirty="0"/>
        </a:p>
      </dgm:t>
    </dgm:pt>
    <dgm:pt modelId="{9E2CC406-4BF7-409D-A0B2-5E72A4D60D4D}" type="parTrans" cxnId="{64A110AF-19B4-4181-945C-3404FA6C718D}">
      <dgm:prSet/>
      <dgm:spPr/>
      <dgm:t>
        <a:bodyPr/>
        <a:lstStyle/>
        <a:p>
          <a:endParaRPr lang="zh-CN" altLang="en-US" sz="2000"/>
        </a:p>
      </dgm:t>
    </dgm:pt>
    <dgm:pt modelId="{E5C7E833-85AE-4B25-B1A9-4CDD7D29C42B}" type="sibTrans" cxnId="{64A110AF-19B4-4181-945C-3404FA6C718D}">
      <dgm:prSet/>
      <dgm:spPr/>
      <dgm:t>
        <a:bodyPr/>
        <a:lstStyle/>
        <a:p>
          <a:endParaRPr lang="zh-CN" altLang="en-US" sz="2000"/>
        </a:p>
      </dgm:t>
    </dgm:pt>
    <dgm:pt modelId="{29366F4E-6C52-41C5-B98C-B594D1D12453}">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管理体系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使用知识和创造知识的控制系统</a:t>
          </a:r>
          <a:endParaRPr lang="zh-CN" altLang="en-US" sz="2000" dirty="0"/>
        </a:p>
      </dgm:t>
    </dgm:pt>
    <dgm:pt modelId="{247C556B-7680-4DB8-B2C5-B54B59267214}" type="parTrans" cxnId="{7153FE54-0628-4DB7-92B3-0D76C7C006EF}">
      <dgm:prSet/>
      <dgm:spPr/>
      <dgm:t>
        <a:bodyPr/>
        <a:lstStyle/>
        <a:p>
          <a:endParaRPr lang="zh-CN" altLang="en-US" sz="2000"/>
        </a:p>
      </dgm:t>
    </dgm:pt>
    <dgm:pt modelId="{CF27715B-C119-488C-B16C-B0BFB90CBE65}" type="sibTrans" cxnId="{7153FE54-0628-4DB7-92B3-0D76C7C006EF}">
      <dgm:prSet/>
      <dgm:spPr/>
      <dgm:t>
        <a:bodyPr/>
        <a:lstStyle/>
        <a:p>
          <a:endParaRPr lang="zh-CN" altLang="en-US" sz="2000"/>
        </a:p>
      </dgm:t>
    </dgm:pt>
    <dgm:pt modelId="{A5CEFC85-BA35-4DB5-9DFF-B386CE301F1A}">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是企业文化的一种形式</a:t>
          </a:r>
          <a:endParaRPr lang="zh-CN" altLang="en-US" sz="2000" dirty="0"/>
        </a:p>
      </dgm:t>
    </dgm:pt>
    <dgm:pt modelId="{18C81903-4FBA-46FA-A83A-AB38AAFDF4D5}" type="parTrans" cxnId="{D4B130C2-A2EE-4B8D-B2A8-10C38E4E0D0C}">
      <dgm:prSet/>
      <dgm:spPr/>
      <dgm:t>
        <a:bodyPr/>
        <a:lstStyle/>
        <a:p>
          <a:endParaRPr lang="zh-CN" altLang="en-US" sz="2000"/>
        </a:p>
      </dgm:t>
    </dgm:pt>
    <dgm:pt modelId="{7103B110-6F79-4C1F-8EB6-9F26E1EEBF08}" type="sibTrans" cxnId="{D4B130C2-A2EE-4B8D-B2A8-10C38E4E0D0C}">
      <dgm:prSet/>
      <dgm:spPr/>
      <dgm:t>
        <a:bodyPr/>
        <a:lstStyle/>
        <a:p>
          <a:endParaRPr lang="zh-CN" altLang="en-US" sz="2000"/>
        </a:p>
      </dgm:t>
    </dgm:pt>
    <dgm:pt modelId="{66BE2B90-A2CE-4724-B16D-64C862643B76}" type="pres">
      <dgm:prSet presAssocID="{85143DC1-14E9-4451-AA1B-DA29473CF8A2}" presName="linear" presStyleCnt="0">
        <dgm:presLayoutVars>
          <dgm:dir/>
          <dgm:animLvl val="lvl"/>
          <dgm:resizeHandles val="exact"/>
        </dgm:presLayoutVars>
      </dgm:prSet>
      <dgm:spPr/>
    </dgm:pt>
    <dgm:pt modelId="{18A6E9A4-E3AF-4D29-9B52-2114258275D5}" type="pres">
      <dgm:prSet presAssocID="{10BFC995-EEDD-46D4-8DE9-3EE0CC6D6381}" presName="parentLin" presStyleCnt="0"/>
      <dgm:spPr/>
    </dgm:pt>
    <dgm:pt modelId="{E3923312-DD2A-4E0B-A6AD-F5307AABDB34}" type="pres">
      <dgm:prSet presAssocID="{10BFC995-EEDD-46D4-8DE9-3EE0CC6D6381}" presName="parentLeftMargin" presStyleLbl="node1" presStyleIdx="0" presStyleCnt="4"/>
      <dgm:spPr/>
    </dgm:pt>
    <dgm:pt modelId="{D9828C7F-7168-4968-89BA-5D06081F9065}" type="pres">
      <dgm:prSet presAssocID="{10BFC995-EEDD-46D4-8DE9-3EE0CC6D6381}" presName="parentText" presStyleLbl="node1" presStyleIdx="0" presStyleCnt="4" custScaleX="129374">
        <dgm:presLayoutVars>
          <dgm:chMax val="0"/>
          <dgm:bulletEnabled val="1"/>
        </dgm:presLayoutVars>
      </dgm:prSet>
      <dgm:spPr/>
    </dgm:pt>
    <dgm:pt modelId="{68AA2414-347E-4E81-820F-D68661C6CFB6}" type="pres">
      <dgm:prSet presAssocID="{10BFC995-EEDD-46D4-8DE9-3EE0CC6D6381}" presName="negativeSpace" presStyleCnt="0"/>
      <dgm:spPr/>
    </dgm:pt>
    <dgm:pt modelId="{BBA79A93-99A2-4CEF-8C6F-B8396644758C}" type="pres">
      <dgm:prSet presAssocID="{10BFC995-EEDD-46D4-8DE9-3EE0CC6D6381}" presName="childText" presStyleLbl="conFgAcc1" presStyleIdx="0" presStyleCnt="4">
        <dgm:presLayoutVars>
          <dgm:bulletEnabled val="1"/>
        </dgm:presLayoutVars>
      </dgm:prSet>
      <dgm:spPr/>
    </dgm:pt>
    <dgm:pt modelId="{4389C21D-36AF-4CC1-BF55-5B48C39FF269}" type="pres">
      <dgm:prSet presAssocID="{6F193C3F-5C25-4C77-9A5B-18FAE0164E4D}" presName="spaceBetweenRectangles" presStyleCnt="0"/>
      <dgm:spPr/>
    </dgm:pt>
    <dgm:pt modelId="{C4F19FD8-69DC-499C-841D-501EDDDC2C76}" type="pres">
      <dgm:prSet presAssocID="{2BE9FD06-3C52-4189-95E3-FDDCB418CA17}" presName="parentLin" presStyleCnt="0"/>
      <dgm:spPr/>
    </dgm:pt>
    <dgm:pt modelId="{AFB510D0-7949-4091-AF05-C2F92047E5B7}" type="pres">
      <dgm:prSet presAssocID="{2BE9FD06-3C52-4189-95E3-FDDCB418CA17}" presName="parentLeftMargin" presStyleLbl="node1" presStyleIdx="0" presStyleCnt="4"/>
      <dgm:spPr/>
    </dgm:pt>
    <dgm:pt modelId="{6069122F-881C-458B-A6CE-8C8FB28CB6E8}" type="pres">
      <dgm:prSet presAssocID="{2BE9FD06-3C52-4189-95E3-FDDCB418CA17}" presName="parentText" presStyleLbl="node1" presStyleIdx="1" presStyleCnt="4" custScaleX="129374">
        <dgm:presLayoutVars>
          <dgm:chMax val="0"/>
          <dgm:bulletEnabled val="1"/>
        </dgm:presLayoutVars>
      </dgm:prSet>
      <dgm:spPr/>
    </dgm:pt>
    <dgm:pt modelId="{D639F19A-8D71-4F88-BACA-501B0AE1A146}" type="pres">
      <dgm:prSet presAssocID="{2BE9FD06-3C52-4189-95E3-FDDCB418CA17}" presName="negativeSpace" presStyleCnt="0"/>
      <dgm:spPr/>
    </dgm:pt>
    <dgm:pt modelId="{7666C2B5-A139-40B4-9814-1CD9495AB1A1}" type="pres">
      <dgm:prSet presAssocID="{2BE9FD06-3C52-4189-95E3-FDDCB418CA17}" presName="childText" presStyleLbl="conFgAcc1" presStyleIdx="1" presStyleCnt="4">
        <dgm:presLayoutVars>
          <dgm:bulletEnabled val="1"/>
        </dgm:presLayoutVars>
      </dgm:prSet>
      <dgm:spPr/>
    </dgm:pt>
    <dgm:pt modelId="{14AD9B4A-74F0-4002-BAA4-684BB69EBE87}" type="pres">
      <dgm:prSet presAssocID="{E5C7E833-85AE-4B25-B1A9-4CDD7D29C42B}" presName="spaceBetweenRectangles" presStyleCnt="0"/>
      <dgm:spPr/>
    </dgm:pt>
    <dgm:pt modelId="{7E50CD90-7D14-4C10-9AE9-799779C27ACE}" type="pres">
      <dgm:prSet presAssocID="{29366F4E-6C52-41C5-B98C-B594D1D12453}" presName="parentLin" presStyleCnt="0"/>
      <dgm:spPr/>
    </dgm:pt>
    <dgm:pt modelId="{EEF3402E-E26B-45C7-A854-B7A02B036434}" type="pres">
      <dgm:prSet presAssocID="{29366F4E-6C52-41C5-B98C-B594D1D12453}" presName="parentLeftMargin" presStyleLbl="node1" presStyleIdx="1" presStyleCnt="4"/>
      <dgm:spPr/>
    </dgm:pt>
    <dgm:pt modelId="{0ED90F49-7BFF-4E55-B332-97CCA29E3C9A}" type="pres">
      <dgm:prSet presAssocID="{29366F4E-6C52-41C5-B98C-B594D1D12453}" presName="parentText" presStyleLbl="node1" presStyleIdx="2" presStyleCnt="4" custScaleX="129374">
        <dgm:presLayoutVars>
          <dgm:chMax val="0"/>
          <dgm:bulletEnabled val="1"/>
        </dgm:presLayoutVars>
      </dgm:prSet>
      <dgm:spPr/>
    </dgm:pt>
    <dgm:pt modelId="{5C5ED18E-9C45-47F0-9E63-75B76CE6529A}" type="pres">
      <dgm:prSet presAssocID="{29366F4E-6C52-41C5-B98C-B594D1D12453}" presName="negativeSpace" presStyleCnt="0"/>
      <dgm:spPr/>
    </dgm:pt>
    <dgm:pt modelId="{033A79D0-59D2-4686-A19A-C1A37F91728A}" type="pres">
      <dgm:prSet presAssocID="{29366F4E-6C52-41C5-B98C-B594D1D12453}" presName="childText" presStyleLbl="conFgAcc1" presStyleIdx="2" presStyleCnt="4">
        <dgm:presLayoutVars>
          <dgm:bulletEnabled val="1"/>
        </dgm:presLayoutVars>
      </dgm:prSet>
      <dgm:spPr/>
    </dgm:pt>
    <dgm:pt modelId="{45F4ECA3-812C-4C4D-8338-550DE0F11AD8}" type="pres">
      <dgm:prSet presAssocID="{CF27715B-C119-488C-B16C-B0BFB90CBE65}" presName="spaceBetweenRectangles" presStyleCnt="0"/>
      <dgm:spPr/>
    </dgm:pt>
    <dgm:pt modelId="{27358E44-3896-4034-83EE-819183DE5C9B}" type="pres">
      <dgm:prSet presAssocID="{A5CEFC85-BA35-4DB5-9DFF-B386CE301F1A}" presName="parentLin" presStyleCnt="0"/>
      <dgm:spPr/>
    </dgm:pt>
    <dgm:pt modelId="{F8B1A874-F737-4A25-9B90-65DBD570B4A5}" type="pres">
      <dgm:prSet presAssocID="{A5CEFC85-BA35-4DB5-9DFF-B386CE301F1A}" presName="parentLeftMargin" presStyleLbl="node1" presStyleIdx="2" presStyleCnt="4"/>
      <dgm:spPr/>
    </dgm:pt>
    <dgm:pt modelId="{A66D330F-54D0-47CF-961F-C7603808929E}" type="pres">
      <dgm:prSet presAssocID="{A5CEFC85-BA35-4DB5-9DFF-B386CE301F1A}" presName="parentText" presStyleLbl="node1" presStyleIdx="3" presStyleCnt="4" custScaleX="129374">
        <dgm:presLayoutVars>
          <dgm:chMax val="0"/>
          <dgm:bulletEnabled val="1"/>
        </dgm:presLayoutVars>
      </dgm:prSet>
      <dgm:spPr/>
    </dgm:pt>
    <dgm:pt modelId="{1E3BCB36-C7B1-4ABD-B42A-11FFB4808DCA}" type="pres">
      <dgm:prSet presAssocID="{A5CEFC85-BA35-4DB5-9DFF-B386CE301F1A}" presName="negativeSpace" presStyleCnt="0"/>
      <dgm:spPr/>
    </dgm:pt>
    <dgm:pt modelId="{F485F04A-9548-4500-99C7-F5AB0FEA8247}" type="pres">
      <dgm:prSet presAssocID="{A5CEFC85-BA35-4DB5-9DFF-B386CE301F1A}" presName="childText" presStyleLbl="conFgAcc1" presStyleIdx="3" presStyleCnt="4">
        <dgm:presLayoutVars>
          <dgm:bulletEnabled val="1"/>
        </dgm:presLayoutVars>
      </dgm:prSet>
      <dgm:spPr/>
    </dgm:pt>
  </dgm:ptLst>
  <dgm:cxnLst>
    <dgm:cxn modelId="{1331D21B-BF78-40EC-85C3-697C73793395}" srcId="{85143DC1-14E9-4451-AA1B-DA29473CF8A2}" destId="{10BFC995-EEDD-46D4-8DE9-3EE0CC6D6381}" srcOrd="0" destOrd="0" parTransId="{D3A48183-0FDD-4D42-A6C0-2F12A50F1802}" sibTransId="{6F193C3F-5C25-4C77-9A5B-18FAE0164E4D}"/>
    <dgm:cxn modelId="{0465B433-50F4-4326-92DD-FB9FD8749DA8}" type="presOf" srcId="{A5CEFC85-BA35-4DB5-9DFF-B386CE301F1A}" destId="{A66D330F-54D0-47CF-961F-C7603808929E}" srcOrd="1" destOrd="0" presId="urn:microsoft.com/office/officeart/2005/8/layout/list1#1"/>
    <dgm:cxn modelId="{3B9ECB45-EC4C-4E88-BFB6-453784FCDBAA}" type="presOf" srcId="{A5CEFC85-BA35-4DB5-9DFF-B386CE301F1A}" destId="{F8B1A874-F737-4A25-9B90-65DBD570B4A5}" srcOrd="0" destOrd="0" presId="urn:microsoft.com/office/officeart/2005/8/layout/list1#1"/>
    <dgm:cxn modelId="{D047244F-9F3F-419A-853F-323DFF82555E}" type="presOf" srcId="{2BE9FD06-3C52-4189-95E3-FDDCB418CA17}" destId="{AFB510D0-7949-4091-AF05-C2F92047E5B7}" srcOrd="0" destOrd="0" presId="urn:microsoft.com/office/officeart/2005/8/layout/list1#1"/>
    <dgm:cxn modelId="{7153FE54-0628-4DB7-92B3-0D76C7C006EF}" srcId="{85143DC1-14E9-4451-AA1B-DA29473CF8A2}" destId="{29366F4E-6C52-41C5-B98C-B594D1D12453}" srcOrd="2" destOrd="0" parTransId="{247C556B-7680-4DB8-B2C5-B54B59267214}" sibTransId="{CF27715B-C119-488C-B16C-B0BFB90CBE65}"/>
    <dgm:cxn modelId="{287EE856-22B2-4581-9F41-B4CACC0AA7A4}" type="presOf" srcId="{10BFC995-EEDD-46D4-8DE9-3EE0CC6D6381}" destId="{E3923312-DD2A-4E0B-A6AD-F5307AABDB34}" srcOrd="0" destOrd="0" presId="urn:microsoft.com/office/officeart/2005/8/layout/list1#1"/>
    <dgm:cxn modelId="{BEB9118C-F972-45E9-B330-8AC71A1F0B53}" type="presOf" srcId="{10BFC995-EEDD-46D4-8DE9-3EE0CC6D6381}" destId="{D9828C7F-7168-4968-89BA-5D06081F9065}" srcOrd="1" destOrd="0" presId="urn:microsoft.com/office/officeart/2005/8/layout/list1#1"/>
    <dgm:cxn modelId="{D93D73A8-73F8-41AA-9AC8-318A15CD11B7}" type="presOf" srcId="{29366F4E-6C52-41C5-B98C-B594D1D12453}" destId="{0ED90F49-7BFF-4E55-B332-97CCA29E3C9A}" srcOrd="1" destOrd="0" presId="urn:microsoft.com/office/officeart/2005/8/layout/list1#1"/>
    <dgm:cxn modelId="{0D1C95AD-CF25-4038-94E6-EA18FF22B66D}" type="presOf" srcId="{85143DC1-14E9-4451-AA1B-DA29473CF8A2}" destId="{66BE2B90-A2CE-4724-B16D-64C862643B76}" srcOrd="0" destOrd="0" presId="urn:microsoft.com/office/officeart/2005/8/layout/list1#1"/>
    <dgm:cxn modelId="{64A110AF-19B4-4181-945C-3404FA6C718D}" srcId="{85143DC1-14E9-4451-AA1B-DA29473CF8A2}" destId="{2BE9FD06-3C52-4189-95E3-FDDCB418CA17}" srcOrd="1" destOrd="0" parTransId="{9E2CC406-4BF7-409D-A0B2-5E72A4D60D4D}" sibTransId="{E5C7E833-85AE-4B25-B1A9-4CDD7D29C42B}"/>
    <dgm:cxn modelId="{240A48C0-85AA-4767-BF3B-9A93D44E3F35}" type="presOf" srcId="{29366F4E-6C52-41C5-B98C-B594D1D12453}" destId="{EEF3402E-E26B-45C7-A854-B7A02B036434}" srcOrd="0" destOrd="0" presId="urn:microsoft.com/office/officeart/2005/8/layout/list1#1"/>
    <dgm:cxn modelId="{D4B130C2-A2EE-4B8D-B2A8-10C38E4E0D0C}" srcId="{85143DC1-14E9-4451-AA1B-DA29473CF8A2}" destId="{A5CEFC85-BA35-4DB5-9DFF-B386CE301F1A}" srcOrd="3" destOrd="0" parTransId="{18C81903-4FBA-46FA-A83A-AB38AAFDF4D5}" sibTransId="{7103B110-6F79-4C1F-8EB6-9F26E1EEBF08}"/>
    <dgm:cxn modelId="{7DD411DB-251B-40C4-BCAE-22BFA6C9EA8E}" type="presOf" srcId="{2BE9FD06-3C52-4189-95E3-FDDCB418CA17}" destId="{6069122F-881C-458B-A6CE-8C8FB28CB6E8}" srcOrd="1" destOrd="0" presId="urn:microsoft.com/office/officeart/2005/8/layout/list1#1"/>
    <dgm:cxn modelId="{4219247A-07A6-4D5B-9768-C75D9304BC8C}" type="presParOf" srcId="{66BE2B90-A2CE-4724-B16D-64C862643B76}" destId="{18A6E9A4-E3AF-4D29-9B52-2114258275D5}" srcOrd="0" destOrd="0" presId="urn:microsoft.com/office/officeart/2005/8/layout/list1#1"/>
    <dgm:cxn modelId="{DA4518DE-F7D0-4952-AF61-B4B9873A4417}" type="presParOf" srcId="{18A6E9A4-E3AF-4D29-9B52-2114258275D5}" destId="{E3923312-DD2A-4E0B-A6AD-F5307AABDB34}" srcOrd="0" destOrd="0" presId="urn:microsoft.com/office/officeart/2005/8/layout/list1#1"/>
    <dgm:cxn modelId="{32286479-C1CB-4C41-B8CB-430DE3B5B4A9}" type="presParOf" srcId="{18A6E9A4-E3AF-4D29-9B52-2114258275D5}" destId="{D9828C7F-7168-4968-89BA-5D06081F9065}" srcOrd="1" destOrd="0" presId="urn:microsoft.com/office/officeart/2005/8/layout/list1#1"/>
    <dgm:cxn modelId="{4312F686-E03D-4BF7-A7D2-734A41055B5A}" type="presParOf" srcId="{66BE2B90-A2CE-4724-B16D-64C862643B76}" destId="{68AA2414-347E-4E81-820F-D68661C6CFB6}" srcOrd="1" destOrd="0" presId="urn:microsoft.com/office/officeart/2005/8/layout/list1#1"/>
    <dgm:cxn modelId="{66253360-94D2-407E-96C1-6BBF0D3C4738}" type="presParOf" srcId="{66BE2B90-A2CE-4724-B16D-64C862643B76}" destId="{BBA79A93-99A2-4CEF-8C6F-B8396644758C}" srcOrd="2" destOrd="0" presId="urn:microsoft.com/office/officeart/2005/8/layout/list1#1"/>
    <dgm:cxn modelId="{374D38E8-DCB0-4406-8E79-7BA8977F2BEF}" type="presParOf" srcId="{66BE2B90-A2CE-4724-B16D-64C862643B76}" destId="{4389C21D-36AF-4CC1-BF55-5B48C39FF269}" srcOrd="3" destOrd="0" presId="urn:microsoft.com/office/officeart/2005/8/layout/list1#1"/>
    <dgm:cxn modelId="{984C8B01-BC04-4D8D-8568-57B1C9930374}" type="presParOf" srcId="{66BE2B90-A2CE-4724-B16D-64C862643B76}" destId="{C4F19FD8-69DC-499C-841D-501EDDDC2C76}" srcOrd="4" destOrd="0" presId="urn:microsoft.com/office/officeart/2005/8/layout/list1#1"/>
    <dgm:cxn modelId="{D08620D4-F0BC-4091-A911-D8D8D05542F2}" type="presParOf" srcId="{C4F19FD8-69DC-499C-841D-501EDDDC2C76}" destId="{AFB510D0-7949-4091-AF05-C2F92047E5B7}" srcOrd="0" destOrd="0" presId="urn:microsoft.com/office/officeart/2005/8/layout/list1#1"/>
    <dgm:cxn modelId="{4FF0328C-4BE2-4C3B-A3A1-508F1DE4D282}" type="presParOf" srcId="{C4F19FD8-69DC-499C-841D-501EDDDC2C76}" destId="{6069122F-881C-458B-A6CE-8C8FB28CB6E8}" srcOrd="1" destOrd="0" presId="urn:microsoft.com/office/officeart/2005/8/layout/list1#1"/>
    <dgm:cxn modelId="{67D765D9-4C31-4032-A800-BF4C7535AAB0}" type="presParOf" srcId="{66BE2B90-A2CE-4724-B16D-64C862643B76}" destId="{D639F19A-8D71-4F88-BACA-501B0AE1A146}" srcOrd="5" destOrd="0" presId="urn:microsoft.com/office/officeart/2005/8/layout/list1#1"/>
    <dgm:cxn modelId="{F2AB4C69-29BE-4740-B6A2-05284FDA1CE9}" type="presParOf" srcId="{66BE2B90-A2CE-4724-B16D-64C862643B76}" destId="{7666C2B5-A139-40B4-9814-1CD9495AB1A1}" srcOrd="6" destOrd="0" presId="urn:microsoft.com/office/officeart/2005/8/layout/list1#1"/>
    <dgm:cxn modelId="{A159C043-27E2-4BEB-A15D-1E49D68833B4}" type="presParOf" srcId="{66BE2B90-A2CE-4724-B16D-64C862643B76}" destId="{14AD9B4A-74F0-4002-BAA4-684BB69EBE87}" srcOrd="7" destOrd="0" presId="urn:microsoft.com/office/officeart/2005/8/layout/list1#1"/>
    <dgm:cxn modelId="{7FFC580A-B9D7-463A-955B-C9F78B06B2B9}" type="presParOf" srcId="{66BE2B90-A2CE-4724-B16D-64C862643B76}" destId="{7E50CD90-7D14-4C10-9AE9-799779C27ACE}" srcOrd="8" destOrd="0" presId="urn:microsoft.com/office/officeart/2005/8/layout/list1#1"/>
    <dgm:cxn modelId="{3B48E742-88F3-4D9B-A609-D59DDEA7B4B1}" type="presParOf" srcId="{7E50CD90-7D14-4C10-9AE9-799779C27ACE}" destId="{EEF3402E-E26B-45C7-A854-B7A02B036434}" srcOrd="0" destOrd="0" presId="urn:microsoft.com/office/officeart/2005/8/layout/list1#1"/>
    <dgm:cxn modelId="{3A24C3D8-9394-4456-AE45-BEF7A4B0BF21}" type="presParOf" srcId="{7E50CD90-7D14-4C10-9AE9-799779C27ACE}" destId="{0ED90F49-7BFF-4E55-B332-97CCA29E3C9A}" srcOrd="1" destOrd="0" presId="urn:microsoft.com/office/officeart/2005/8/layout/list1#1"/>
    <dgm:cxn modelId="{39E4F777-9BA7-43FA-A381-9FA87FD2B723}" type="presParOf" srcId="{66BE2B90-A2CE-4724-B16D-64C862643B76}" destId="{5C5ED18E-9C45-47F0-9E63-75B76CE6529A}" srcOrd="9" destOrd="0" presId="urn:microsoft.com/office/officeart/2005/8/layout/list1#1"/>
    <dgm:cxn modelId="{F94D5A5C-4B55-4742-93D8-19D8FB366103}" type="presParOf" srcId="{66BE2B90-A2CE-4724-B16D-64C862643B76}" destId="{033A79D0-59D2-4686-A19A-C1A37F91728A}" srcOrd="10" destOrd="0" presId="urn:microsoft.com/office/officeart/2005/8/layout/list1#1"/>
    <dgm:cxn modelId="{4745CDAF-7500-4CFD-A4D1-64E669426528}" type="presParOf" srcId="{66BE2B90-A2CE-4724-B16D-64C862643B76}" destId="{45F4ECA3-812C-4C4D-8338-550DE0F11AD8}" srcOrd="11" destOrd="0" presId="urn:microsoft.com/office/officeart/2005/8/layout/list1#1"/>
    <dgm:cxn modelId="{CE222BE9-0503-419D-BE6F-A8CD048CE890}" type="presParOf" srcId="{66BE2B90-A2CE-4724-B16D-64C862643B76}" destId="{27358E44-3896-4034-83EE-819183DE5C9B}" srcOrd="12" destOrd="0" presId="urn:microsoft.com/office/officeart/2005/8/layout/list1#1"/>
    <dgm:cxn modelId="{2D143F34-1ECA-4F46-A860-817069A44CD4}" type="presParOf" srcId="{27358E44-3896-4034-83EE-819183DE5C9B}" destId="{F8B1A874-F737-4A25-9B90-65DBD570B4A5}" srcOrd="0" destOrd="0" presId="urn:microsoft.com/office/officeart/2005/8/layout/list1#1"/>
    <dgm:cxn modelId="{FED5CDB1-0F9C-497C-ABC9-4346F89D840F}" type="presParOf" srcId="{27358E44-3896-4034-83EE-819183DE5C9B}" destId="{A66D330F-54D0-47CF-961F-C7603808929E}" srcOrd="1" destOrd="0" presId="urn:microsoft.com/office/officeart/2005/8/layout/list1#1"/>
    <dgm:cxn modelId="{F0175272-D10B-499A-9F49-84E7CA61748F}" type="presParOf" srcId="{66BE2B90-A2CE-4724-B16D-64C862643B76}" destId="{1E3BCB36-C7B1-4ABD-B42A-11FFB4808DCA}" srcOrd="13" destOrd="0" presId="urn:microsoft.com/office/officeart/2005/8/layout/list1#1"/>
    <dgm:cxn modelId="{50ECA09F-8DD3-444C-9A3F-EDA178E8351E}" type="presParOf" srcId="{66BE2B90-A2CE-4724-B16D-64C862643B76}" destId="{F485F04A-9548-4500-99C7-F5AB0FEA8247}" srcOrd="14"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AD6C301-33A7-6243-963A-D203BFD3B0D3}" type="presOf" srcId="{18A5DCF8-381A-9740-A1DC-D1A5033A3647}" destId="{B94BF64B-9716-424E-A851-42E8E7B2B9A7}" srcOrd="0" destOrd="0" presId="urn:microsoft.com/office/officeart/2009/3/layout/HorizontalOrganizationChart"/>
    <dgm:cxn modelId="{CE3CC409-6437-604C-95E3-AB79FC38F889}"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2A43419-7482-3D48-A023-7D099D720A0D}" type="presOf" srcId="{7638F483-EC40-4669-A117-0C6040B4A66B}" destId="{86A07B8D-FF15-4EFF-8681-05A46BF1E797}" srcOrd="0" destOrd="0" presId="urn:microsoft.com/office/officeart/2009/3/layout/HorizontalOrganizationChart"/>
    <dgm:cxn modelId="{4714FD21-19AD-764C-A37B-7E8083CB46DB}" type="presOf" srcId="{9AC2E227-803C-4016-BF2C-9291B6CAA290}" destId="{9CD41DA5-A8A9-4189-B933-DCF665F7DF2D}" srcOrd="1" destOrd="0" presId="urn:microsoft.com/office/officeart/2009/3/layout/HorizontalOrganizationChart"/>
    <dgm:cxn modelId="{AF6D6951-364A-9746-95A4-570433632F6A}" type="presOf" srcId="{3FA44A42-E0AE-412C-8071-9A37D30DD567}" destId="{CBD704CC-8D6F-4C39-AFA6-3825EE74A965}" srcOrd="1" destOrd="0" presId="urn:microsoft.com/office/officeart/2009/3/layout/HorizontalOrganizationChart"/>
    <dgm:cxn modelId="{C481AE87-50DC-6B42-9EF1-F6AAF4F31C03}" type="presOf" srcId="{87585F0D-6A81-F747-99EB-D14B33EBB618}" destId="{BCDD8BD9-F9D2-4C44-AB56-5005F5FB7B08}" srcOrd="1" destOrd="0" presId="urn:microsoft.com/office/officeart/2009/3/layout/HorizontalOrganizationChart"/>
    <dgm:cxn modelId="{45A02090-62CE-9A43-9543-BE162F8BE582}" type="presOf" srcId="{57E64457-75B6-40DF-86BF-80888D7FBBC5}" destId="{72A5A8A1-C34D-4CC9-B014-4EDC4C60B5CB}" srcOrd="0" destOrd="0" presId="urn:microsoft.com/office/officeart/2009/3/layout/HorizontalOrganizationChart"/>
    <dgm:cxn modelId="{0893219E-DD21-E14F-B401-854723D03E23}"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FA12DC9-DB31-874F-A8E4-65D2BAEA2BA9}"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A1230D5-714B-ED47-B0CE-871A0C6B5A71}" type="presOf" srcId="{9AC2E227-803C-4016-BF2C-9291B6CAA290}" destId="{2A2AFDF2-2568-44F8-842C-3BFD70D9F2B1}" srcOrd="0" destOrd="0" presId="urn:microsoft.com/office/officeart/2009/3/layout/HorizontalOrganizationChart"/>
    <dgm:cxn modelId="{650B6EED-A91D-8742-AE9E-C64EEC2D0612}" type="presOf" srcId="{E2369F6E-DA59-4F6E-BD69-6CAA013A82BE}" destId="{CD82D2C2-9EF5-4CA0-9CEE-9265A38A1F4A}" srcOrd="0" destOrd="0" presId="urn:microsoft.com/office/officeart/2009/3/layout/HorizontalOrganizationChart"/>
    <dgm:cxn modelId="{AF8832FB-F3B1-494F-BE96-6850E300DFC6}" type="presOf" srcId="{F05BBA42-D7AF-4BA0-8C3F-85B1FE28E48F}" destId="{18DB143D-9E27-4E02-AFA5-F665953CBC10}" srcOrd="0" destOrd="0" presId="urn:microsoft.com/office/officeart/2009/3/layout/HorizontalOrganizationChart"/>
    <dgm:cxn modelId="{D36D399B-AD4F-4D4A-9438-24F4539110B5}" type="presParOf" srcId="{18DB143D-9E27-4E02-AFA5-F665953CBC10}" destId="{07E01157-B979-4F6B-B892-75DB2A2B8B0F}" srcOrd="0" destOrd="0" presId="urn:microsoft.com/office/officeart/2009/3/layout/HorizontalOrganizationChart"/>
    <dgm:cxn modelId="{CE51C00B-06BA-174C-998C-2F9F8DBFD526}" type="presParOf" srcId="{07E01157-B979-4F6B-B892-75DB2A2B8B0F}" destId="{F686C23F-604E-4653-B2CB-27DBB6BED631}" srcOrd="0" destOrd="0" presId="urn:microsoft.com/office/officeart/2009/3/layout/HorizontalOrganizationChart"/>
    <dgm:cxn modelId="{45B646D7-8C4C-0C4C-98DE-C3DF437F2998}" type="presParOf" srcId="{F686C23F-604E-4653-B2CB-27DBB6BED631}" destId="{2A2AFDF2-2568-44F8-842C-3BFD70D9F2B1}" srcOrd="0" destOrd="0" presId="urn:microsoft.com/office/officeart/2009/3/layout/HorizontalOrganizationChart"/>
    <dgm:cxn modelId="{0F4F7E74-DE10-F140-8C23-610E1DDC53DA}" type="presParOf" srcId="{F686C23F-604E-4653-B2CB-27DBB6BED631}" destId="{9CD41DA5-A8A9-4189-B933-DCF665F7DF2D}" srcOrd="1" destOrd="0" presId="urn:microsoft.com/office/officeart/2009/3/layout/HorizontalOrganizationChart"/>
    <dgm:cxn modelId="{F867D3FB-D18A-3642-98D5-68DA483CBF66}" type="presParOf" srcId="{07E01157-B979-4F6B-B892-75DB2A2B8B0F}" destId="{96876921-77F4-4E08-9148-E99125692808}" srcOrd="1" destOrd="0" presId="urn:microsoft.com/office/officeart/2009/3/layout/HorizontalOrganizationChart"/>
    <dgm:cxn modelId="{A84BE066-5E3F-1940-8194-6B727CD6F245}" type="presParOf" srcId="{96876921-77F4-4E08-9148-E99125692808}" destId="{CD82D2C2-9EF5-4CA0-9CEE-9265A38A1F4A}" srcOrd="0" destOrd="0" presId="urn:microsoft.com/office/officeart/2009/3/layout/HorizontalOrganizationChart"/>
    <dgm:cxn modelId="{B1A80643-2F9D-104B-9131-188C02EF4416}" type="presParOf" srcId="{96876921-77F4-4E08-9148-E99125692808}" destId="{9441C830-A66B-4AFB-9252-8069549D4F0A}" srcOrd="1" destOrd="0" presId="urn:microsoft.com/office/officeart/2009/3/layout/HorizontalOrganizationChart"/>
    <dgm:cxn modelId="{E8F8D610-190C-BD4E-91AD-3DD75E8541DC}" type="presParOf" srcId="{9441C830-A66B-4AFB-9252-8069549D4F0A}" destId="{FEAC7974-4462-4948-9F19-4D53C38CC88A}" srcOrd="0" destOrd="0" presId="urn:microsoft.com/office/officeart/2009/3/layout/HorizontalOrganizationChart"/>
    <dgm:cxn modelId="{BB980ED5-170D-6141-8CAC-990805BB0D8F}" type="presParOf" srcId="{FEAC7974-4462-4948-9F19-4D53C38CC88A}" destId="{22C8BBC7-02FA-4EF0-899A-834C1FEE39E3}" srcOrd="0" destOrd="0" presId="urn:microsoft.com/office/officeart/2009/3/layout/HorizontalOrganizationChart"/>
    <dgm:cxn modelId="{8D2F680C-FB66-5147-9347-A47B3B04A857}" type="presParOf" srcId="{FEAC7974-4462-4948-9F19-4D53C38CC88A}" destId="{CBD704CC-8D6F-4C39-AFA6-3825EE74A965}" srcOrd="1" destOrd="0" presId="urn:microsoft.com/office/officeart/2009/3/layout/HorizontalOrganizationChart"/>
    <dgm:cxn modelId="{22200404-8CB1-0044-B049-9617BA5CCCA8}" type="presParOf" srcId="{9441C830-A66B-4AFB-9252-8069549D4F0A}" destId="{C4FE27A9-6818-468D-8F72-5DEAE64958BC}" srcOrd="1" destOrd="0" presId="urn:microsoft.com/office/officeart/2009/3/layout/HorizontalOrganizationChart"/>
    <dgm:cxn modelId="{A345EACF-CDE3-BD48-B32B-DEADC062F324}" type="presParOf" srcId="{9441C830-A66B-4AFB-9252-8069549D4F0A}" destId="{B9E24DCA-DEF6-41DD-8228-40542DF88903}" srcOrd="2" destOrd="0" presId="urn:microsoft.com/office/officeart/2009/3/layout/HorizontalOrganizationChart"/>
    <dgm:cxn modelId="{F5D94B54-EC68-D040-9030-F44B300E9085}" type="presParOf" srcId="{96876921-77F4-4E08-9148-E99125692808}" destId="{72A5A8A1-C34D-4CC9-B014-4EDC4C60B5CB}" srcOrd="2" destOrd="0" presId="urn:microsoft.com/office/officeart/2009/3/layout/HorizontalOrganizationChart"/>
    <dgm:cxn modelId="{A085926E-2E5B-D44C-BAF1-41E0AEC5CC9C}" type="presParOf" srcId="{96876921-77F4-4E08-9148-E99125692808}" destId="{99464D45-2B22-432F-8F6C-3394CEC310A7}" srcOrd="3" destOrd="0" presId="urn:microsoft.com/office/officeart/2009/3/layout/HorizontalOrganizationChart"/>
    <dgm:cxn modelId="{6B5A2E7D-9D0D-C948-83B3-AD853AACDBE7}" type="presParOf" srcId="{99464D45-2B22-432F-8F6C-3394CEC310A7}" destId="{7EEFA05D-0146-474D-BB41-35A44BBAC0EB}" srcOrd="0" destOrd="0" presId="urn:microsoft.com/office/officeart/2009/3/layout/HorizontalOrganizationChart"/>
    <dgm:cxn modelId="{435C9251-BD4B-EF4E-913C-99EF328FC7CD}" type="presParOf" srcId="{7EEFA05D-0146-474D-BB41-35A44BBAC0EB}" destId="{86A07B8D-FF15-4EFF-8681-05A46BF1E797}" srcOrd="0" destOrd="0" presId="urn:microsoft.com/office/officeart/2009/3/layout/HorizontalOrganizationChart"/>
    <dgm:cxn modelId="{94EB2DC6-E804-5C4A-8A37-C8477EC3DCB7}" type="presParOf" srcId="{7EEFA05D-0146-474D-BB41-35A44BBAC0EB}" destId="{A4529214-DB2D-4B21-8831-F60F2A376559}" srcOrd="1" destOrd="0" presId="urn:microsoft.com/office/officeart/2009/3/layout/HorizontalOrganizationChart"/>
    <dgm:cxn modelId="{7DFD7610-716B-A347-AA2B-92588713AB6A}" type="presParOf" srcId="{99464D45-2B22-432F-8F6C-3394CEC310A7}" destId="{4C9D6515-EA4F-4DBF-A8FE-0711C70136B1}" srcOrd="1" destOrd="0" presId="urn:microsoft.com/office/officeart/2009/3/layout/HorizontalOrganizationChart"/>
    <dgm:cxn modelId="{BE4421C8-AB92-1440-A2BE-B9559974A785}" type="presParOf" srcId="{99464D45-2B22-432F-8F6C-3394CEC310A7}" destId="{686779DB-34D3-4F60-84B6-A35826FF3C2A}" srcOrd="2" destOrd="0" presId="urn:microsoft.com/office/officeart/2009/3/layout/HorizontalOrganizationChart"/>
    <dgm:cxn modelId="{ACA6A216-32EF-384D-9704-60C2801EB73B}" type="presParOf" srcId="{96876921-77F4-4E08-9148-E99125692808}" destId="{B94BF64B-9716-424E-A851-42E8E7B2B9A7}" srcOrd="4" destOrd="0" presId="urn:microsoft.com/office/officeart/2009/3/layout/HorizontalOrganizationChart"/>
    <dgm:cxn modelId="{A177C0B3-4952-124B-A5B7-3272D6C2FD42}" type="presParOf" srcId="{96876921-77F4-4E08-9148-E99125692808}" destId="{31E814C1-FFDD-BA48-BF9D-F3C8FF892503}" srcOrd="5" destOrd="0" presId="urn:microsoft.com/office/officeart/2009/3/layout/HorizontalOrganizationChart"/>
    <dgm:cxn modelId="{6FCAC599-CB9D-9F4B-B199-51AE14ED71F7}" type="presParOf" srcId="{31E814C1-FFDD-BA48-BF9D-F3C8FF892503}" destId="{1780440E-D92A-B040-A710-F8D875101E05}" srcOrd="0" destOrd="0" presId="urn:microsoft.com/office/officeart/2009/3/layout/HorizontalOrganizationChart"/>
    <dgm:cxn modelId="{CEE2EBC5-664C-7C43-88B9-372FBDF866FD}" type="presParOf" srcId="{1780440E-D92A-B040-A710-F8D875101E05}" destId="{A73C4A40-2D47-BF42-9EF8-B3BEE9451F45}" srcOrd="0" destOrd="0" presId="urn:microsoft.com/office/officeart/2009/3/layout/HorizontalOrganizationChart"/>
    <dgm:cxn modelId="{1CD3F54F-5256-604A-BE16-D7A20CA4E64F}" type="presParOf" srcId="{1780440E-D92A-B040-A710-F8D875101E05}" destId="{BCDD8BD9-F9D2-4C44-AB56-5005F5FB7B08}" srcOrd="1" destOrd="0" presId="urn:microsoft.com/office/officeart/2009/3/layout/HorizontalOrganizationChart"/>
    <dgm:cxn modelId="{97949882-BA08-3B41-ADC9-5399A63A460F}" type="presParOf" srcId="{31E814C1-FFDD-BA48-BF9D-F3C8FF892503}" destId="{B22D4294-1D49-E046-9CF9-7B480D0762E6}" srcOrd="1" destOrd="0" presId="urn:microsoft.com/office/officeart/2009/3/layout/HorizontalOrganizationChart"/>
    <dgm:cxn modelId="{FD481E35-548D-2D49-AC53-698C6B96EDA2}" type="presParOf" srcId="{31E814C1-FFDD-BA48-BF9D-F3C8FF892503}" destId="{E1D0C206-488D-6348-BEA7-1FE8B1679EF7}" srcOrd="2" destOrd="0" presId="urn:microsoft.com/office/officeart/2009/3/layout/HorizontalOrganizationChart"/>
    <dgm:cxn modelId="{4FD67B8D-456F-404C-ADE7-500E453BBCA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5143DC1-14E9-4451-AA1B-DA29473CF8A2}" type="doc">
      <dgm:prSet loTypeId="urn:microsoft.com/office/officeart/2005/8/layout/list1#1" loCatId="list" qsTypeId="urn:microsoft.com/office/officeart/2005/8/quickstyle/simple1#6" qsCatId="simple" csTypeId="urn:microsoft.com/office/officeart/2005/8/colors/accent2_1#1" csCatId="accent2" phldr="1"/>
      <dgm:spPr/>
      <dgm:t>
        <a:bodyPr/>
        <a:lstStyle/>
        <a:p>
          <a:endParaRPr lang="zh-CN" altLang="en-US"/>
        </a:p>
      </dgm:t>
    </dgm:pt>
    <dgm:pt modelId="{10BFC995-EEDD-46D4-8DE9-3EE0CC6D638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员工的知识和技能</a:t>
          </a:r>
          <a:endParaRPr lang="zh-CN" altLang="en-US" sz="2000" dirty="0"/>
        </a:p>
      </dgm:t>
    </dgm:pt>
    <dgm:pt modelId="{D3A48183-0FDD-4D42-A6C0-2F12A50F1802}" type="parTrans" cxnId="{1331D21B-BF78-40EC-85C3-697C73793395}">
      <dgm:prSet/>
      <dgm:spPr/>
      <dgm:t>
        <a:bodyPr/>
        <a:lstStyle/>
        <a:p>
          <a:endParaRPr lang="zh-CN" altLang="en-US" sz="2000"/>
        </a:p>
      </dgm:t>
    </dgm:pt>
    <dgm:pt modelId="{6F193C3F-5C25-4C77-9A5B-18FAE0164E4D}" type="sibTrans" cxnId="{1331D21B-BF78-40EC-85C3-697C73793395}">
      <dgm:prSet/>
      <dgm:spPr/>
      <dgm:t>
        <a:bodyPr/>
        <a:lstStyle/>
        <a:p>
          <a:endParaRPr lang="zh-CN" altLang="en-US" sz="2000"/>
        </a:p>
      </dgm:t>
    </dgm:pt>
    <dgm:pt modelId="{2BE9FD06-3C52-4189-95E3-FDDCB418CA17}">
      <dgm:prSet phldrT="[文本]" custT="1"/>
      <dgm:spPr/>
      <dgm:t>
        <a:bodyPr/>
        <a:lstStyle/>
        <a:p>
          <a:r>
            <a:rPr lang="zh-CN" altLang="en-US" sz="2000" dirty="0">
              <a:solidFill>
                <a:schemeClr val="bg1"/>
              </a:solidFill>
              <a:latin typeface="手札体-简粗体" panose="03000700000000000000" pitchFamily="66" charset="-122"/>
              <a:ea typeface="手札体-简粗体" panose="03000700000000000000" pitchFamily="66" charset="-122"/>
            </a:rPr>
            <a:t>技术体系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dirty="0"/>
        </a:p>
      </dgm:t>
    </dgm:pt>
    <dgm:pt modelId="{9E2CC406-4BF7-409D-A0B2-5E72A4D60D4D}" type="parTrans" cxnId="{64A110AF-19B4-4181-945C-3404FA6C718D}">
      <dgm:prSet/>
      <dgm:spPr/>
      <dgm:t>
        <a:bodyPr/>
        <a:lstStyle/>
        <a:p>
          <a:endParaRPr lang="zh-CN" altLang="en-US" sz="2000"/>
        </a:p>
      </dgm:t>
    </dgm:pt>
    <dgm:pt modelId="{E5C7E833-85AE-4B25-B1A9-4CDD7D29C42B}" type="sibTrans" cxnId="{64A110AF-19B4-4181-945C-3404FA6C718D}">
      <dgm:prSet/>
      <dgm:spPr/>
      <dgm:t>
        <a:bodyPr/>
        <a:lstStyle/>
        <a:p>
          <a:endParaRPr lang="zh-CN" altLang="en-US" sz="2000"/>
        </a:p>
      </dgm:t>
    </dgm:pt>
    <dgm:pt modelId="{29366F4E-6C52-41C5-B98C-B594D1D12453}">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管理体系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使用知识和创造知识的控制系统</a:t>
          </a:r>
          <a:endParaRPr lang="zh-CN" altLang="en-US" sz="2000" dirty="0"/>
        </a:p>
      </dgm:t>
    </dgm:pt>
    <dgm:pt modelId="{247C556B-7680-4DB8-B2C5-B54B59267214}" type="parTrans" cxnId="{7153FE54-0628-4DB7-92B3-0D76C7C006EF}">
      <dgm:prSet/>
      <dgm:spPr/>
      <dgm:t>
        <a:bodyPr/>
        <a:lstStyle/>
        <a:p>
          <a:endParaRPr lang="zh-CN" altLang="en-US" sz="2000"/>
        </a:p>
      </dgm:t>
    </dgm:pt>
    <dgm:pt modelId="{CF27715B-C119-488C-B16C-B0BFB90CBE65}" type="sibTrans" cxnId="{7153FE54-0628-4DB7-92B3-0D76C7C006EF}">
      <dgm:prSet/>
      <dgm:spPr/>
      <dgm:t>
        <a:bodyPr/>
        <a:lstStyle/>
        <a:p>
          <a:endParaRPr lang="zh-CN" altLang="en-US" sz="2000"/>
        </a:p>
      </dgm:t>
    </dgm:pt>
    <dgm:pt modelId="{A5CEFC85-BA35-4DB5-9DFF-B386CE301F1A}">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是企业文化的一种形式</a:t>
          </a:r>
          <a:endParaRPr lang="zh-CN" altLang="en-US" sz="2000" dirty="0"/>
        </a:p>
      </dgm:t>
    </dgm:pt>
    <dgm:pt modelId="{18C81903-4FBA-46FA-A83A-AB38AAFDF4D5}" type="parTrans" cxnId="{D4B130C2-A2EE-4B8D-B2A8-10C38E4E0D0C}">
      <dgm:prSet/>
      <dgm:spPr/>
      <dgm:t>
        <a:bodyPr/>
        <a:lstStyle/>
        <a:p>
          <a:endParaRPr lang="zh-CN" altLang="en-US" sz="2000"/>
        </a:p>
      </dgm:t>
    </dgm:pt>
    <dgm:pt modelId="{7103B110-6F79-4C1F-8EB6-9F26E1EEBF08}" type="sibTrans" cxnId="{D4B130C2-A2EE-4B8D-B2A8-10C38E4E0D0C}">
      <dgm:prSet/>
      <dgm:spPr/>
      <dgm:t>
        <a:bodyPr/>
        <a:lstStyle/>
        <a:p>
          <a:endParaRPr lang="zh-CN" altLang="en-US" sz="2000"/>
        </a:p>
      </dgm:t>
    </dgm:pt>
    <dgm:pt modelId="{66BE2B90-A2CE-4724-B16D-64C862643B76}" type="pres">
      <dgm:prSet presAssocID="{85143DC1-14E9-4451-AA1B-DA29473CF8A2}" presName="linear" presStyleCnt="0">
        <dgm:presLayoutVars>
          <dgm:dir/>
          <dgm:animLvl val="lvl"/>
          <dgm:resizeHandles val="exact"/>
        </dgm:presLayoutVars>
      </dgm:prSet>
      <dgm:spPr/>
    </dgm:pt>
    <dgm:pt modelId="{18A6E9A4-E3AF-4D29-9B52-2114258275D5}" type="pres">
      <dgm:prSet presAssocID="{10BFC995-EEDD-46D4-8DE9-3EE0CC6D6381}" presName="parentLin" presStyleCnt="0"/>
      <dgm:spPr/>
    </dgm:pt>
    <dgm:pt modelId="{E3923312-DD2A-4E0B-A6AD-F5307AABDB34}" type="pres">
      <dgm:prSet presAssocID="{10BFC995-EEDD-46D4-8DE9-3EE0CC6D6381}" presName="parentLeftMargin" presStyleLbl="node1" presStyleIdx="0" presStyleCnt="4"/>
      <dgm:spPr/>
    </dgm:pt>
    <dgm:pt modelId="{D9828C7F-7168-4968-89BA-5D06081F9065}" type="pres">
      <dgm:prSet presAssocID="{10BFC995-EEDD-46D4-8DE9-3EE0CC6D6381}" presName="parentText" presStyleLbl="node1" presStyleIdx="0" presStyleCnt="4" custScaleX="129374">
        <dgm:presLayoutVars>
          <dgm:chMax val="0"/>
          <dgm:bulletEnabled val="1"/>
        </dgm:presLayoutVars>
      </dgm:prSet>
      <dgm:spPr/>
    </dgm:pt>
    <dgm:pt modelId="{68AA2414-347E-4E81-820F-D68661C6CFB6}" type="pres">
      <dgm:prSet presAssocID="{10BFC995-EEDD-46D4-8DE9-3EE0CC6D6381}" presName="negativeSpace" presStyleCnt="0"/>
      <dgm:spPr/>
    </dgm:pt>
    <dgm:pt modelId="{BBA79A93-99A2-4CEF-8C6F-B8396644758C}" type="pres">
      <dgm:prSet presAssocID="{10BFC995-EEDD-46D4-8DE9-3EE0CC6D6381}" presName="childText" presStyleLbl="conFgAcc1" presStyleIdx="0" presStyleCnt="4">
        <dgm:presLayoutVars>
          <dgm:bulletEnabled val="1"/>
        </dgm:presLayoutVars>
      </dgm:prSet>
      <dgm:spPr/>
    </dgm:pt>
    <dgm:pt modelId="{4389C21D-36AF-4CC1-BF55-5B48C39FF269}" type="pres">
      <dgm:prSet presAssocID="{6F193C3F-5C25-4C77-9A5B-18FAE0164E4D}" presName="spaceBetweenRectangles" presStyleCnt="0"/>
      <dgm:spPr/>
    </dgm:pt>
    <dgm:pt modelId="{C4F19FD8-69DC-499C-841D-501EDDDC2C76}" type="pres">
      <dgm:prSet presAssocID="{2BE9FD06-3C52-4189-95E3-FDDCB418CA17}" presName="parentLin" presStyleCnt="0"/>
      <dgm:spPr/>
    </dgm:pt>
    <dgm:pt modelId="{AFB510D0-7949-4091-AF05-C2F92047E5B7}" type="pres">
      <dgm:prSet presAssocID="{2BE9FD06-3C52-4189-95E3-FDDCB418CA17}" presName="parentLeftMargin" presStyleLbl="node1" presStyleIdx="0" presStyleCnt="4"/>
      <dgm:spPr/>
    </dgm:pt>
    <dgm:pt modelId="{6069122F-881C-458B-A6CE-8C8FB28CB6E8}" type="pres">
      <dgm:prSet presAssocID="{2BE9FD06-3C52-4189-95E3-FDDCB418CA17}" presName="parentText" presStyleLbl="node1" presStyleIdx="1" presStyleCnt="4" custScaleX="129374">
        <dgm:presLayoutVars>
          <dgm:chMax val="0"/>
          <dgm:bulletEnabled val="1"/>
        </dgm:presLayoutVars>
      </dgm:prSet>
      <dgm:spPr/>
    </dgm:pt>
    <dgm:pt modelId="{D639F19A-8D71-4F88-BACA-501B0AE1A146}" type="pres">
      <dgm:prSet presAssocID="{2BE9FD06-3C52-4189-95E3-FDDCB418CA17}" presName="negativeSpace" presStyleCnt="0"/>
      <dgm:spPr/>
    </dgm:pt>
    <dgm:pt modelId="{7666C2B5-A139-40B4-9814-1CD9495AB1A1}" type="pres">
      <dgm:prSet presAssocID="{2BE9FD06-3C52-4189-95E3-FDDCB418CA17}" presName="childText" presStyleLbl="conFgAcc1" presStyleIdx="1" presStyleCnt="4">
        <dgm:presLayoutVars>
          <dgm:bulletEnabled val="1"/>
        </dgm:presLayoutVars>
      </dgm:prSet>
      <dgm:spPr/>
    </dgm:pt>
    <dgm:pt modelId="{14AD9B4A-74F0-4002-BAA4-684BB69EBE87}" type="pres">
      <dgm:prSet presAssocID="{E5C7E833-85AE-4B25-B1A9-4CDD7D29C42B}" presName="spaceBetweenRectangles" presStyleCnt="0"/>
      <dgm:spPr/>
    </dgm:pt>
    <dgm:pt modelId="{7E50CD90-7D14-4C10-9AE9-799779C27ACE}" type="pres">
      <dgm:prSet presAssocID="{29366F4E-6C52-41C5-B98C-B594D1D12453}" presName="parentLin" presStyleCnt="0"/>
      <dgm:spPr/>
    </dgm:pt>
    <dgm:pt modelId="{EEF3402E-E26B-45C7-A854-B7A02B036434}" type="pres">
      <dgm:prSet presAssocID="{29366F4E-6C52-41C5-B98C-B594D1D12453}" presName="parentLeftMargin" presStyleLbl="node1" presStyleIdx="1" presStyleCnt="4"/>
      <dgm:spPr/>
    </dgm:pt>
    <dgm:pt modelId="{0ED90F49-7BFF-4E55-B332-97CCA29E3C9A}" type="pres">
      <dgm:prSet presAssocID="{29366F4E-6C52-41C5-B98C-B594D1D12453}" presName="parentText" presStyleLbl="node1" presStyleIdx="2" presStyleCnt="4" custScaleX="129374">
        <dgm:presLayoutVars>
          <dgm:chMax val="0"/>
          <dgm:bulletEnabled val="1"/>
        </dgm:presLayoutVars>
      </dgm:prSet>
      <dgm:spPr/>
    </dgm:pt>
    <dgm:pt modelId="{5C5ED18E-9C45-47F0-9E63-75B76CE6529A}" type="pres">
      <dgm:prSet presAssocID="{29366F4E-6C52-41C5-B98C-B594D1D12453}" presName="negativeSpace" presStyleCnt="0"/>
      <dgm:spPr/>
    </dgm:pt>
    <dgm:pt modelId="{033A79D0-59D2-4686-A19A-C1A37F91728A}" type="pres">
      <dgm:prSet presAssocID="{29366F4E-6C52-41C5-B98C-B594D1D12453}" presName="childText" presStyleLbl="conFgAcc1" presStyleIdx="2" presStyleCnt="4">
        <dgm:presLayoutVars>
          <dgm:bulletEnabled val="1"/>
        </dgm:presLayoutVars>
      </dgm:prSet>
      <dgm:spPr/>
    </dgm:pt>
    <dgm:pt modelId="{45F4ECA3-812C-4C4D-8338-550DE0F11AD8}" type="pres">
      <dgm:prSet presAssocID="{CF27715B-C119-488C-B16C-B0BFB90CBE65}" presName="spaceBetweenRectangles" presStyleCnt="0"/>
      <dgm:spPr/>
    </dgm:pt>
    <dgm:pt modelId="{27358E44-3896-4034-83EE-819183DE5C9B}" type="pres">
      <dgm:prSet presAssocID="{A5CEFC85-BA35-4DB5-9DFF-B386CE301F1A}" presName="parentLin" presStyleCnt="0"/>
      <dgm:spPr/>
    </dgm:pt>
    <dgm:pt modelId="{F8B1A874-F737-4A25-9B90-65DBD570B4A5}" type="pres">
      <dgm:prSet presAssocID="{A5CEFC85-BA35-4DB5-9DFF-B386CE301F1A}" presName="parentLeftMargin" presStyleLbl="node1" presStyleIdx="2" presStyleCnt="4"/>
      <dgm:spPr/>
    </dgm:pt>
    <dgm:pt modelId="{A66D330F-54D0-47CF-961F-C7603808929E}" type="pres">
      <dgm:prSet presAssocID="{A5CEFC85-BA35-4DB5-9DFF-B386CE301F1A}" presName="parentText" presStyleLbl="node1" presStyleIdx="3" presStyleCnt="4" custScaleX="129374">
        <dgm:presLayoutVars>
          <dgm:chMax val="0"/>
          <dgm:bulletEnabled val="1"/>
        </dgm:presLayoutVars>
      </dgm:prSet>
      <dgm:spPr/>
    </dgm:pt>
    <dgm:pt modelId="{1E3BCB36-C7B1-4ABD-B42A-11FFB4808DCA}" type="pres">
      <dgm:prSet presAssocID="{A5CEFC85-BA35-4DB5-9DFF-B386CE301F1A}" presName="negativeSpace" presStyleCnt="0"/>
      <dgm:spPr/>
    </dgm:pt>
    <dgm:pt modelId="{F485F04A-9548-4500-99C7-F5AB0FEA8247}" type="pres">
      <dgm:prSet presAssocID="{A5CEFC85-BA35-4DB5-9DFF-B386CE301F1A}" presName="childText" presStyleLbl="conFgAcc1" presStyleIdx="3" presStyleCnt="4">
        <dgm:presLayoutVars>
          <dgm:bulletEnabled val="1"/>
        </dgm:presLayoutVars>
      </dgm:prSet>
      <dgm:spPr/>
    </dgm:pt>
  </dgm:ptLst>
  <dgm:cxnLst>
    <dgm:cxn modelId="{1331D21B-BF78-40EC-85C3-697C73793395}" srcId="{85143DC1-14E9-4451-AA1B-DA29473CF8A2}" destId="{10BFC995-EEDD-46D4-8DE9-3EE0CC6D6381}" srcOrd="0" destOrd="0" parTransId="{D3A48183-0FDD-4D42-A6C0-2F12A50F1802}" sibTransId="{6F193C3F-5C25-4C77-9A5B-18FAE0164E4D}"/>
    <dgm:cxn modelId="{0465B433-50F4-4326-92DD-FB9FD8749DA8}" type="presOf" srcId="{A5CEFC85-BA35-4DB5-9DFF-B386CE301F1A}" destId="{A66D330F-54D0-47CF-961F-C7603808929E}" srcOrd="1" destOrd="0" presId="urn:microsoft.com/office/officeart/2005/8/layout/list1#1"/>
    <dgm:cxn modelId="{3B9ECB45-EC4C-4E88-BFB6-453784FCDBAA}" type="presOf" srcId="{A5CEFC85-BA35-4DB5-9DFF-B386CE301F1A}" destId="{F8B1A874-F737-4A25-9B90-65DBD570B4A5}" srcOrd="0" destOrd="0" presId="urn:microsoft.com/office/officeart/2005/8/layout/list1#1"/>
    <dgm:cxn modelId="{D047244F-9F3F-419A-853F-323DFF82555E}" type="presOf" srcId="{2BE9FD06-3C52-4189-95E3-FDDCB418CA17}" destId="{AFB510D0-7949-4091-AF05-C2F92047E5B7}" srcOrd="0" destOrd="0" presId="urn:microsoft.com/office/officeart/2005/8/layout/list1#1"/>
    <dgm:cxn modelId="{7153FE54-0628-4DB7-92B3-0D76C7C006EF}" srcId="{85143DC1-14E9-4451-AA1B-DA29473CF8A2}" destId="{29366F4E-6C52-41C5-B98C-B594D1D12453}" srcOrd="2" destOrd="0" parTransId="{247C556B-7680-4DB8-B2C5-B54B59267214}" sibTransId="{CF27715B-C119-488C-B16C-B0BFB90CBE65}"/>
    <dgm:cxn modelId="{287EE856-22B2-4581-9F41-B4CACC0AA7A4}" type="presOf" srcId="{10BFC995-EEDD-46D4-8DE9-3EE0CC6D6381}" destId="{E3923312-DD2A-4E0B-A6AD-F5307AABDB34}" srcOrd="0" destOrd="0" presId="urn:microsoft.com/office/officeart/2005/8/layout/list1#1"/>
    <dgm:cxn modelId="{BEB9118C-F972-45E9-B330-8AC71A1F0B53}" type="presOf" srcId="{10BFC995-EEDD-46D4-8DE9-3EE0CC6D6381}" destId="{D9828C7F-7168-4968-89BA-5D06081F9065}" srcOrd="1" destOrd="0" presId="urn:microsoft.com/office/officeart/2005/8/layout/list1#1"/>
    <dgm:cxn modelId="{D93D73A8-73F8-41AA-9AC8-318A15CD11B7}" type="presOf" srcId="{29366F4E-6C52-41C5-B98C-B594D1D12453}" destId="{0ED90F49-7BFF-4E55-B332-97CCA29E3C9A}" srcOrd="1" destOrd="0" presId="urn:microsoft.com/office/officeart/2005/8/layout/list1#1"/>
    <dgm:cxn modelId="{0D1C95AD-CF25-4038-94E6-EA18FF22B66D}" type="presOf" srcId="{85143DC1-14E9-4451-AA1B-DA29473CF8A2}" destId="{66BE2B90-A2CE-4724-B16D-64C862643B76}" srcOrd="0" destOrd="0" presId="urn:microsoft.com/office/officeart/2005/8/layout/list1#1"/>
    <dgm:cxn modelId="{64A110AF-19B4-4181-945C-3404FA6C718D}" srcId="{85143DC1-14E9-4451-AA1B-DA29473CF8A2}" destId="{2BE9FD06-3C52-4189-95E3-FDDCB418CA17}" srcOrd="1" destOrd="0" parTransId="{9E2CC406-4BF7-409D-A0B2-5E72A4D60D4D}" sibTransId="{E5C7E833-85AE-4B25-B1A9-4CDD7D29C42B}"/>
    <dgm:cxn modelId="{240A48C0-85AA-4767-BF3B-9A93D44E3F35}" type="presOf" srcId="{29366F4E-6C52-41C5-B98C-B594D1D12453}" destId="{EEF3402E-E26B-45C7-A854-B7A02B036434}" srcOrd="0" destOrd="0" presId="urn:microsoft.com/office/officeart/2005/8/layout/list1#1"/>
    <dgm:cxn modelId="{D4B130C2-A2EE-4B8D-B2A8-10C38E4E0D0C}" srcId="{85143DC1-14E9-4451-AA1B-DA29473CF8A2}" destId="{A5CEFC85-BA35-4DB5-9DFF-B386CE301F1A}" srcOrd="3" destOrd="0" parTransId="{18C81903-4FBA-46FA-A83A-AB38AAFDF4D5}" sibTransId="{7103B110-6F79-4C1F-8EB6-9F26E1EEBF08}"/>
    <dgm:cxn modelId="{7DD411DB-251B-40C4-BCAE-22BFA6C9EA8E}" type="presOf" srcId="{2BE9FD06-3C52-4189-95E3-FDDCB418CA17}" destId="{6069122F-881C-458B-A6CE-8C8FB28CB6E8}" srcOrd="1" destOrd="0" presId="urn:microsoft.com/office/officeart/2005/8/layout/list1#1"/>
    <dgm:cxn modelId="{4219247A-07A6-4D5B-9768-C75D9304BC8C}" type="presParOf" srcId="{66BE2B90-A2CE-4724-B16D-64C862643B76}" destId="{18A6E9A4-E3AF-4D29-9B52-2114258275D5}" srcOrd="0" destOrd="0" presId="urn:microsoft.com/office/officeart/2005/8/layout/list1#1"/>
    <dgm:cxn modelId="{DA4518DE-F7D0-4952-AF61-B4B9873A4417}" type="presParOf" srcId="{18A6E9A4-E3AF-4D29-9B52-2114258275D5}" destId="{E3923312-DD2A-4E0B-A6AD-F5307AABDB34}" srcOrd="0" destOrd="0" presId="urn:microsoft.com/office/officeart/2005/8/layout/list1#1"/>
    <dgm:cxn modelId="{32286479-C1CB-4C41-B8CB-430DE3B5B4A9}" type="presParOf" srcId="{18A6E9A4-E3AF-4D29-9B52-2114258275D5}" destId="{D9828C7F-7168-4968-89BA-5D06081F9065}" srcOrd="1" destOrd="0" presId="urn:microsoft.com/office/officeart/2005/8/layout/list1#1"/>
    <dgm:cxn modelId="{4312F686-E03D-4BF7-A7D2-734A41055B5A}" type="presParOf" srcId="{66BE2B90-A2CE-4724-B16D-64C862643B76}" destId="{68AA2414-347E-4E81-820F-D68661C6CFB6}" srcOrd="1" destOrd="0" presId="urn:microsoft.com/office/officeart/2005/8/layout/list1#1"/>
    <dgm:cxn modelId="{66253360-94D2-407E-96C1-6BBF0D3C4738}" type="presParOf" srcId="{66BE2B90-A2CE-4724-B16D-64C862643B76}" destId="{BBA79A93-99A2-4CEF-8C6F-B8396644758C}" srcOrd="2" destOrd="0" presId="urn:microsoft.com/office/officeart/2005/8/layout/list1#1"/>
    <dgm:cxn modelId="{374D38E8-DCB0-4406-8E79-7BA8977F2BEF}" type="presParOf" srcId="{66BE2B90-A2CE-4724-B16D-64C862643B76}" destId="{4389C21D-36AF-4CC1-BF55-5B48C39FF269}" srcOrd="3" destOrd="0" presId="urn:microsoft.com/office/officeart/2005/8/layout/list1#1"/>
    <dgm:cxn modelId="{984C8B01-BC04-4D8D-8568-57B1C9930374}" type="presParOf" srcId="{66BE2B90-A2CE-4724-B16D-64C862643B76}" destId="{C4F19FD8-69DC-499C-841D-501EDDDC2C76}" srcOrd="4" destOrd="0" presId="urn:microsoft.com/office/officeart/2005/8/layout/list1#1"/>
    <dgm:cxn modelId="{D08620D4-F0BC-4091-A911-D8D8D05542F2}" type="presParOf" srcId="{C4F19FD8-69DC-499C-841D-501EDDDC2C76}" destId="{AFB510D0-7949-4091-AF05-C2F92047E5B7}" srcOrd="0" destOrd="0" presId="urn:microsoft.com/office/officeart/2005/8/layout/list1#1"/>
    <dgm:cxn modelId="{4FF0328C-4BE2-4C3B-A3A1-508F1DE4D282}" type="presParOf" srcId="{C4F19FD8-69DC-499C-841D-501EDDDC2C76}" destId="{6069122F-881C-458B-A6CE-8C8FB28CB6E8}" srcOrd="1" destOrd="0" presId="urn:microsoft.com/office/officeart/2005/8/layout/list1#1"/>
    <dgm:cxn modelId="{67D765D9-4C31-4032-A800-BF4C7535AAB0}" type="presParOf" srcId="{66BE2B90-A2CE-4724-B16D-64C862643B76}" destId="{D639F19A-8D71-4F88-BACA-501B0AE1A146}" srcOrd="5" destOrd="0" presId="urn:microsoft.com/office/officeart/2005/8/layout/list1#1"/>
    <dgm:cxn modelId="{F2AB4C69-29BE-4740-B6A2-05284FDA1CE9}" type="presParOf" srcId="{66BE2B90-A2CE-4724-B16D-64C862643B76}" destId="{7666C2B5-A139-40B4-9814-1CD9495AB1A1}" srcOrd="6" destOrd="0" presId="urn:microsoft.com/office/officeart/2005/8/layout/list1#1"/>
    <dgm:cxn modelId="{A159C043-27E2-4BEB-A15D-1E49D68833B4}" type="presParOf" srcId="{66BE2B90-A2CE-4724-B16D-64C862643B76}" destId="{14AD9B4A-74F0-4002-BAA4-684BB69EBE87}" srcOrd="7" destOrd="0" presId="urn:microsoft.com/office/officeart/2005/8/layout/list1#1"/>
    <dgm:cxn modelId="{7FFC580A-B9D7-463A-955B-C9F78B06B2B9}" type="presParOf" srcId="{66BE2B90-A2CE-4724-B16D-64C862643B76}" destId="{7E50CD90-7D14-4C10-9AE9-799779C27ACE}" srcOrd="8" destOrd="0" presId="urn:microsoft.com/office/officeart/2005/8/layout/list1#1"/>
    <dgm:cxn modelId="{3B48E742-88F3-4D9B-A609-D59DDEA7B4B1}" type="presParOf" srcId="{7E50CD90-7D14-4C10-9AE9-799779C27ACE}" destId="{EEF3402E-E26B-45C7-A854-B7A02B036434}" srcOrd="0" destOrd="0" presId="urn:microsoft.com/office/officeart/2005/8/layout/list1#1"/>
    <dgm:cxn modelId="{3A24C3D8-9394-4456-AE45-BEF7A4B0BF21}" type="presParOf" srcId="{7E50CD90-7D14-4C10-9AE9-799779C27ACE}" destId="{0ED90F49-7BFF-4E55-B332-97CCA29E3C9A}" srcOrd="1" destOrd="0" presId="urn:microsoft.com/office/officeart/2005/8/layout/list1#1"/>
    <dgm:cxn modelId="{39E4F777-9BA7-43FA-A381-9FA87FD2B723}" type="presParOf" srcId="{66BE2B90-A2CE-4724-B16D-64C862643B76}" destId="{5C5ED18E-9C45-47F0-9E63-75B76CE6529A}" srcOrd="9" destOrd="0" presId="urn:microsoft.com/office/officeart/2005/8/layout/list1#1"/>
    <dgm:cxn modelId="{F94D5A5C-4B55-4742-93D8-19D8FB366103}" type="presParOf" srcId="{66BE2B90-A2CE-4724-B16D-64C862643B76}" destId="{033A79D0-59D2-4686-A19A-C1A37F91728A}" srcOrd="10" destOrd="0" presId="urn:microsoft.com/office/officeart/2005/8/layout/list1#1"/>
    <dgm:cxn modelId="{4745CDAF-7500-4CFD-A4D1-64E669426528}" type="presParOf" srcId="{66BE2B90-A2CE-4724-B16D-64C862643B76}" destId="{45F4ECA3-812C-4C4D-8338-550DE0F11AD8}" srcOrd="11" destOrd="0" presId="urn:microsoft.com/office/officeart/2005/8/layout/list1#1"/>
    <dgm:cxn modelId="{CE222BE9-0503-419D-BE6F-A8CD048CE890}" type="presParOf" srcId="{66BE2B90-A2CE-4724-B16D-64C862643B76}" destId="{27358E44-3896-4034-83EE-819183DE5C9B}" srcOrd="12" destOrd="0" presId="urn:microsoft.com/office/officeart/2005/8/layout/list1#1"/>
    <dgm:cxn modelId="{2D143F34-1ECA-4F46-A860-817069A44CD4}" type="presParOf" srcId="{27358E44-3896-4034-83EE-819183DE5C9B}" destId="{F8B1A874-F737-4A25-9B90-65DBD570B4A5}" srcOrd="0" destOrd="0" presId="urn:microsoft.com/office/officeart/2005/8/layout/list1#1"/>
    <dgm:cxn modelId="{FED5CDB1-0F9C-497C-ABC9-4346F89D840F}" type="presParOf" srcId="{27358E44-3896-4034-83EE-819183DE5C9B}" destId="{A66D330F-54D0-47CF-961F-C7603808929E}" srcOrd="1" destOrd="0" presId="urn:microsoft.com/office/officeart/2005/8/layout/list1#1"/>
    <dgm:cxn modelId="{F0175272-D10B-499A-9F49-84E7CA61748F}" type="presParOf" srcId="{66BE2B90-A2CE-4724-B16D-64C862643B76}" destId="{1E3BCB36-C7B1-4ABD-B42A-11FFB4808DCA}" srcOrd="13" destOrd="0" presId="urn:microsoft.com/office/officeart/2005/8/layout/list1#1"/>
    <dgm:cxn modelId="{50ECA09F-8DD3-444C-9A3F-EDA178E8351E}" type="presParOf" srcId="{66BE2B90-A2CE-4724-B16D-64C862643B76}" destId="{F485F04A-9548-4500-99C7-F5AB0FEA8247}" srcOrd="14"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AD6C301-33A7-6243-963A-D203BFD3B0D3}" type="presOf" srcId="{18A5DCF8-381A-9740-A1DC-D1A5033A3647}" destId="{B94BF64B-9716-424E-A851-42E8E7B2B9A7}" srcOrd="0" destOrd="0" presId="urn:microsoft.com/office/officeart/2009/3/layout/HorizontalOrganizationChart"/>
    <dgm:cxn modelId="{CE3CC409-6437-604C-95E3-AB79FC38F889}"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2A43419-7482-3D48-A023-7D099D720A0D}" type="presOf" srcId="{7638F483-EC40-4669-A117-0C6040B4A66B}" destId="{86A07B8D-FF15-4EFF-8681-05A46BF1E797}" srcOrd="0" destOrd="0" presId="urn:microsoft.com/office/officeart/2009/3/layout/HorizontalOrganizationChart"/>
    <dgm:cxn modelId="{4714FD21-19AD-764C-A37B-7E8083CB46DB}" type="presOf" srcId="{9AC2E227-803C-4016-BF2C-9291B6CAA290}" destId="{9CD41DA5-A8A9-4189-B933-DCF665F7DF2D}" srcOrd="1" destOrd="0" presId="urn:microsoft.com/office/officeart/2009/3/layout/HorizontalOrganizationChart"/>
    <dgm:cxn modelId="{AF6D6951-364A-9746-95A4-570433632F6A}" type="presOf" srcId="{3FA44A42-E0AE-412C-8071-9A37D30DD567}" destId="{CBD704CC-8D6F-4C39-AFA6-3825EE74A965}" srcOrd="1" destOrd="0" presId="urn:microsoft.com/office/officeart/2009/3/layout/HorizontalOrganizationChart"/>
    <dgm:cxn modelId="{C481AE87-50DC-6B42-9EF1-F6AAF4F31C03}" type="presOf" srcId="{87585F0D-6A81-F747-99EB-D14B33EBB618}" destId="{BCDD8BD9-F9D2-4C44-AB56-5005F5FB7B08}" srcOrd="1" destOrd="0" presId="urn:microsoft.com/office/officeart/2009/3/layout/HorizontalOrganizationChart"/>
    <dgm:cxn modelId="{45A02090-62CE-9A43-9543-BE162F8BE582}" type="presOf" srcId="{57E64457-75B6-40DF-86BF-80888D7FBBC5}" destId="{72A5A8A1-C34D-4CC9-B014-4EDC4C60B5CB}" srcOrd="0" destOrd="0" presId="urn:microsoft.com/office/officeart/2009/3/layout/HorizontalOrganizationChart"/>
    <dgm:cxn modelId="{0893219E-DD21-E14F-B401-854723D03E23}"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FA12DC9-DB31-874F-A8E4-65D2BAEA2BA9}"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A1230D5-714B-ED47-B0CE-871A0C6B5A71}" type="presOf" srcId="{9AC2E227-803C-4016-BF2C-9291B6CAA290}" destId="{2A2AFDF2-2568-44F8-842C-3BFD70D9F2B1}" srcOrd="0" destOrd="0" presId="urn:microsoft.com/office/officeart/2009/3/layout/HorizontalOrganizationChart"/>
    <dgm:cxn modelId="{650B6EED-A91D-8742-AE9E-C64EEC2D0612}" type="presOf" srcId="{E2369F6E-DA59-4F6E-BD69-6CAA013A82BE}" destId="{CD82D2C2-9EF5-4CA0-9CEE-9265A38A1F4A}" srcOrd="0" destOrd="0" presId="urn:microsoft.com/office/officeart/2009/3/layout/HorizontalOrganizationChart"/>
    <dgm:cxn modelId="{AF8832FB-F3B1-494F-BE96-6850E300DFC6}" type="presOf" srcId="{F05BBA42-D7AF-4BA0-8C3F-85B1FE28E48F}" destId="{18DB143D-9E27-4E02-AFA5-F665953CBC10}" srcOrd="0" destOrd="0" presId="urn:microsoft.com/office/officeart/2009/3/layout/HorizontalOrganizationChart"/>
    <dgm:cxn modelId="{D36D399B-AD4F-4D4A-9438-24F4539110B5}" type="presParOf" srcId="{18DB143D-9E27-4E02-AFA5-F665953CBC10}" destId="{07E01157-B979-4F6B-B892-75DB2A2B8B0F}" srcOrd="0" destOrd="0" presId="urn:microsoft.com/office/officeart/2009/3/layout/HorizontalOrganizationChart"/>
    <dgm:cxn modelId="{CE51C00B-06BA-174C-998C-2F9F8DBFD526}" type="presParOf" srcId="{07E01157-B979-4F6B-B892-75DB2A2B8B0F}" destId="{F686C23F-604E-4653-B2CB-27DBB6BED631}" srcOrd="0" destOrd="0" presId="urn:microsoft.com/office/officeart/2009/3/layout/HorizontalOrganizationChart"/>
    <dgm:cxn modelId="{45B646D7-8C4C-0C4C-98DE-C3DF437F2998}" type="presParOf" srcId="{F686C23F-604E-4653-B2CB-27DBB6BED631}" destId="{2A2AFDF2-2568-44F8-842C-3BFD70D9F2B1}" srcOrd="0" destOrd="0" presId="urn:microsoft.com/office/officeart/2009/3/layout/HorizontalOrganizationChart"/>
    <dgm:cxn modelId="{0F4F7E74-DE10-F140-8C23-610E1DDC53DA}" type="presParOf" srcId="{F686C23F-604E-4653-B2CB-27DBB6BED631}" destId="{9CD41DA5-A8A9-4189-B933-DCF665F7DF2D}" srcOrd="1" destOrd="0" presId="urn:microsoft.com/office/officeart/2009/3/layout/HorizontalOrganizationChart"/>
    <dgm:cxn modelId="{F867D3FB-D18A-3642-98D5-68DA483CBF66}" type="presParOf" srcId="{07E01157-B979-4F6B-B892-75DB2A2B8B0F}" destId="{96876921-77F4-4E08-9148-E99125692808}" srcOrd="1" destOrd="0" presId="urn:microsoft.com/office/officeart/2009/3/layout/HorizontalOrganizationChart"/>
    <dgm:cxn modelId="{A84BE066-5E3F-1940-8194-6B727CD6F245}" type="presParOf" srcId="{96876921-77F4-4E08-9148-E99125692808}" destId="{CD82D2C2-9EF5-4CA0-9CEE-9265A38A1F4A}" srcOrd="0" destOrd="0" presId="urn:microsoft.com/office/officeart/2009/3/layout/HorizontalOrganizationChart"/>
    <dgm:cxn modelId="{B1A80643-2F9D-104B-9131-188C02EF4416}" type="presParOf" srcId="{96876921-77F4-4E08-9148-E99125692808}" destId="{9441C830-A66B-4AFB-9252-8069549D4F0A}" srcOrd="1" destOrd="0" presId="urn:microsoft.com/office/officeart/2009/3/layout/HorizontalOrganizationChart"/>
    <dgm:cxn modelId="{E8F8D610-190C-BD4E-91AD-3DD75E8541DC}" type="presParOf" srcId="{9441C830-A66B-4AFB-9252-8069549D4F0A}" destId="{FEAC7974-4462-4948-9F19-4D53C38CC88A}" srcOrd="0" destOrd="0" presId="urn:microsoft.com/office/officeart/2009/3/layout/HorizontalOrganizationChart"/>
    <dgm:cxn modelId="{BB980ED5-170D-6141-8CAC-990805BB0D8F}" type="presParOf" srcId="{FEAC7974-4462-4948-9F19-4D53C38CC88A}" destId="{22C8BBC7-02FA-4EF0-899A-834C1FEE39E3}" srcOrd="0" destOrd="0" presId="urn:microsoft.com/office/officeart/2009/3/layout/HorizontalOrganizationChart"/>
    <dgm:cxn modelId="{8D2F680C-FB66-5147-9347-A47B3B04A857}" type="presParOf" srcId="{FEAC7974-4462-4948-9F19-4D53C38CC88A}" destId="{CBD704CC-8D6F-4C39-AFA6-3825EE74A965}" srcOrd="1" destOrd="0" presId="urn:microsoft.com/office/officeart/2009/3/layout/HorizontalOrganizationChart"/>
    <dgm:cxn modelId="{22200404-8CB1-0044-B049-9617BA5CCCA8}" type="presParOf" srcId="{9441C830-A66B-4AFB-9252-8069549D4F0A}" destId="{C4FE27A9-6818-468D-8F72-5DEAE64958BC}" srcOrd="1" destOrd="0" presId="urn:microsoft.com/office/officeart/2009/3/layout/HorizontalOrganizationChart"/>
    <dgm:cxn modelId="{A345EACF-CDE3-BD48-B32B-DEADC062F324}" type="presParOf" srcId="{9441C830-A66B-4AFB-9252-8069549D4F0A}" destId="{B9E24DCA-DEF6-41DD-8228-40542DF88903}" srcOrd="2" destOrd="0" presId="urn:microsoft.com/office/officeart/2009/3/layout/HorizontalOrganizationChart"/>
    <dgm:cxn modelId="{F5D94B54-EC68-D040-9030-F44B300E9085}" type="presParOf" srcId="{96876921-77F4-4E08-9148-E99125692808}" destId="{72A5A8A1-C34D-4CC9-B014-4EDC4C60B5CB}" srcOrd="2" destOrd="0" presId="urn:microsoft.com/office/officeart/2009/3/layout/HorizontalOrganizationChart"/>
    <dgm:cxn modelId="{A085926E-2E5B-D44C-BAF1-41E0AEC5CC9C}" type="presParOf" srcId="{96876921-77F4-4E08-9148-E99125692808}" destId="{99464D45-2B22-432F-8F6C-3394CEC310A7}" srcOrd="3" destOrd="0" presId="urn:microsoft.com/office/officeart/2009/3/layout/HorizontalOrganizationChart"/>
    <dgm:cxn modelId="{6B5A2E7D-9D0D-C948-83B3-AD853AACDBE7}" type="presParOf" srcId="{99464D45-2B22-432F-8F6C-3394CEC310A7}" destId="{7EEFA05D-0146-474D-BB41-35A44BBAC0EB}" srcOrd="0" destOrd="0" presId="urn:microsoft.com/office/officeart/2009/3/layout/HorizontalOrganizationChart"/>
    <dgm:cxn modelId="{435C9251-BD4B-EF4E-913C-99EF328FC7CD}" type="presParOf" srcId="{7EEFA05D-0146-474D-BB41-35A44BBAC0EB}" destId="{86A07B8D-FF15-4EFF-8681-05A46BF1E797}" srcOrd="0" destOrd="0" presId="urn:microsoft.com/office/officeart/2009/3/layout/HorizontalOrganizationChart"/>
    <dgm:cxn modelId="{94EB2DC6-E804-5C4A-8A37-C8477EC3DCB7}" type="presParOf" srcId="{7EEFA05D-0146-474D-BB41-35A44BBAC0EB}" destId="{A4529214-DB2D-4B21-8831-F60F2A376559}" srcOrd="1" destOrd="0" presId="urn:microsoft.com/office/officeart/2009/3/layout/HorizontalOrganizationChart"/>
    <dgm:cxn modelId="{7DFD7610-716B-A347-AA2B-92588713AB6A}" type="presParOf" srcId="{99464D45-2B22-432F-8F6C-3394CEC310A7}" destId="{4C9D6515-EA4F-4DBF-A8FE-0711C70136B1}" srcOrd="1" destOrd="0" presId="urn:microsoft.com/office/officeart/2009/3/layout/HorizontalOrganizationChart"/>
    <dgm:cxn modelId="{BE4421C8-AB92-1440-A2BE-B9559974A785}" type="presParOf" srcId="{99464D45-2B22-432F-8F6C-3394CEC310A7}" destId="{686779DB-34D3-4F60-84B6-A35826FF3C2A}" srcOrd="2" destOrd="0" presId="urn:microsoft.com/office/officeart/2009/3/layout/HorizontalOrganizationChart"/>
    <dgm:cxn modelId="{ACA6A216-32EF-384D-9704-60C2801EB73B}" type="presParOf" srcId="{96876921-77F4-4E08-9148-E99125692808}" destId="{B94BF64B-9716-424E-A851-42E8E7B2B9A7}" srcOrd="4" destOrd="0" presId="urn:microsoft.com/office/officeart/2009/3/layout/HorizontalOrganizationChart"/>
    <dgm:cxn modelId="{A177C0B3-4952-124B-A5B7-3272D6C2FD42}" type="presParOf" srcId="{96876921-77F4-4E08-9148-E99125692808}" destId="{31E814C1-FFDD-BA48-BF9D-F3C8FF892503}" srcOrd="5" destOrd="0" presId="urn:microsoft.com/office/officeart/2009/3/layout/HorizontalOrganizationChart"/>
    <dgm:cxn modelId="{6FCAC599-CB9D-9F4B-B199-51AE14ED71F7}" type="presParOf" srcId="{31E814C1-FFDD-BA48-BF9D-F3C8FF892503}" destId="{1780440E-D92A-B040-A710-F8D875101E05}" srcOrd="0" destOrd="0" presId="urn:microsoft.com/office/officeart/2009/3/layout/HorizontalOrganizationChart"/>
    <dgm:cxn modelId="{CEE2EBC5-664C-7C43-88B9-372FBDF866FD}" type="presParOf" srcId="{1780440E-D92A-B040-A710-F8D875101E05}" destId="{A73C4A40-2D47-BF42-9EF8-B3BEE9451F45}" srcOrd="0" destOrd="0" presId="urn:microsoft.com/office/officeart/2009/3/layout/HorizontalOrganizationChart"/>
    <dgm:cxn modelId="{1CD3F54F-5256-604A-BE16-D7A20CA4E64F}" type="presParOf" srcId="{1780440E-D92A-B040-A710-F8D875101E05}" destId="{BCDD8BD9-F9D2-4C44-AB56-5005F5FB7B08}" srcOrd="1" destOrd="0" presId="urn:microsoft.com/office/officeart/2009/3/layout/HorizontalOrganizationChart"/>
    <dgm:cxn modelId="{97949882-BA08-3B41-ADC9-5399A63A460F}" type="presParOf" srcId="{31E814C1-FFDD-BA48-BF9D-F3C8FF892503}" destId="{B22D4294-1D49-E046-9CF9-7B480D0762E6}" srcOrd="1" destOrd="0" presId="urn:microsoft.com/office/officeart/2009/3/layout/HorizontalOrganizationChart"/>
    <dgm:cxn modelId="{FD481E35-548D-2D49-AC53-698C6B96EDA2}" type="presParOf" srcId="{31E814C1-FFDD-BA48-BF9D-F3C8FF892503}" destId="{E1D0C206-488D-6348-BEA7-1FE8B1679EF7}" srcOrd="2" destOrd="0" presId="urn:microsoft.com/office/officeart/2009/3/layout/HorizontalOrganizationChart"/>
    <dgm:cxn modelId="{4FD67B8D-456F-404C-ADE7-500E453BBCA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5143DC1-14E9-4451-AA1B-DA29473CF8A2}" type="doc">
      <dgm:prSet loTypeId="urn:microsoft.com/office/officeart/2005/8/layout/list1#1" loCatId="list" qsTypeId="urn:microsoft.com/office/officeart/2005/8/quickstyle/simple1#6" qsCatId="simple" csTypeId="urn:microsoft.com/office/officeart/2005/8/colors/accent2_1#1" csCatId="accent2" phldr="1"/>
      <dgm:spPr/>
      <dgm:t>
        <a:bodyPr/>
        <a:lstStyle/>
        <a:p>
          <a:endParaRPr lang="zh-CN" altLang="en-US"/>
        </a:p>
      </dgm:t>
    </dgm:pt>
    <dgm:pt modelId="{10BFC995-EEDD-46D4-8DE9-3EE0CC6D638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员工的知识和技能</a:t>
          </a:r>
          <a:endParaRPr lang="zh-CN" altLang="en-US" sz="2000" dirty="0"/>
        </a:p>
      </dgm:t>
    </dgm:pt>
    <dgm:pt modelId="{D3A48183-0FDD-4D42-A6C0-2F12A50F1802}" type="parTrans" cxnId="{1331D21B-BF78-40EC-85C3-697C73793395}">
      <dgm:prSet/>
      <dgm:spPr/>
      <dgm:t>
        <a:bodyPr/>
        <a:lstStyle/>
        <a:p>
          <a:endParaRPr lang="zh-CN" altLang="en-US" sz="2000"/>
        </a:p>
      </dgm:t>
    </dgm:pt>
    <dgm:pt modelId="{6F193C3F-5C25-4C77-9A5B-18FAE0164E4D}" type="sibTrans" cxnId="{1331D21B-BF78-40EC-85C3-697C73793395}">
      <dgm:prSet/>
      <dgm:spPr/>
      <dgm:t>
        <a:bodyPr/>
        <a:lstStyle/>
        <a:p>
          <a:endParaRPr lang="zh-CN" altLang="en-US" sz="2000"/>
        </a:p>
      </dgm:t>
    </dgm:pt>
    <dgm:pt modelId="{2BE9FD06-3C52-4189-95E3-FDDCB418CA17}">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技术体系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dirty="0"/>
        </a:p>
      </dgm:t>
    </dgm:pt>
    <dgm:pt modelId="{9E2CC406-4BF7-409D-A0B2-5E72A4D60D4D}" type="parTrans" cxnId="{64A110AF-19B4-4181-945C-3404FA6C718D}">
      <dgm:prSet/>
      <dgm:spPr/>
      <dgm:t>
        <a:bodyPr/>
        <a:lstStyle/>
        <a:p>
          <a:endParaRPr lang="zh-CN" altLang="en-US" sz="2000"/>
        </a:p>
      </dgm:t>
    </dgm:pt>
    <dgm:pt modelId="{E5C7E833-85AE-4B25-B1A9-4CDD7D29C42B}" type="sibTrans" cxnId="{64A110AF-19B4-4181-945C-3404FA6C718D}">
      <dgm:prSet/>
      <dgm:spPr/>
      <dgm:t>
        <a:bodyPr/>
        <a:lstStyle/>
        <a:p>
          <a:endParaRPr lang="zh-CN" altLang="en-US" sz="2000"/>
        </a:p>
      </dgm:t>
    </dgm:pt>
    <dgm:pt modelId="{29366F4E-6C52-41C5-B98C-B594D1D12453}">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管理体系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使用知识和创造知识的控制系统</a:t>
          </a:r>
          <a:endParaRPr lang="zh-CN" altLang="en-US" sz="2000" dirty="0"/>
        </a:p>
      </dgm:t>
    </dgm:pt>
    <dgm:pt modelId="{247C556B-7680-4DB8-B2C5-B54B59267214}" type="parTrans" cxnId="{7153FE54-0628-4DB7-92B3-0D76C7C006EF}">
      <dgm:prSet/>
      <dgm:spPr/>
      <dgm:t>
        <a:bodyPr/>
        <a:lstStyle/>
        <a:p>
          <a:endParaRPr lang="zh-CN" altLang="en-US" sz="2000"/>
        </a:p>
      </dgm:t>
    </dgm:pt>
    <dgm:pt modelId="{CF27715B-C119-488C-B16C-B0BFB90CBE65}" type="sibTrans" cxnId="{7153FE54-0628-4DB7-92B3-0D76C7C006EF}">
      <dgm:prSet/>
      <dgm:spPr/>
      <dgm:t>
        <a:bodyPr/>
        <a:lstStyle/>
        <a:p>
          <a:endParaRPr lang="zh-CN" altLang="en-US" sz="2000"/>
        </a:p>
      </dgm:t>
    </dgm:pt>
    <dgm:pt modelId="{A5CEFC85-BA35-4DB5-9DFF-B386CE301F1A}">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是企业文化的一种形式</a:t>
          </a:r>
          <a:endParaRPr lang="zh-CN" altLang="en-US" sz="2000" dirty="0"/>
        </a:p>
      </dgm:t>
    </dgm:pt>
    <dgm:pt modelId="{18C81903-4FBA-46FA-A83A-AB38AAFDF4D5}" type="parTrans" cxnId="{D4B130C2-A2EE-4B8D-B2A8-10C38E4E0D0C}">
      <dgm:prSet/>
      <dgm:spPr/>
      <dgm:t>
        <a:bodyPr/>
        <a:lstStyle/>
        <a:p>
          <a:endParaRPr lang="zh-CN" altLang="en-US" sz="2000"/>
        </a:p>
      </dgm:t>
    </dgm:pt>
    <dgm:pt modelId="{7103B110-6F79-4C1F-8EB6-9F26E1EEBF08}" type="sibTrans" cxnId="{D4B130C2-A2EE-4B8D-B2A8-10C38E4E0D0C}">
      <dgm:prSet/>
      <dgm:spPr/>
      <dgm:t>
        <a:bodyPr/>
        <a:lstStyle/>
        <a:p>
          <a:endParaRPr lang="zh-CN" altLang="en-US" sz="2000"/>
        </a:p>
      </dgm:t>
    </dgm:pt>
    <dgm:pt modelId="{66BE2B90-A2CE-4724-B16D-64C862643B76}" type="pres">
      <dgm:prSet presAssocID="{85143DC1-14E9-4451-AA1B-DA29473CF8A2}" presName="linear" presStyleCnt="0">
        <dgm:presLayoutVars>
          <dgm:dir/>
          <dgm:animLvl val="lvl"/>
          <dgm:resizeHandles val="exact"/>
        </dgm:presLayoutVars>
      </dgm:prSet>
      <dgm:spPr/>
    </dgm:pt>
    <dgm:pt modelId="{18A6E9A4-E3AF-4D29-9B52-2114258275D5}" type="pres">
      <dgm:prSet presAssocID="{10BFC995-EEDD-46D4-8DE9-3EE0CC6D6381}" presName="parentLin" presStyleCnt="0"/>
      <dgm:spPr/>
    </dgm:pt>
    <dgm:pt modelId="{E3923312-DD2A-4E0B-A6AD-F5307AABDB34}" type="pres">
      <dgm:prSet presAssocID="{10BFC995-EEDD-46D4-8DE9-3EE0CC6D6381}" presName="parentLeftMargin" presStyleLbl="node1" presStyleIdx="0" presStyleCnt="4"/>
      <dgm:spPr/>
    </dgm:pt>
    <dgm:pt modelId="{D9828C7F-7168-4968-89BA-5D06081F9065}" type="pres">
      <dgm:prSet presAssocID="{10BFC995-EEDD-46D4-8DE9-3EE0CC6D6381}" presName="parentText" presStyleLbl="node1" presStyleIdx="0" presStyleCnt="4" custScaleX="129374">
        <dgm:presLayoutVars>
          <dgm:chMax val="0"/>
          <dgm:bulletEnabled val="1"/>
        </dgm:presLayoutVars>
      </dgm:prSet>
      <dgm:spPr/>
    </dgm:pt>
    <dgm:pt modelId="{68AA2414-347E-4E81-820F-D68661C6CFB6}" type="pres">
      <dgm:prSet presAssocID="{10BFC995-EEDD-46D4-8DE9-3EE0CC6D6381}" presName="negativeSpace" presStyleCnt="0"/>
      <dgm:spPr/>
    </dgm:pt>
    <dgm:pt modelId="{BBA79A93-99A2-4CEF-8C6F-B8396644758C}" type="pres">
      <dgm:prSet presAssocID="{10BFC995-EEDD-46D4-8DE9-3EE0CC6D6381}" presName="childText" presStyleLbl="conFgAcc1" presStyleIdx="0" presStyleCnt="4">
        <dgm:presLayoutVars>
          <dgm:bulletEnabled val="1"/>
        </dgm:presLayoutVars>
      </dgm:prSet>
      <dgm:spPr/>
    </dgm:pt>
    <dgm:pt modelId="{4389C21D-36AF-4CC1-BF55-5B48C39FF269}" type="pres">
      <dgm:prSet presAssocID="{6F193C3F-5C25-4C77-9A5B-18FAE0164E4D}" presName="spaceBetweenRectangles" presStyleCnt="0"/>
      <dgm:spPr/>
    </dgm:pt>
    <dgm:pt modelId="{C4F19FD8-69DC-499C-841D-501EDDDC2C76}" type="pres">
      <dgm:prSet presAssocID="{2BE9FD06-3C52-4189-95E3-FDDCB418CA17}" presName="parentLin" presStyleCnt="0"/>
      <dgm:spPr/>
    </dgm:pt>
    <dgm:pt modelId="{AFB510D0-7949-4091-AF05-C2F92047E5B7}" type="pres">
      <dgm:prSet presAssocID="{2BE9FD06-3C52-4189-95E3-FDDCB418CA17}" presName="parentLeftMargin" presStyleLbl="node1" presStyleIdx="0" presStyleCnt="4"/>
      <dgm:spPr/>
    </dgm:pt>
    <dgm:pt modelId="{6069122F-881C-458B-A6CE-8C8FB28CB6E8}" type="pres">
      <dgm:prSet presAssocID="{2BE9FD06-3C52-4189-95E3-FDDCB418CA17}" presName="parentText" presStyleLbl="node1" presStyleIdx="1" presStyleCnt="4" custScaleX="129374">
        <dgm:presLayoutVars>
          <dgm:chMax val="0"/>
          <dgm:bulletEnabled val="1"/>
        </dgm:presLayoutVars>
      </dgm:prSet>
      <dgm:spPr/>
    </dgm:pt>
    <dgm:pt modelId="{D639F19A-8D71-4F88-BACA-501B0AE1A146}" type="pres">
      <dgm:prSet presAssocID="{2BE9FD06-3C52-4189-95E3-FDDCB418CA17}" presName="negativeSpace" presStyleCnt="0"/>
      <dgm:spPr/>
    </dgm:pt>
    <dgm:pt modelId="{7666C2B5-A139-40B4-9814-1CD9495AB1A1}" type="pres">
      <dgm:prSet presAssocID="{2BE9FD06-3C52-4189-95E3-FDDCB418CA17}" presName="childText" presStyleLbl="conFgAcc1" presStyleIdx="1" presStyleCnt="4">
        <dgm:presLayoutVars>
          <dgm:bulletEnabled val="1"/>
        </dgm:presLayoutVars>
      </dgm:prSet>
      <dgm:spPr/>
    </dgm:pt>
    <dgm:pt modelId="{14AD9B4A-74F0-4002-BAA4-684BB69EBE87}" type="pres">
      <dgm:prSet presAssocID="{E5C7E833-85AE-4B25-B1A9-4CDD7D29C42B}" presName="spaceBetweenRectangles" presStyleCnt="0"/>
      <dgm:spPr/>
    </dgm:pt>
    <dgm:pt modelId="{7E50CD90-7D14-4C10-9AE9-799779C27ACE}" type="pres">
      <dgm:prSet presAssocID="{29366F4E-6C52-41C5-B98C-B594D1D12453}" presName="parentLin" presStyleCnt="0"/>
      <dgm:spPr/>
    </dgm:pt>
    <dgm:pt modelId="{EEF3402E-E26B-45C7-A854-B7A02B036434}" type="pres">
      <dgm:prSet presAssocID="{29366F4E-6C52-41C5-B98C-B594D1D12453}" presName="parentLeftMargin" presStyleLbl="node1" presStyleIdx="1" presStyleCnt="4"/>
      <dgm:spPr/>
    </dgm:pt>
    <dgm:pt modelId="{0ED90F49-7BFF-4E55-B332-97CCA29E3C9A}" type="pres">
      <dgm:prSet presAssocID="{29366F4E-6C52-41C5-B98C-B594D1D12453}" presName="parentText" presStyleLbl="node1" presStyleIdx="2" presStyleCnt="4" custScaleX="129374">
        <dgm:presLayoutVars>
          <dgm:chMax val="0"/>
          <dgm:bulletEnabled val="1"/>
        </dgm:presLayoutVars>
      </dgm:prSet>
      <dgm:spPr/>
    </dgm:pt>
    <dgm:pt modelId="{5C5ED18E-9C45-47F0-9E63-75B76CE6529A}" type="pres">
      <dgm:prSet presAssocID="{29366F4E-6C52-41C5-B98C-B594D1D12453}" presName="negativeSpace" presStyleCnt="0"/>
      <dgm:spPr/>
    </dgm:pt>
    <dgm:pt modelId="{033A79D0-59D2-4686-A19A-C1A37F91728A}" type="pres">
      <dgm:prSet presAssocID="{29366F4E-6C52-41C5-B98C-B594D1D12453}" presName="childText" presStyleLbl="conFgAcc1" presStyleIdx="2" presStyleCnt="4">
        <dgm:presLayoutVars>
          <dgm:bulletEnabled val="1"/>
        </dgm:presLayoutVars>
      </dgm:prSet>
      <dgm:spPr/>
    </dgm:pt>
    <dgm:pt modelId="{45F4ECA3-812C-4C4D-8338-550DE0F11AD8}" type="pres">
      <dgm:prSet presAssocID="{CF27715B-C119-488C-B16C-B0BFB90CBE65}" presName="spaceBetweenRectangles" presStyleCnt="0"/>
      <dgm:spPr/>
    </dgm:pt>
    <dgm:pt modelId="{27358E44-3896-4034-83EE-819183DE5C9B}" type="pres">
      <dgm:prSet presAssocID="{A5CEFC85-BA35-4DB5-9DFF-B386CE301F1A}" presName="parentLin" presStyleCnt="0"/>
      <dgm:spPr/>
    </dgm:pt>
    <dgm:pt modelId="{F8B1A874-F737-4A25-9B90-65DBD570B4A5}" type="pres">
      <dgm:prSet presAssocID="{A5CEFC85-BA35-4DB5-9DFF-B386CE301F1A}" presName="parentLeftMargin" presStyleLbl="node1" presStyleIdx="2" presStyleCnt="4"/>
      <dgm:spPr/>
    </dgm:pt>
    <dgm:pt modelId="{A66D330F-54D0-47CF-961F-C7603808929E}" type="pres">
      <dgm:prSet presAssocID="{A5CEFC85-BA35-4DB5-9DFF-B386CE301F1A}" presName="parentText" presStyleLbl="node1" presStyleIdx="3" presStyleCnt="4" custScaleX="129374">
        <dgm:presLayoutVars>
          <dgm:chMax val="0"/>
          <dgm:bulletEnabled val="1"/>
        </dgm:presLayoutVars>
      </dgm:prSet>
      <dgm:spPr/>
    </dgm:pt>
    <dgm:pt modelId="{1E3BCB36-C7B1-4ABD-B42A-11FFB4808DCA}" type="pres">
      <dgm:prSet presAssocID="{A5CEFC85-BA35-4DB5-9DFF-B386CE301F1A}" presName="negativeSpace" presStyleCnt="0"/>
      <dgm:spPr/>
    </dgm:pt>
    <dgm:pt modelId="{F485F04A-9548-4500-99C7-F5AB0FEA8247}" type="pres">
      <dgm:prSet presAssocID="{A5CEFC85-BA35-4DB5-9DFF-B386CE301F1A}" presName="childText" presStyleLbl="conFgAcc1" presStyleIdx="3" presStyleCnt="4">
        <dgm:presLayoutVars>
          <dgm:bulletEnabled val="1"/>
        </dgm:presLayoutVars>
      </dgm:prSet>
      <dgm:spPr/>
    </dgm:pt>
  </dgm:ptLst>
  <dgm:cxnLst>
    <dgm:cxn modelId="{1331D21B-BF78-40EC-85C3-697C73793395}" srcId="{85143DC1-14E9-4451-AA1B-DA29473CF8A2}" destId="{10BFC995-EEDD-46D4-8DE9-3EE0CC6D6381}" srcOrd="0" destOrd="0" parTransId="{D3A48183-0FDD-4D42-A6C0-2F12A50F1802}" sibTransId="{6F193C3F-5C25-4C77-9A5B-18FAE0164E4D}"/>
    <dgm:cxn modelId="{0465B433-50F4-4326-92DD-FB9FD8749DA8}" type="presOf" srcId="{A5CEFC85-BA35-4DB5-9DFF-B386CE301F1A}" destId="{A66D330F-54D0-47CF-961F-C7603808929E}" srcOrd="1" destOrd="0" presId="urn:microsoft.com/office/officeart/2005/8/layout/list1#1"/>
    <dgm:cxn modelId="{3B9ECB45-EC4C-4E88-BFB6-453784FCDBAA}" type="presOf" srcId="{A5CEFC85-BA35-4DB5-9DFF-B386CE301F1A}" destId="{F8B1A874-F737-4A25-9B90-65DBD570B4A5}" srcOrd="0" destOrd="0" presId="urn:microsoft.com/office/officeart/2005/8/layout/list1#1"/>
    <dgm:cxn modelId="{D047244F-9F3F-419A-853F-323DFF82555E}" type="presOf" srcId="{2BE9FD06-3C52-4189-95E3-FDDCB418CA17}" destId="{AFB510D0-7949-4091-AF05-C2F92047E5B7}" srcOrd="0" destOrd="0" presId="urn:microsoft.com/office/officeart/2005/8/layout/list1#1"/>
    <dgm:cxn modelId="{7153FE54-0628-4DB7-92B3-0D76C7C006EF}" srcId="{85143DC1-14E9-4451-AA1B-DA29473CF8A2}" destId="{29366F4E-6C52-41C5-B98C-B594D1D12453}" srcOrd="2" destOrd="0" parTransId="{247C556B-7680-4DB8-B2C5-B54B59267214}" sibTransId="{CF27715B-C119-488C-B16C-B0BFB90CBE65}"/>
    <dgm:cxn modelId="{287EE856-22B2-4581-9F41-B4CACC0AA7A4}" type="presOf" srcId="{10BFC995-EEDD-46D4-8DE9-3EE0CC6D6381}" destId="{E3923312-DD2A-4E0B-A6AD-F5307AABDB34}" srcOrd="0" destOrd="0" presId="urn:microsoft.com/office/officeart/2005/8/layout/list1#1"/>
    <dgm:cxn modelId="{BEB9118C-F972-45E9-B330-8AC71A1F0B53}" type="presOf" srcId="{10BFC995-EEDD-46D4-8DE9-3EE0CC6D6381}" destId="{D9828C7F-7168-4968-89BA-5D06081F9065}" srcOrd="1" destOrd="0" presId="urn:microsoft.com/office/officeart/2005/8/layout/list1#1"/>
    <dgm:cxn modelId="{D93D73A8-73F8-41AA-9AC8-318A15CD11B7}" type="presOf" srcId="{29366F4E-6C52-41C5-B98C-B594D1D12453}" destId="{0ED90F49-7BFF-4E55-B332-97CCA29E3C9A}" srcOrd="1" destOrd="0" presId="urn:microsoft.com/office/officeart/2005/8/layout/list1#1"/>
    <dgm:cxn modelId="{0D1C95AD-CF25-4038-94E6-EA18FF22B66D}" type="presOf" srcId="{85143DC1-14E9-4451-AA1B-DA29473CF8A2}" destId="{66BE2B90-A2CE-4724-B16D-64C862643B76}" srcOrd="0" destOrd="0" presId="urn:microsoft.com/office/officeart/2005/8/layout/list1#1"/>
    <dgm:cxn modelId="{64A110AF-19B4-4181-945C-3404FA6C718D}" srcId="{85143DC1-14E9-4451-AA1B-DA29473CF8A2}" destId="{2BE9FD06-3C52-4189-95E3-FDDCB418CA17}" srcOrd="1" destOrd="0" parTransId="{9E2CC406-4BF7-409D-A0B2-5E72A4D60D4D}" sibTransId="{E5C7E833-85AE-4B25-B1A9-4CDD7D29C42B}"/>
    <dgm:cxn modelId="{240A48C0-85AA-4767-BF3B-9A93D44E3F35}" type="presOf" srcId="{29366F4E-6C52-41C5-B98C-B594D1D12453}" destId="{EEF3402E-E26B-45C7-A854-B7A02B036434}" srcOrd="0" destOrd="0" presId="urn:microsoft.com/office/officeart/2005/8/layout/list1#1"/>
    <dgm:cxn modelId="{D4B130C2-A2EE-4B8D-B2A8-10C38E4E0D0C}" srcId="{85143DC1-14E9-4451-AA1B-DA29473CF8A2}" destId="{A5CEFC85-BA35-4DB5-9DFF-B386CE301F1A}" srcOrd="3" destOrd="0" parTransId="{18C81903-4FBA-46FA-A83A-AB38AAFDF4D5}" sibTransId="{7103B110-6F79-4C1F-8EB6-9F26E1EEBF08}"/>
    <dgm:cxn modelId="{7DD411DB-251B-40C4-BCAE-22BFA6C9EA8E}" type="presOf" srcId="{2BE9FD06-3C52-4189-95E3-FDDCB418CA17}" destId="{6069122F-881C-458B-A6CE-8C8FB28CB6E8}" srcOrd="1" destOrd="0" presId="urn:microsoft.com/office/officeart/2005/8/layout/list1#1"/>
    <dgm:cxn modelId="{4219247A-07A6-4D5B-9768-C75D9304BC8C}" type="presParOf" srcId="{66BE2B90-A2CE-4724-B16D-64C862643B76}" destId="{18A6E9A4-E3AF-4D29-9B52-2114258275D5}" srcOrd="0" destOrd="0" presId="urn:microsoft.com/office/officeart/2005/8/layout/list1#1"/>
    <dgm:cxn modelId="{DA4518DE-F7D0-4952-AF61-B4B9873A4417}" type="presParOf" srcId="{18A6E9A4-E3AF-4D29-9B52-2114258275D5}" destId="{E3923312-DD2A-4E0B-A6AD-F5307AABDB34}" srcOrd="0" destOrd="0" presId="urn:microsoft.com/office/officeart/2005/8/layout/list1#1"/>
    <dgm:cxn modelId="{32286479-C1CB-4C41-B8CB-430DE3B5B4A9}" type="presParOf" srcId="{18A6E9A4-E3AF-4D29-9B52-2114258275D5}" destId="{D9828C7F-7168-4968-89BA-5D06081F9065}" srcOrd="1" destOrd="0" presId="urn:microsoft.com/office/officeart/2005/8/layout/list1#1"/>
    <dgm:cxn modelId="{4312F686-E03D-4BF7-A7D2-734A41055B5A}" type="presParOf" srcId="{66BE2B90-A2CE-4724-B16D-64C862643B76}" destId="{68AA2414-347E-4E81-820F-D68661C6CFB6}" srcOrd="1" destOrd="0" presId="urn:microsoft.com/office/officeart/2005/8/layout/list1#1"/>
    <dgm:cxn modelId="{66253360-94D2-407E-96C1-6BBF0D3C4738}" type="presParOf" srcId="{66BE2B90-A2CE-4724-B16D-64C862643B76}" destId="{BBA79A93-99A2-4CEF-8C6F-B8396644758C}" srcOrd="2" destOrd="0" presId="urn:microsoft.com/office/officeart/2005/8/layout/list1#1"/>
    <dgm:cxn modelId="{374D38E8-DCB0-4406-8E79-7BA8977F2BEF}" type="presParOf" srcId="{66BE2B90-A2CE-4724-B16D-64C862643B76}" destId="{4389C21D-36AF-4CC1-BF55-5B48C39FF269}" srcOrd="3" destOrd="0" presId="urn:microsoft.com/office/officeart/2005/8/layout/list1#1"/>
    <dgm:cxn modelId="{984C8B01-BC04-4D8D-8568-57B1C9930374}" type="presParOf" srcId="{66BE2B90-A2CE-4724-B16D-64C862643B76}" destId="{C4F19FD8-69DC-499C-841D-501EDDDC2C76}" srcOrd="4" destOrd="0" presId="urn:microsoft.com/office/officeart/2005/8/layout/list1#1"/>
    <dgm:cxn modelId="{D08620D4-F0BC-4091-A911-D8D8D05542F2}" type="presParOf" srcId="{C4F19FD8-69DC-499C-841D-501EDDDC2C76}" destId="{AFB510D0-7949-4091-AF05-C2F92047E5B7}" srcOrd="0" destOrd="0" presId="urn:microsoft.com/office/officeart/2005/8/layout/list1#1"/>
    <dgm:cxn modelId="{4FF0328C-4BE2-4C3B-A3A1-508F1DE4D282}" type="presParOf" srcId="{C4F19FD8-69DC-499C-841D-501EDDDC2C76}" destId="{6069122F-881C-458B-A6CE-8C8FB28CB6E8}" srcOrd="1" destOrd="0" presId="urn:microsoft.com/office/officeart/2005/8/layout/list1#1"/>
    <dgm:cxn modelId="{67D765D9-4C31-4032-A800-BF4C7535AAB0}" type="presParOf" srcId="{66BE2B90-A2CE-4724-B16D-64C862643B76}" destId="{D639F19A-8D71-4F88-BACA-501B0AE1A146}" srcOrd="5" destOrd="0" presId="urn:microsoft.com/office/officeart/2005/8/layout/list1#1"/>
    <dgm:cxn modelId="{F2AB4C69-29BE-4740-B6A2-05284FDA1CE9}" type="presParOf" srcId="{66BE2B90-A2CE-4724-B16D-64C862643B76}" destId="{7666C2B5-A139-40B4-9814-1CD9495AB1A1}" srcOrd="6" destOrd="0" presId="urn:microsoft.com/office/officeart/2005/8/layout/list1#1"/>
    <dgm:cxn modelId="{A159C043-27E2-4BEB-A15D-1E49D68833B4}" type="presParOf" srcId="{66BE2B90-A2CE-4724-B16D-64C862643B76}" destId="{14AD9B4A-74F0-4002-BAA4-684BB69EBE87}" srcOrd="7" destOrd="0" presId="urn:microsoft.com/office/officeart/2005/8/layout/list1#1"/>
    <dgm:cxn modelId="{7FFC580A-B9D7-463A-955B-C9F78B06B2B9}" type="presParOf" srcId="{66BE2B90-A2CE-4724-B16D-64C862643B76}" destId="{7E50CD90-7D14-4C10-9AE9-799779C27ACE}" srcOrd="8" destOrd="0" presId="urn:microsoft.com/office/officeart/2005/8/layout/list1#1"/>
    <dgm:cxn modelId="{3B48E742-88F3-4D9B-A609-D59DDEA7B4B1}" type="presParOf" srcId="{7E50CD90-7D14-4C10-9AE9-799779C27ACE}" destId="{EEF3402E-E26B-45C7-A854-B7A02B036434}" srcOrd="0" destOrd="0" presId="urn:microsoft.com/office/officeart/2005/8/layout/list1#1"/>
    <dgm:cxn modelId="{3A24C3D8-9394-4456-AE45-BEF7A4B0BF21}" type="presParOf" srcId="{7E50CD90-7D14-4C10-9AE9-799779C27ACE}" destId="{0ED90F49-7BFF-4E55-B332-97CCA29E3C9A}" srcOrd="1" destOrd="0" presId="urn:microsoft.com/office/officeart/2005/8/layout/list1#1"/>
    <dgm:cxn modelId="{39E4F777-9BA7-43FA-A381-9FA87FD2B723}" type="presParOf" srcId="{66BE2B90-A2CE-4724-B16D-64C862643B76}" destId="{5C5ED18E-9C45-47F0-9E63-75B76CE6529A}" srcOrd="9" destOrd="0" presId="urn:microsoft.com/office/officeart/2005/8/layout/list1#1"/>
    <dgm:cxn modelId="{F94D5A5C-4B55-4742-93D8-19D8FB366103}" type="presParOf" srcId="{66BE2B90-A2CE-4724-B16D-64C862643B76}" destId="{033A79D0-59D2-4686-A19A-C1A37F91728A}" srcOrd="10" destOrd="0" presId="urn:microsoft.com/office/officeart/2005/8/layout/list1#1"/>
    <dgm:cxn modelId="{4745CDAF-7500-4CFD-A4D1-64E669426528}" type="presParOf" srcId="{66BE2B90-A2CE-4724-B16D-64C862643B76}" destId="{45F4ECA3-812C-4C4D-8338-550DE0F11AD8}" srcOrd="11" destOrd="0" presId="urn:microsoft.com/office/officeart/2005/8/layout/list1#1"/>
    <dgm:cxn modelId="{CE222BE9-0503-419D-BE6F-A8CD048CE890}" type="presParOf" srcId="{66BE2B90-A2CE-4724-B16D-64C862643B76}" destId="{27358E44-3896-4034-83EE-819183DE5C9B}" srcOrd="12" destOrd="0" presId="urn:microsoft.com/office/officeart/2005/8/layout/list1#1"/>
    <dgm:cxn modelId="{2D143F34-1ECA-4F46-A860-817069A44CD4}" type="presParOf" srcId="{27358E44-3896-4034-83EE-819183DE5C9B}" destId="{F8B1A874-F737-4A25-9B90-65DBD570B4A5}" srcOrd="0" destOrd="0" presId="urn:microsoft.com/office/officeart/2005/8/layout/list1#1"/>
    <dgm:cxn modelId="{FED5CDB1-0F9C-497C-ABC9-4346F89D840F}" type="presParOf" srcId="{27358E44-3896-4034-83EE-819183DE5C9B}" destId="{A66D330F-54D0-47CF-961F-C7603808929E}" srcOrd="1" destOrd="0" presId="urn:microsoft.com/office/officeart/2005/8/layout/list1#1"/>
    <dgm:cxn modelId="{F0175272-D10B-499A-9F49-84E7CA61748F}" type="presParOf" srcId="{66BE2B90-A2CE-4724-B16D-64C862643B76}" destId="{1E3BCB36-C7B1-4ABD-B42A-11FFB4808DCA}" srcOrd="13" destOrd="0" presId="urn:microsoft.com/office/officeart/2005/8/layout/list1#1"/>
    <dgm:cxn modelId="{50ECA09F-8DD3-444C-9A3F-EDA178E8351E}" type="presParOf" srcId="{66BE2B90-A2CE-4724-B16D-64C862643B76}" destId="{F485F04A-9548-4500-99C7-F5AB0FEA8247}" srcOrd="14"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68C0303-9CDE-2A4B-BFA7-5ECC1C474CBD}" type="presOf" srcId="{3FA44A42-E0AE-412C-8071-9A37D30DD567}" destId="{CBD704CC-8D6F-4C39-AFA6-3825EE74A965}" srcOrd="1" destOrd="0" presId="urn:microsoft.com/office/officeart/2009/3/layout/HorizontalOrganizationChart"/>
    <dgm:cxn modelId="{7BA67F06-7349-6D4A-ABD5-E6AB38CFCAE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53A2248-DBD6-E643-BC45-AF76B619952B}" type="presOf" srcId="{18A5DCF8-381A-9740-A1DC-D1A5033A3647}" destId="{B94BF64B-9716-424E-A851-42E8E7B2B9A7}" srcOrd="0" destOrd="0" presId="urn:microsoft.com/office/officeart/2009/3/layout/HorizontalOrganizationChart"/>
    <dgm:cxn modelId="{4E645253-3674-C243-8746-355E4C0B4776}" type="presOf" srcId="{7638F483-EC40-4669-A117-0C6040B4A66B}" destId="{86A07B8D-FF15-4EFF-8681-05A46BF1E797}" srcOrd="0" destOrd="0" presId="urn:microsoft.com/office/officeart/2009/3/layout/HorizontalOrganizationChart"/>
    <dgm:cxn modelId="{2BF41D5C-6422-3E4A-ACAC-299A57D1B312}" type="presOf" srcId="{F05BBA42-D7AF-4BA0-8C3F-85B1FE28E48F}" destId="{18DB143D-9E27-4E02-AFA5-F665953CBC10}" srcOrd="0" destOrd="0" presId="urn:microsoft.com/office/officeart/2009/3/layout/HorizontalOrganizationChart"/>
    <dgm:cxn modelId="{AC1E8D7B-89F1-3D41-8FF2-028E16E30281}" type="presOf" srcId="{87585F0D-6A81-F747-99EB-D14B33EBB618}" destId="{A73C4A40-2D47-BF42-9EF8-B3BEE9451F45}" srcOrd="0" destOrd="0" presId="urn:microsoft.com/office/officeart/2009/3/layout/HorizontalOrganizationChart"/>
    <dgm:cxn modelId="{3AA20C7D-359B-4345-BE34-73B65AAA2CD4}" type="presOf" srcId="{9AC2E227-803C-4016-BF2C-9291B6CAA290}" destId="{2A2AFDF2-2568-44F8-842C-3BFD70D9F2B1}" srcOrd="0" destOrd="0" presId="urn:microsoft.com/office/officeart/2009/3/layout/HorizontalOrganizationChart"/>
    <dgm:cxn modelId="{2DA30E7F-B2A5-4344-B52B-9A88F7CCEA75}"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5115E7BD-36A3-E243-BAC2-2B5B45F5FE6C}" type="presOf" srcId="{E2369F6E-DA59-4F6E-BD69-6CAA013A82BE}" destId="{CD82D2C2-9EF5-4CA0-9CEE-9265A38A1F4A}" srcOrd="0" destOrd="0" presId="urn:microsoft.com/office/officeart/2009/3/layout/HorizontalOrganizationChart"/>
    <dgm:cxn modelId="{DD92A9C0-2863-1344-858A-951B57D3A8F9}"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B9999D4-0D27-1E4F-89CD-88935F9C224A}" type="presOf" srcId="{7638F483-EC40-4669-A117-0C6040B4A66B}" destId="{A4529214-DB2D-4B21-8831-F60F2A376559}" srcOrd="1" destOrd="0" presId="urn:microsoft.com/office/officeart/2009/3/layout/HorizontalOrganizationChart"/>
    <dgm:cxn modelId="{121D77D7-66EE-FD4A-946C-A36EFDC15788}" type="presOf" srcId="{9AC2E227-803C-4016-BF2C-9291B6CAA290}" destId="{9CD41DA5-A8A9-4189-B933-DCF665F7DF2D}" srcOrd="1" destOrd="0" presId="urn:microsoft.com/office/officeart/2009/3/layout/HorizontalOrganizationChart"/>
    <dgm:cxn modelId="{7070A16F-E238-BC46-BFD3-FC33A48A3EFD}" type="presParOf" srcId="{18DB143D-9E27-4E02-AFA5-F665953CBC10}" destId="{07E01157-B979-4F6B-B892-75DB2A2B8B0F}" srcOrd="0" destOrd="0" presId="urn:microsoft.com/office/officeart/2009/3/layout/HorizontalOrganizationChart"/>
    <dgm:cxn modelId="{C14A687D-CEAD-D145-B193-D70EDF5DE37E}" type="presParOf" srcId="{07E01157-B979-4F6B-B892-75DB2A2B8B0F}" destId="{F686C23F-604E-4653-B2CB-27DBB6BED631}" srcOrd="0" destOrd="0" presId="urn:microsoft.com/office/officeart/2009/3/layout/HorizontalOrganizationChart"/>
    <dgm:cxn modelId="{1A869717-67DE-D842-9988-5F1EB4F20536}" type="presParOf" srcId="{F686C23F-604E-4653-B2CB-27DBB6BED631}" destId="{2A2AFDF2-2568-44F8-842C-3BFD70D9F2B1}" srcOrd="0" destOrd="0" presId="urn:microsoft.com/office/officeart/2009/3/layout/HorizontalOrganizationChart"/>
    <dgm:cxn modelId="{30C8D2A8-903F-874A-BAC7-C1B2E9F29BFA}" type="presParOf" srcId="{F686C23F-604E-4653-B2CB-27DBB6BED631}" destId="{9CD41DA5-A8A9-4189-B933-DCF665F7DF2D}" srcOrd="1" destOrd="0" presId="urn:microsoft.com/office/officeart/2009/3/layout/HorizontalOrganizationChart"/>
    <dgm:cxn modelId="{47BC9B2C-97B8-C745-BD64-C2762CB8C6DF}" type="presParOf" srcId="{07E01157-B979-4F6B-B892-75DB2A2B8B0F}" destId="{96876921-77F4-4E08-9148-E99125692808}" srcOrd="1" destOrd="0" presId="urn:microsoft.com/office/officeart/2009/3/layout/HorizontalOrganizationChart"/>
    <dgm:cxn modelId="{CFEF15C6-A917-374F-A011-DFB66FDD8610}" type="presParOf" srcId="{96876921-77F4-4E08-9148-E99125692808}" destId="{CD82D2C2-9EF5-4CA0-9CEE-9265A38A1F4A}" srcOrd="0" destOrd="0" presId="urn:microsoft.com/office/officeart/2009/3/layout/HorizontalOrganizationChart"/>
    <dgm:cxn modelId="{04A724D3-000A-1849-8477-8B106B7855BC}" type="presParOf" srcId="{96876921-77F4-4E08-9148-E99125692808}" destId="{9441C830-A66B-4AFB-9252-8069549D4F0A}" srcOrd="1" destOrd="0" presId="urn:microsoft.com/office/officeart/2009/3/layout/HorizontalOrganizationChart"/>
    <dgm:cxn modelId="{4AE4DE1E-4371-9C43-A4A1-4980FCC5A2F8}" type="presParOf" srcId="{9441C830-A66B-4AFB-9252-8069549D4F0A}" destId="{FEAC7974-4462-4948-9F19-4D53C38CC88A}" srcOrd="0" destOrd="0" presId="urn:microsoft.com/office/officeart/2009/3/layout/HorizontalOrganizationChart"/>
    <dgm:cxn modelId="{5223F43C-7670-EA42-9E5B-48895D0FE259}" type="presParOf" srcId="{FEAC7974-4462-4948-9F19-4D53C38CC88A}" destId="{22C8BBC7-02FA-4EF0-899A-834C1FEE39E3}" srcOrd="0" destOrd="0" presId="urn:microsoft.com/office/officeart/2009/3/layout/HorizontalOrganizationChart"/>
    <dgm:cxn modelId="{B4BF5A0B-FCCD-5941-8134-BC1B3C4F3F0A}" type="presParOf" srcId="{FEAC7974-4462-4948-9F19-4D53C38CC88A}" destId="{CBD704CC-8D6F-4C39-AFA6-3825EE74A965}" srcOrd="1" destOrd="0" presId="urn:microsoft.com/office/officeart/2009/3/layout/HorizontalOrganizationChart"/>
    <dgm:cxn modelId="{96967BFC-4E99-AF42-91E8-BE711DDA351B}" type="presParOf" srcId="{9441C830-A66B-4AFB-9252-8069549D4F0A}" destId="{C4FE27A9-6818-468D-8F72-5DEAE64958BC}" srcOrd="1" destOrd="0" presId="urn:microsoft.com/office/officeart/2009/3/layout/HorizontalOrganizationChart"/>
    <dgm:cxn modelId="{11C9C229-15BD-9440-8B53-BD428540A3A3}" type="presParOf" srcId="{9441C830-A66B-4AFB-9252-8069549D4F0A}" destId="{B9E24DCA-DEF6-41DD-8228-40542DF88903}" srcOrd="2" destOrd="0" presId="urn:microsoft.com/office/officeart/2009/3/layout/HorizontalOrganizationChart"/>
    <dgm:cxn modelId="{2D883318-F745-5545-8940-49C75FB79F14}" type="presParOf" srcId="{96876921-77F4-4E08-9148-E99125692808}" destId="{72A5A8A1-C34D-4CC9-B014-4EDC4C60B5CB}" srcOrd="2" destOrd="0" presId="urn:microsoft.com/office/officeart/2009/3/layout/HorizontalOrganizationChart"/>
    <dgm:cxn modelId="{F89B5C45-4764-8340-AB6C-49244C2DC09D}" type="presParOf" srcId="{96876921-77F4-4E08-9148-E99125692808}" destId="{99464D45-2B22-432F-8F6C-3394CEC310A7}" srcOrd="3" destOrd="0" presId="urn:microsoft.com/office/officeart/2009/3/layout/HorizontalOrganizationChart"/>
    <dgm:cxn modelId="{6879A725-57C7-E94D-A3A8-C06D263175A1}" type="presParOf" srcId="{99464D45-2B22-432F-8F6C-3394CEC310A7}" destId="{7EEFA05D-0146-474D-BB41-35A44BBAC0EB}" srcOrd="0" destOrd="0" presId="urn:microsoft.com/office/officeart/2009/3/layout/HorizontalOrganizationChart"/>
    <dgm:cxn modelId="{26960022-8396-F64C-8ADD-D6BC31B452B6}" type="presParOf" srcId="{7EEFA05D-0146-474D-BB41-35A44BBAC0EB}" destId="{86A07B8D-FF15-4EFF-8681-05A46BF1E797}" srcOrd="0" destOrd="0" presId="urn:microsoft.com/office/officeart/2009/3/layout/HorizontalOrganizationChart"/>
    <dgm:cxn modelId="{F6C2DE4C-8AA6-084D-B51B-A3740E8910BF}" type="presParOf" srcId="{7EEFA05D-0146-474D-BB41-35A44BBAC0EB}" destId="{A4529214-DB2D-4B21-8831-F60F2A376559}" srcOrd="1" destOrd="0" presId="urn:microsoft.com/office/officeart/2009/3/layout/HorizontalOrganizationChart"/>
    <dgm:cxn modelId="{1A9AF5ED-6081-854C-9760-DAFE77AF0594}" type="presParOf" srcId="{99464D45-2B22-432F-8F6C-3394CEC310A7}" destId="{4C9D6515-EA4F-4DBF-A8FE-0711C70136B1}" srcOrd="1" destOrd="0" presId="urn:microsoft.com/office/officeart/2009/3/layout/HorizontalOrganizationChart"/>
    <dgm:cxn modelId="{0813DA47-7D2B-994E-8C9E-06CDA8A020F5}" type="presParOf" srcId="{99464D45-2B22-432F-8F6C-3394CEC310A7}" destId="{686779DB-34D3-4F60-84B6-A35826FF3C2A}" srcOrd="2" destOrd="0" presId="urn:microsoft.com/office/officeart/2009/3/layout/HorizontalOrganizationChart"/>
    <dgm:cxn modelId="{381DCC3F-95F2-1B41-85E5-83F775B6F617}" type="presParOf" srcId="{96876921-77F4-4E08-9148-E99125692808}" destId="{B94BF64B-9716-424E-A851-42E8E7B2B9A7}" srcOrd="4" destOrd="0" presId="urn:microsoft.com/office/officeart/2009/3/layout/HorizontalOrganizationChart"/>
    <dgm:cxn modelId="{00319774-977C-AC45-9C58-3A145E93CA51}" type="presParOf" srcId="{96876921-77F4-4E08-9148-E99125692808}" destId="{31E814C1-FFDD-BA48-BF9D-F3C8FF892503}" srcOrd="5" destOrd="0" presId="urn:microsoft.com/office/officeart/2009/3/layout/HorizontalOrganizationChart"/>
    <dgm:cxn modelId="{D4AE7743-C195-0749-A519-06AA9AEE21C5}" type="presParOf" srcId="{31E814C1-FFDD-BA48-BF9D-F3C8FF892503}" destId="{1780440E-D92A-B040-A710-F8D875101E05}" srcOrd="0" destOrd="0" presId="urn:microsoft.com/office/officeart/2009/3/layout/HorizontalOrganizationChart"/>
    <dgm:cxn modelId="{7014770C-DC99-B74B-86C0-C3E008B5786E}" type="presParOf" srcId="{1780440E-D92A-B040-A710-F8D875101E05}" destId="{A73C4A40-2D47-BF42-9EF8-B3BEE9451F45}" srcOrd="0" destOrd="0" presId="urn:microsoft.com/office/officeart/2009/3/layout/HorizontalOrganizationChart"/>
    <dgm:cxn modelId="{7FC7857C-84AD-904C-942E-8D557901B0F7}" type="presParOf" srcId="{1780440E-D92A-B040-A710-F8D875101E05}" destId="{BCDD8BD9-F9D2-4C44-AB56-5005F5FB7B08}" srcOrd="1" destOrd="0" presId="urn:microsoft.com/office/officeart/2009/3/layout/HorizontalOrganizationChart"/>
    <dgm:cxn modelId="{6F62D925-9248-304A-8446-B8EA5BDAE47F}" type="presParOf" srcId="{31E814C1-FFDD-BA48-BF9D-F3C8FF892503}" destId="{B22D4294-1D49-E046-9CF9-7B480D0762E6}" srcOrd="1" destOrd="0" presId="urn:microsoft.com/office/officeart/2009/3/layout/HorizontalOrganizationChart"/>
    <dgm:cxn modelId="{88D2AFDC-AF72-3343-9866-BE2C998BD8F0}" type="presParOf" srcId="{31E814C1-FFDD-BA48-BF9D-F3C8FF892503}" destId="{E1D0C206-488D-6348-BEA7-1FE8B1679EF7}" srcOrd="2" destOrd="0" presId="urn:microsoft.com/office/officeart/2009/3/layout/HorizontalOrganizationChart"/>
    <dgm:cxn modelId="{FF34AED0-5609-F449-A968-2FA168B1F0D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AD6C301-33A7-6243-963A-D203BFD3B0D3}" type="presOf" srcId="{18A5DCF8-381A-9740-A1DC-D1A5033A3647}" destId="{B94BF64B-9716-424E-A851-42E8E7B2B9A7}" srcOrd="0" destOrd="0" presId="urn:microsoft.com/office/officeart/2009/3/layout/HorizontalOrganizationChart"/>
    <dgm:cxn modelId="{CE3CC409-6437-604C-95E3-AB79FC38F889}"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2A43419-7482-3D48-A023-7D099D720A0D}" type="presOf" srcId="{7638F483-EC40-4669-A117-0C6040B4A66B}" destId="{86A07B8D-FF15-4EFF-8681-05A46BF1E797}" srcOrd="0" destOrd="0" presId="urn:microsoft.com/office/officeart/2009/3/layout/HorizontalOrganizationChart"/>
    <dgm:cxn modelId="{4714FD21-19AD-764C-A37B-7E8083CB46DB}" type="presOf" srcId="{9AC2E227-803C-4016-BF2C-9291B6CAA290}" destId="{9CD41DA5-A8A9-4189-B933-DCF665F7DF2D}" srcOrd="1" destOrd="0" presId="urn:microsoft.com/office/officeart/2009/3/layout/HorizontalOrganizationChart"/>
    <dgm:cxn modelId="{AF6D6951-364A-9746-95A4-570433632F6A}" type="presOf" srcId="{3FA44A42-E0AE-412C-8071-9A37D30DD567}" destId="{CBD704CC-8D6F-4C39-AFA6-3825EE74A965}" srcOrd="1" destOrd="0" presId="urn:microsoft.com/office/officeart/2009/3/layout/HorizontalOrganizationChart"/>
    <dgm:cxn modelId="{C481AE87-50DC-6B42-9EF1-F6AAF4F31C03}" type="presOf" srcId="{87585F0D-6A81-F747-99EB-D14B33EBB618}" destId="{BCDD8BD9-F9D2-4C44-AB56-5005F5FB7B08}" srcOrd="1" destOrd="0" presId="urn:microsoft.com/office/officeart/2009/3/layout/HorizontalOrganizationChart"/>
    <dgm:cxn modelId="{45A02090-62CE-9A43-9543-BE162F8BE582}" type="presOf" srcId="{57E64457-75B6-40DF-86BF-80888D7FBBC5}" destId="{72A5A8A1-C34D-4CC9-B014-4EDC4C60B5CB}" srcOrd="0" destOrd="0" presId="urn:microsoft.com/office/officeart/2009/3/layout/HorizontalOrganizationChart"/>
    <dgm:cxn modelId="{0893219E-DD21-E14F-B401-854723D03E23}"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FA12DC9-DB31-874F-A8E4-65D2BAEA2BA9}"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A1230D5-714B-ED47-B0CE-871A0C6B5A71}" type="presOf" srcId="{9AC2E227-803C-4016-BF2C-9291B6CAA290}" destId="{2A2AFDF2-2568-44F8-842C-3BFD70D9F2B1}" srcOrd="0" destOrd="0" presId="urn:microsoft.com/office/officeart/2009/3/layout/HorizontalOrganizationChart"/>
    <dgm:cxn modelId="{650B6EED-A91D-8742-AE9E-C64EEC2D0612}" type="presOf" srcId="{E2369F6E-DA59-4F6E-BD69-6CAA013A82BE}" destId="{CD82D2C2-9EF5-4CA0-9CEE-9265A38A1F4A}" srcOrd="0" destOrd="0" presId="urn:microsoft.com/office/officeart/2009/3/layout/HorizontalOrganizationChart"/>
    <dgm:cxn modelId="{AF8832FB-F3B1-494F-BE96-6850E300DFC6}" type="presOf" srcId="{F05BBA42-D7AF-4BA0-8C3F-85B1FE28E48F}" destId="{18DB143D-9E27-4E02-AFA5-F665953CBC10}" srcOrd="0" destOrd="0" presId="urn:microsoft.com/office/officeart/2009/3/layout/HorizontalOrganizationChart"/>
    <dgm:cxn modelId="{D36D399B-AD4F-4D4A-9438-24F4539110B5}" type="presParOf" srcId="{18DB143D-9E27-4E02-AFA5-F665953CBC10}" destId="{07E01157-B979-4F6B-B892-75DB2A2B8B0F}" srcOrd="0" destOrd="0" presId="urn:microsoft.com/office/officeart/2009/3/layout/HorizontalOrganizationChart"/>
    <dgm:cxn modelId="{CE51C00B-06BA-174C-998C-2F9F8DBFD526}" type="presParOf" srcId="{07E01157-B979-4F6B-B892-75DB2A2B8B0F}" destId="{F686C23F-604E-4653-B2CB-27DBB6BED631}" srcOrd="0" destOrd="0" presId="urn:microsoft.com/office/officeart/2009/3/layout/HorizontalOrganizationChart"/>
    <dgm:cxn modelId="{45B646D7-8C4C-0C4C-98DE-C3DF437F2998}" type="presParOf" srcId="{F686C23F-604E-4653-B2CB-27DBB6BED631}" destId="{2A2AFDF2-2568-44F8-842C-3BFD70D9F2B1}" srcOrd="0" destOrd="0" presId="urn:microsoft.com/office/officeart/2009/3/layout/HorizontalOrganizationChart"/>
    <dgm:cxn modelId="{0F4F7E74-DE10-F140-8C23-610E1DDC53DA}" type="presParOf" srcId="{F686C23F-604E-4653-B2CB-27DBB6BED631}" destId="{9CD41DA5-A8A9-4189-B933-DCF665F7DF2D}" srcOrd="1" destOrd="0" presId="urn:microsoft.com/office/officeart/2009/3/layout/HorizontalOrganizationChart"/>
    <dgm:cxn modelId="{F867D3FB-D18A-3642-98D5-68DA483CBF66}" type="presParOf" srcId="{07E01157-B979-4F6B-B892-75DB2A2B8B0F}" destId="{96876921-77F4-4E08-9148-E99125692808}" srcOrd="1" destOrd="0" presId="urn:microsoft.com/office/officeart/2009/3/layout/HorizontalOrganizationChart"/>
    <dgm:cxn modelId="{A84BE066-5E3F-1940-8194-6B727CD6F245}" type="presParOf" srcId="{96876921-77F4-4E08-9148-E99125692808}" destId="{CD82D2C2-9EF5-4CA0-9CEE-9265A38A1F4A}" srcOrd="0" destOrd="0" presId="urn:microsoft.com/office/officeart/2009/3/layout/HorizontalOrganizationChart"/>
    <dgm:cxn modelId="{B1A80643-2F9D-104B-9131-188C02EF4416}" type="presParOf" srcId="{96876921-77F4-4E08-9148-E99125692808}" destId="{9441C830-A66B-4AFB-9252-8069549D4F0A}" srcOrd="1" destOrd="0" presId="urn:microsoft.com/office/officeart/2009/3/layout/HorizontalOrganizationChart"/>
    <dgm:cxn modelId="{E8F8D610-190C-BD4E-91AD-3DD75E8541DC}" type="presParOf" srcId="{9441C830-A66B-4AFB-9252-8069549D4F0A}" destId="{FEAC7974-4462-4948-9F19-4D53C38CC88A}" srcOrd="0" destOrd="0" presId="urn:microsoft.com/office/officeart/2009/3/layout/HorizontalOrganizationChart"/>
    <dgm:cxn modelId="{BB980ED5-170D-6141-8CAC-990805BB0D8F}" type="presParOf" srcId="{FEAC7974-4462-4948-9F19-4D53C38CC88A}" destId="{22C8BBC7-02FA-4EF0-899A-834C1FEE39E3}" srcOrd="0" destOrd="0" presId="urn:microsoft.com/office/officeart/2009/3/layout/HorizontalOrganizationChart"/>
    <dgm:cxn modelId="{8D2F680C-FB66-5147-9347-A47B3B04A857}" type="presParOf" srcId="{FEAC7974-4462-4948-9F19-4D53C38CC88A}" destId="{CBD704CC-8D6F-4C39-AFA6-3825EE74A965}" srcOrd="1" destOrd="0" presId="urn:microsoft.com/office/officeart/2009/3/layout/HorizontalOrganizationChart"/>
    <dgm:cxn modelId="{22200404-8CB1-0044-B049-9617BA5CCCA8}" type="presParOf" srcId="{9441C830-A66B-4AFB-9252-8069549D4F0A}" destId="{C4FE27A9-6818-468D-8F72-5DEAE64958BC}" srcOrd="1" destOrd="0" presId="urn:microsoft.com/office/officeart/2009/3/layout/HorizontalOrganizationChart"/>
    <dgm:cxn modelId="{A345EACF-CDE3-BD48-B32B-DEADC062F324}" type="presParOf" srcId="{9441C830-A66B-4AFB-9252-8069549D4F0A}" destId="{B9E24DCA-DEF6-41DD-8228-40542DF88903}" srcOrd="2" destOrd="0" presId="urn:microsoft.com/office/officeart/2009/3/layout/HorizontalOrganizationChart"/>
    <dgm:cxn modelId="{F5D94B54-EC68-D040-9030-F44B300E9085}" type="presParOf" srcId="{96876921-77F4-4E08-9148-E99125692808}" destId="{72A5A8A1-C34D-4CC9-B014-4EDC4C60B5CB}" srcOrd="2" destOrd="0" presId="urn:microsoft.com/office/officeart/2009/3/layout/HorizontalOrganizationChart"/>
    <dgm:cxn modelId="{A085926E-2E5B-D44C-BAF1-41E0AEC5CC9C}" type="presParOf" srcId="{96876921-77F4-4E08-9148-E99125692808}" destId="{99464D45-2B22-432F-8F6C-3394CEC310A7}" srcOrd="3" destOrd="0" presId="urn:microsoft.com/office/officeart/2009/3/layout/HorizontalOrganizationChart"/>
    <dgm:cxn modelId="{6B5A2E7D-9D0D-C948-83B3-AD853AACDBE7}" type="presParOf" srcId="{99464D45-2B22-432F-8F6C-3394CEC310A7}" destId="{7EEFA05D-0146-474D-BB41-35A44BBAC0EB}" srcOrd="0" destOrd="0" presId="urn:microsoft.com/office/officeart/2009/3/layout/HorizontalOrganizationChart"/>
    <dgm:cxn modelId="{435C9251-BD4B-EF4E-913C-99EF328FC7CD}" type="presParOf" srcId="{7EEFA05D-0146-474D-BB41-35A44BBAC0EB}" destId="{86A07B8D-FF15-4EFF-8681-05A46BF1E797}" srcOrd="0" destOrd="0" presId="urn:microsoft.com/office/officeart/2009/3/layout/HorizontalOrganizationChart"/>
    <dgm:cxn modelId="{94EB2DC6-E804-5C4A-8A37-C8477EC3DCB7}" type="presParOf" srcId="{7EEFA05D-0146-474D-BB41-35A44BBAC0EB}" destId="{A4529214-DB2D-4B21-8831-F60F2A376559}" srcOrd="1" destOrd="0" presId="urn:microsoft.com/office/officeart/2009/3/layout/HorizontalOrganizationChart"/>
    <dgm:cxn modelId="{7DFD7610-716B-A347-AA2B-92588713AB6A}" type="presParOf" srcId="{99464D45-2B22-432F-8F6C-3394CEC310A7}" destId="{4C9D6515-EA4F-4DBF-A8FE-0711C70136B1}" srcOrd="1" destOrd="0" presId="urn:microsoft.com/office/officeart/2009/3/layout/HorizontalOrganizationChart"/>
    <dgm:cxn modelId="{BE4421C8-AB92-1440-A2BE-B9559974A785}" type="presParOf" srcId="{99464D45-2B22-432F-8F6C-3394CEC310A7}" destId="{686779DB-34D3-4F60-84B6-A35826FF3C2A}" srcOrd="2" destOrd="0" presId="urn:microsoft.com/office/officeart/2009/3/layout/HorizontalOrganizationChart"/>
    <dgm:cxn modelId="{ACA6A216-32EF-384D-9704-60C2801EB73B}" type="presParOf" srcId="{96876921-77F4-4E08-9148-E99125692808}" destId="{B94BF64B-9716-424E-A851-42E8E7B2B9A7}" srcOrd="4" destOrd="0" presId="urn:microsoft.com/office/officeart/2009/3/layout/HorizontalOrganizationChart"/>
    <dgm:cxn modelId="{A177C0B3-4952-124B-A5B7-3272D6C2FD42}" type="presParOf" srcId="{96876921-77F4-4E08-9148-E99125692808}" destId="{31E814C1-FFDD-BA48-BF9D-F3C8FF892503}" srcOrd="5" destOrd="0" presId="urn:microsoft.com/office/officeart/2009/3/layout/HorizontalOrganizationChart"/>
    <dgm:cxn modelId="{6FCAC599-CB9D-9F4B-B199-51AE14ED71F7}" type="presParOf" srcId="{31E814C1-FFDD-BA48-BF9D-F3C8FF892503}" destId="{1780440E-D92A-B040-A710-F8D875101E05}" srcOrd="0" destOrd="0" presId="urn:microsoft.com/office/officeart/2009/3/layout/HorizontalOrganizationChart"/>
    <dgm:cxn modelId="{CEE2EBC5-664C-7C43-88B9-372FBDF866FD}" type="presParOf" srcId="{1780440E-D92A-B040-A710-F8D875101E05}" destId="{A73C4A40-2D47-BF42-9EF8-B3BEE9451F45}" srcOrd="0" destOrd="0" presId="urn:microsoft.com/office/officeart/2009/3/layout/HorizontalOrganizationChart"/>
    <dgm:cxn modelId="{1CD3F54F-5256-604A-BE16-D7A20CA4E64F}" type="presParOf" srcId="{1780440E-D92A-B040-A710-F8D875101E05}" destId="{BCDD8BD9-F9D2-4C44-AB56-5005F5FB7B08}" srcOrd="1" destOrd="0" presId="urn:microsoft.com/office/officeart/2009/3/layout/HorizontalOrganizationChart"/>
    <dgm:cxn modelId="{97949882-BA08-3B41-ADC9-5399A63A460F}" type="presParOf" srcId="{31E814C1-FFDD-BA48-BF9D-F3C8FF892503}" destId="{B22D4294-1D49-E046-9CF9-7B480D0762E6}" srcOrd="1" destOrd="0" presId="urn:microsoft.com/office/officeart/2009/3/layout/HorizontalOrganizationChart"/>
    <dgm:cxn modelId="{FD481E35-548D-2D49-AC53-698C6B96EDA2}" type="presParOf" srcId="{31E814C1-FFDD-BA48-BF9D-F3C8FF892503}" destId="{E1D0C206-488D-6348-BEA7-1FE8B1679EF7}" srcOrd="2" destOrd="0" presId="urn:microsoft.com/office/officeart/2009/3/layout/HorizontalOrganizationChart"/>
    <dgm:cxn modelId="{4FD67B8D-456F-404C-ADE7-500E453BBCA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5143DC1-14E9-4451-AA1B-DA29473CF8A2}" type="doc">
      <dgm:prSet loTypeId="urn:microsoft.com/office/officeart/2005/8/layout/list1#1" loCatId="list" qsTypeId="urn:microsoft.com/office/officeart/2005/8/quickstyle/simple1#6" qsCatId="simple" csTypeId="urn:microsoft.com/office/officeart/2005/8/colors/accent2_1#1" csCatId="accent2" phldr="1"/>
      <dgm:spPr/>
      <dgm:t>
        <a:bodyPr/>
        <a:lstStyle/>
        <a:p>
          <a:endParaRPr lang="zh-CN" altLang="en-US"/>
        </a:p>
      </dgm:t>
    </dgm:pt>
    <dgm:pt modelId="{10BFC995-EEDD-46D4-8DE9-3EE0CC6D638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员工的知识和技能</a:t>
          </a:r>
          <a:endParaRPr lang="zh-CN" altLang="en-US" sz="2000" dirty="0"/>
        </a:p>
      </dgm:t>
    </dgm:pt>
    <dgm:pt modelId="{D3A48183-0FDD-4D42-A6C0-2F12A50F1802}" type="parTrans" cxnId="{1331D21B-BF78-40EC-85C3-697C73793395}">
      <dgm:prSet/>
      <dgm:spPr/>
      <dgm:t>
        <a:bodyPr/>
        <a:lstStyle/>
        <a:p>
          <a:endParaRPr lang="zh-CN" altLang="en-US" sz="2000"/>
        </a:p>
      </dgm:t>
    </dgm:pt>
    <dgm:pt modelId="{6F193C3F-5C25-4C77-9A5B-18FAE0164E4D}" type="sibTrans" cxnId="{1331D21B-BF78-40EC-85C3-697C73793395}">
      <dgm:prSet/>
      <dgm:spPr/>
      <dgm:t>
        <a:bodyPr/>
        <a:lstStyle/>
        <a:p>
          <a:endParaRPr lang="zh-CN" altLang="en-US" sz="2000"/>
        </a:p>
      </dgm:t>
    </dgm:pt>
    <dgm:pt modelId="{2BE9FD06-3C52-4189-95E3-FDDCB418CA17}">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技术体系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dirty="0"/>
        </a:p>
      </dgm:t>
    </dgm:pt>
    <dgm:pt modelId="{9E2CC406-4BF7-409D-A0B2-5E72A4D60D4D}" type="parTrans" cxnId="{64A110AF-19B4-4181-945C-3404FA6C718D}">
      <dgm:prSet/>
      <dgm:spPr/>
      <dgm:t>
        <a:bodyPr/>
        <a:lstStyle/>
        <a:p>
          <a:endParaRPr lang="zh-CN" altLang="en-US" sz="2000"/>
        </a:p>
      </dgm:t>
    </dgm:pt>
    <dgm:pt modelId="{E5C7E833-85AE-4B25-B1A9-4CDD7D29C42B}" type="sibTrans" cxnId="{64A110AF-19B4-4181-945C-3404FA6C718D}">
      <dgm:prSet/>
      <dgm:spPr/>
      <dgm:t>
        <a:bodyPr/>
        <a:lstStyle/>
        <a:p>
          <a:endParaRPr lang="zh-CN" altLang="en-US" sz="2000"/>
        </a:p>
      </dgm:t>
    </dgm:pt>
    <dgm:pt modelId="{29366F4E-6C52-41C5-B98C-B594D1D12453}">
      <dgm:prSet phldrT="[文本]" custT="1"/>
      <dgm:spPr/>
      <dgm:t>
        <a:bodyPr/>
        <a:lstStyle/>
        <a:p>
          <a:r>
            <a:rPr lang="zh-CN" altLang="en-US" sz="2000" b="1" dirty="0">
              <a:solidFill>
                <a:srgbClr val="FF0000"/>
              </a:solidFill>
              <a:latin typeface="手札体-简粗体" panose="03000700000000000000" pitchFamily="66" charset="-122"/>
              <a:ea typeface="手札体-简粗体" panose="03000700000000000000" pitchFamily="66" charset="-122"/>
            </a:rPr>
            <a:t>管理体系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使用知识和创造知识的控制系统</a:t>
          </a:r>
          <a:endParaRPr lang="zh-CN" altLang="en-US" sz="2000" dirty="0"/>
        </a:p>
      </dgm:t>
    </dgm:pt>
    <dgm:pt modelId="{247C556B-7680-4DB8-B2C5-B54B59267214}" type="parTrans" cxnId="{7153FE54-0628-4DB7-92B3-0D76C7C006EF}">
      <dgm:prSet/>
      <dgm:spPr/>
      <dgm:t>
        <a:bodyPr/>
        <a:lstStyle/>
        <a:p>
          <a:endParaRPr lang="zh-CN" altLang="en-US" sz="2000"/>
        </a:p>
      </dgm:t>
    </dgm:pt>
    <dgm:pt modelId="{CF27715B-C119-488C-B16C-B0BFB90CBE65}" type="sibTrans" cxnId="{7153FE54-0628-4DB7-92B3-0D76C7C006EF}">
      <dgm:prSet/>
      <dgm:spPr/>
      <dgm:t>
        <a:bodyPr/>
        <a:lstStyle/>
        <a:p>
          <a:endParaRPr lang="zh-CN" altLang="en-US" sz="2000"/>
        </a:p>
      </dgm:t>
    </dgm:pt>
    <dgm:pt modelId="{A5CEFC85-BA35-4DB5-9DFF-B386CE301F1A}">
      <dgm:prSet phldrT="[文本]" custT="1"/>
      <dgm:spPr/>
      <dgm:t>
        <a:bodyPr/>
        <a:lstStyle/>
        <a:p>
          <a:r>
            <a:rPr lang="zh-CN" altLang="en-US" sz="2000" b="1"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是企业文化的一种形式</a:t>
          </a:r>
          <a:endParaRPr lang="zh-CN" altLang="en-US" sz="2000" dirty="0"/>
        </a:p>
      </dgm:t>
    </dgm:pt>
    <dgm:pt modelId="{18C81903-4FBA-46FA-A83A-AB38AAFDF4D5}" type="parTrans" cxnId="{D4B130C2-A2EE-4B8D-B2A8-10C38E4E0D0C}">
      <dgm:prSet/>
      <dgm:spPr/>
      <dgm:t>
        <a:bodyPr/>
        <a:lstStyle/>
        <a:p>
          <a:endParaRPr lang="zh-CN" altLang="en-US" sz="2000"/>
        </a:p>
      </dgm:t>
    </dgm:pt>
    <dgm:pt modelId="{7103B110-6F79-4C1F-8EB6-9F26E1EEBF08}" type="sibTrans" cxnId="{D4B130C2-A2EE-4B8D-B2A8-10C38E4E0D0C}">
      <dgm:prSet/>
      <dgm:spPr/>
      <dgm:t>
        <a:bodyPr/>
        <a:lstStyle/>
        <a:p>
          <a:endParaRPr lang="zh-CN" altLang="en-US" sz="2000"/>
        </a:p>
      </dgm:t>
    </dgm:pt>
    <dgm:pt modelId="{66BE2B90-A2CE-4724-B16D-64C862643B76}" type="pres">
      <dgm:prSet presAssocID="{85143DC1-14E9-4451-AA1B-DA29473CF8A2}" presName="linear" presStyleCnt="0">
        <dgm:presLayoutVars>
          <dgm:dir/>
          <dgm:animLvl val="lvl"/>
          <dgm:resizeHandles val="exact"/>
        </dgm:presLayoutVars>
      </dgm:prSet>
      <dgm:spPr/>
    </dgm:pt>
    <dgm:pt modelId="{18A6E9A4-E3AF-4D29-9B52-2114258275D5}" type="pres">
      <dgm:prSet presAssocID="{10BFC995-EEDD-46D4-8DE9-3EE0CC6D6381}" presName="parentLin" presStyleCnt="0"/>
      <dgm:spPr/>
    </dgm:pt>
    <dgm:pt modelId="{E3923312-DD2A-4E0B-A6AD-F5307AABDB34}" type="pres">
      <dgm:prSet presAssocID="{10BFC995-EEDD-46D4-8DE9-3EE0CC6D6381}" presName="parentLeftMargin" presStyleLbl="node1" presStyleIdx="0" presStyleCnt="4"/>
      <dgm:spPr/>
    </dgm:pt>
    <dgm:pt modelId="{D9828C7F-7168-4968-89BA-5D06081F9065}" type="pres">
      <dgm:prSet presAssocID="{10BFC995-EEDD-46D4-8DE9-3EE0CC6D6381}" presName="parentText" presStyleLbl="node1" presStyleIdx="0" presStyleCnt="4" custScaleX="129374">
        <dgm:presLayoutVars>
          <dgm:chMax val="0"/>
          <dgm:bulletEnabled val="1"/>
        </dgm:presLayoutVars>
      </dgm:prSet>
      <dgm:spPr/>
    </dgm:pt>
    <dgm:pt modelId="{68AA2414-347E-4E81-820F-D68661C6CFB6}" type="pres">
      <dgm:prSet presAssocID="{10BFC995-EEDD-46D4-8DE9-3EE0CC6D6381}" presName="negativeSpace" presStyleCnt="0"/>
      <dgm:spPr/>
    </dgm:pt>
    <dgm:pt modelId="{BBA79A93-99A2-4CEF-8C6F-B8396644758C}" type="pres">
      <dgm:prSet presAssocID="{10BFC995-EEDD-46D4-8DE9-3EE0CC6D6381}" presName="childText" presStyleLbl="conFgAcc1" presStyleIdx="0" presStyleCnt="4">
        <dgm:presLayoutVars>
          <dgm:bulletEnabled val="1"/>
        </dgm:presLayoutVars>
      </dgm:prSet>
      <dgm:spPr/>
    </dgm:pt>
    <dgm:pt modelId="{4389C21D-36AF-4CC1-BF55-5B48C39FF269}" type="pres">
      <dgm:prSet presAssocID="{6F193C3F-5C25-4C77-9A5B-18FAE0164E4D}" presName="spaceBetweenRectangles" presStyleCnt="0"/>
      <dgm:spPr/>
    </dgm:pt>
    <dgm:pt modelId="{C4F19FD8-69DC-499C-841D-501EDDDC2C76}" type="pres">
      <dgm:prSet presAssocID="{2BE9FD06-3C52-4189-95E3-FDDCB418CA17}" presName="parentLin" presStyleCnt="0"/>
      <dgm:spPr/>
    </dgm:pt>
    <dgm:pt modelId="{AFB510D0-7949-4091-AF05-C2F92047E5B7}" type="pres">
      <dgm:prSet presAssocID="{2BE9FD06-3C52-4189-95E3-FDDCB418CA17}" presName="parentLeftMargin" presStyleLbl="node1" presStyleIdx="0" presStyleCnt="4"/>
      <dgm:spPr/>
    </dgm:pt>
    <dgm:pt modelId="{6069122F-881C-458B-A6CE-8C8FB28CB6E8}" type="pres">
      <dgm:prSet presAssocID="{2BE9FD06-3C52-4189-95E3-FDDCB418CA17}" presName="parentText" presStyleLbl="node1" presStyleIdx="1" presStyleCnt="4" custScaleX="129374">
        <dgm:presLayoutVars>
          <dgm:chMax val="0"/>
          <dgm:bulletEnabled val="1"/>
        </dgm:presLayoutVars>
      </dgm:prSet>
      <dgm:spPr/>
    </dgm:pt>
    <dgm:pt modelId="{D639F19A-8D71-4F88-BACA-501B0AE1A146}" type="pres">
      <dgm:prSet presAssocID="{2BE9FD06-3C52-4189-95E3-FDDCB418CA17}" presName="negativeSpace" presStyleCnt="0"/>
      <dgm:spPr/>
    </dgm:pt>
    <dgm:pt modelId="{7666C2B5-A139-40B4-9814-1CD9495AB1A1}" type="pres">
      <dgm:prSet presAssocID="{2BE9FD06-3C52-4189-95E3-FDDCB418CA17}" presName="childText" presStyleLbl="conFgAcc1" presStyleIdx="1" presStyleCnt="4">
        <dgm:presLayoutVars>
          <dgm:bulletEnabled val="1"/>
        </dgm:presLayoutVars>
      </dgm:prSet>
      <dgm:spPr/>
    </dgm:pt>
    <dgm:pt modelId="{14AD9B4A-74F0-4002-BAA4-684BB69EBE87}" type="pres">
      <dgm:prSet presAssocID="{E5C7E833-85AE-4B25-B1A9-4CDD7D29C42B}" presName="spaceBetweenRectangles" presStyleCnt="0"/>
      <dgm:spPr/>
    </dgm:pt>
    <dgm:pt modelId="{7E50CD90-7D14-4C10-9AE9-799779C27ACE}" type="pres">
      <dgm:prSet presAssocID="{29366F4E-6C52-41C5-B98C-B594D1D12453}" presName="parentLin" presStyleCnt="0"/>
      <dgm:spPr/>
    </dgm:pt>
    <dgm:pt modelId="{EEF3402E-E26B-45C7-A854-B7A02B036434}" type="pres">
      <dgm:prSet presAssocID="{29366F4E-6C52-41C5-B98C-B594D1D12453}" presName="parentLeftMargin" presStyleLbl="node1" presStyleIdx="1" presStyleCnt="4"/>
      <dgm:spPr/>
    </dgm:pt>
    <dgm:pt modelId="{0ED90F49-7BFF-4E55-B332-97CCA29E3C9A}" type="pres">
      <dgm:prSet presAssocID="{29366F4E-6C52-41C5-B98C-B594D1D12453}" presName="parentText" presStyleLbl="node1" presStyleIdx="2" presStyleCnt="4" custScaleX="129374">
        <dgm:presLayoutVars>
          <dgm:chMax val="0"/>
          <dgm:bulletEnabled val="1"/>
        </dgm:presLayoutVars>
      </dgm:prSet>
      <dgm:spPr/>
    </dgm:pt>
    <dgm:pt modelId="{5C5ED18E-9C45-47F0-9E63-75B76CE6529A}" type="pres">
      <dgm:prSet presAssocID="{29366F4E-6C52-41C5-B98C-B594D1D12453}" presName="negativeSpace" presStyleCnt="0"/>
      <dgm:spPr/>
    </dgm:pt>
    <dgm:pt modelId="{033A79D0-59D2-4686-A19A-C1A37F91728A}" type="pres">
      <dgm:prSet presAssocID="{29366F4E-6C52-41C5-B98C-B594D1D12453}" presName="childText" presStyleLbl="conFgAcc1" presStyleIdx="2" presStyleCnt="4">
        <dgm:presLayoutVars>
          <dgm:bulletEnabled val="1"/>
        </dgm:presLayoutVars>
      </dgm:prSet>
      <dgm:spPr/>
    </dgm:pt>
    <dgm:pt modelId="{45F4ECA3-812C-4C4D-8338-550DE0F11AD8}" type="pres">
      <dgm:prSet presAssocID="{CF27715B-C119-488C-B16C-B0BFB90CBE65}" presName="spaceBetweenRectangles" presStyleCnt="0"/>
      <dgm:spPr/>
    </dgm:pt>
    <dgm:pt modelId="{27358E44-3896-4034-83EE-819183DE5C9B}" type="pres">
      <dgm:prSet presAssocID="{A5CEFC85-BA35-4DB5-9DFF-B386CE301F1A}" presName="parentLin" presStyleCnt="0"/>
      <dgm:spPr/>
    </dgm:pt>
    <dgm:pt modelId="{F8B1A874-F737-4A25-9B90-65DBD570B4A5}" type="pres">
      <dgm:prSet presAssocID="{A5CEFC85-BA35-4DB5-9DFF-B386CE301F1A}" presName="parentLeftMargin" presStyleLbl="node1" presStyleIdx="2" presStyleCnt="4"/>
      <dgm:spPr/>
    </dgm:pt>
    <dgm:pt modelId="{A66D330F-54D0-47CF-961F-C7603808929E}" type="pres">
      <dgm:prSet presAssocID="{A5CEFC85-BA35-4DB5-9DFF-B386CE301F1A}" presName="parentText" presStyleLbl="node1" presStyleIdx="3" presStyleCnt="4" custScaleX="129374">
        <dgm:presLayoutVars>
          <dgm:chMax val="0"/>
          <dgm:bulletEnabled val="1"/>
        </dgm:presLayoutVars>
      </dgm:prSet>
      <dgm:spPr/>
    </dgm:pt>
    <dgm:pt modelId="{1E3BCB36-C7B1-4ABD-B42A-11FFB4808DCA}" type="pres">
      <dgm:prSet presAssocID="{A5CEFC85-BA35-4DB5-9DFF-B386CE301F1A}" presName="negativeSpace" presStyleCnt="0"/>
      <dgm:spPr/>
    </dgm:pt>
    <dgm:pt modelId="{F485F04A-9548-4500-99C7-F5AB0FEA8247}" type="pres">
      <dgm:prSet presAssocID="{A5CEFC85-BA35-4DB5-9DFF-B386CE301F1A}" presName="childText" presStyleLbl="conFgAcc1" presStyleIdx="3" presStyleCnt="4">
        <dgm:presLayoutVars>
          <dgm:bulletEnabled val="1"/>
        </dgm:presLayoutVars>
      </dgm:prSet>
      <dgm:spPr/>
    </dgm:pt>
  </dgm:ptLst>
  <dgm:cxnLst>
    <dgm:cxn modelId="{1331D21B-BF78-40EC-85C3-697C73793395}" srcId="{85143DC1-14E9-4451-AA1B-DA29473CF8A2}" destId="{10BFC995-EEDD-46D4-8DE9-3EE0CC6D6381}" srcOrd="0" destOrd="0" parTransId="{D3A48183-0FDD-4D42-A6C0-2F12A50F1802}" sibTransId="{6F193C3F-5C25-4C77-9A5B-18FAE0164E4D}"/>
    <dgm:cxn modelId="{0465B433-50F4-4326-92DD-FB9FD8749DA8}" type="presOf" srcId="{A5CEFC85-BA35-4DB5-9DFF-B386CE301F1A}" destId="{A66D330F-54D0-47CF-961F-C7603808929E}" srcOrd="1" destOrd="0" presId="urn:microsoft.com/office/officeart/2005/8/layout/list1#1"/>
    <dgm:cxn modelId="{3B9ECB45-EC4C-4E88-BFB6-453784FCDBAA}" type="presOf" srcId="{A5CEFC85-BA35-4DB5-9DFF-B386CE301F1A}" destId="{F8B1A874-F737-4A25-9B90-65DBD570B4A5}" srcOrd="0" destOrd="0" presId="urn:microsoft.com/office/officeart/2005/8/layout/list1#1"/>
    <dgm:cxn modelId="{D047244F-9F3F-419A-853F-323DFF82555E}" type="presOf" srcId="{2BE9FD06-3C52-4189-95E3-FDDCB418CA17}" destId="{AFB510D0-7949-4091-AF05-C2F92047E5B7}" srcOrd="0" destOrd="0" presId="urn:microsoft.com/office/officeart/2005/8/layout/list1#1"/>
    <dgm:cxn modelId="{7153FE54-0628-4DB7-92B3-0D76C7C006EF}" srcId="{85143DC1-14E9-4451-AA1B-DA29473CF8A2}" destId="{29366F4E-6C52-41C5-B98C-B594D1D12453}" srcOrd="2" destOrd="0" parTransId="{247C556B-7680-4DB8-B2C5-B54B59267214}" sibTransId="{CF27715B-C119-488C-B16C-B0BFB90CBE65}"/>
    <dgm:cxn modelId="{287EE856-22B2-4581-9F41-B4CACC0AA7A4}" type="presOf" srcId="{10BFC995-EEDD-46D4-8DE9-3EE0CC6D6381}" destId="{E3923312-DD2A-4E0B-A6AD-F5307AABDB34}" srcOrd="0" destOrd="0" presId="urn:microsoft.com/office/officeart/2005/8/layout/list1#1"/>
    <dgm:cxn modelId="{BEB9118C-F972-45E9-B330-8AC71A1F0B53}" type="presOf" srcId="{10BFC995-EEDD-46D4-8DE9-3EE0CC6D6381}" destId="{D9828C7F-7168-4968-89BA-5D06081F9065}" srcOrd="1" destOrd="0" presId="urn:microsoft.com/office/officeart/2005/8/layout/list1#1"/>
    <dgm:cxn modelId="{D93D73A8-73F8-41AA-9AC8-318A15CD11B7}" type="presOf" srcId="{29366F4E-6C52-41C5-B98C-B594D1D12453}" destId="{0ED90F49-7BFF-4E55-B332-97CCA29E3C9A}" srcOrd="1" destOrd="0" presId="urn:microsoft.com/office/officeart/2005/8/layout/list1#1"/>
    <dgm:cxn modelId="{0D1C95AD-CF25-4038-94E6-EA18FF22B66D}" type="presOf" srcId="{85143DC1-14E9-4451-AA1B-DA29473CF8A2}" destId="{66BE2B90-A2CE-4724-B16D-64C862643B76}" srcOrd="0" destOrd="0" presId="urn:microsoft.com/office/officeart/2005/8/layout/list1#1"/>
    <dgm:cxn modelId="{64A110AF-19B4-4181-945C-3404FA6C718D}" srcId="{85143DC1-14E9-4451-AA1B-DA29473CF8A2}" destId="{2BE9FD06-3C52-4189-95E3-FDDCB418CA17}" srcOrd="1" destOrd="0" parTransId="{9E2CC406-4BF7-409D-A0B2-5E72A4D60D4D}" sibTransId="{E5C7E833-85AE-4B25-B1A9-4CDD7D29C42B}"/>
    <dgm:cxn modelId="{240A48C0-85AA-4767-BF3B-9A93D44E3F35}" type="presOf" srcId="{29366F4E-6C52-41C5-B98C-B594D1D12453}" destId="{EEF3402E-E26B-45C7-A854-B7A02B036434}" srcOrd="0" destOrd="0" presId="urn:microsoft.com/office/officeart/2005/8/layout/list1#1"/>
    <dgm:cxn modelId="{D4B130C2-A2EE-4B8D-B2A8-10C38E4E0D0C}" srcId="{85143DC1-14E9-4451-AA1B-DA29473CF8A2}" destId="{A5CEFC85-BA35-4DB5-9DFF-B386CE301F1A}" srcOrd="3" destOrd="0" parTransId="{18C81903-4FBA-46FA-A83A-AB38AAFDF4D5}" sibTransId="{7103B110-6F79-4C1F-8EB6-9F26E1EEBF08}"/>
    <dgm:cxn modelId="{7DD411DB-251B-40C4-BCAE-22BFA6C9EA8E}" type="presOf" srcId="{2BE9FD06-3C52-4189-95E3-FDDCB418CA17}" destId="{6069122F-881C-458B-A6CE-8C8FB28CB6E8}" srcOrd="1" destOrd="0" presId="urn:microsoft.com/office/officeart/2005/8/layout/list1#1"/>
    <dgm:cxn modelId="{4219247A-07A6-4D5B-9768-C75D9304BC8C}" type="presParOf" srcId="{66BE2B90-A2CE-4724-B16D-64C862643B76}" destId="{18A6E9A4-E3AF-4D29-9B52-2114258275D5}" srcOrd="0" destOrd="0" presId="urn:microsoft.com/office/officeart/2005/8/layout/list1#1"/>
    <dgm:cxn modelId="{DA4518DE-F7D0-4952-AF61-B4B9873A4417}" type="presParOf" srcId="{18A6E9A4-E3AF-4D29-9B52-2114258275D5}" destId="{E3923312-DD2A-4E0B-A6AD-F5307AABDB34}" srcOrd="0" destOrd="0" presId="urn:microsoft.com/office/officeart/2005/8/layout/list1#1"/>
    <dgm:cxn modelId="{32286479-C1CB-4C41-B8CB-430DE3B5B4A9}" type="presParOf" srcId="{18A6E9A4-E3AF-4D29-9B52-2114258275D5}" destId="{D9828C7F-7168-4968-89BA-5D06081F9065}" srcOrd="1" destOrd="0" presId="urn:microsoft.com/office/officeart/2005/8/layout/list1#1"/>
    <dgm:cxn modelId="{4312F686-E03D-4BF7-A7D2-734A41055B5A}" type="presParOf" srcId="{66BE2B90-A2CE-4724-B16D-64C862643B76}" destId="{68AA2414-347E-4E81-820F-D68661C6CFB6}" srcOrd="1" destOrd="0" presId="urn:microsoft.com/office/officeart/2005/8/layout/list1#1"/>
    <dgm:cxn modelId="{66253360-94D2-407E-96C1-6BBF0D3C4738}" type="presParOf" srcId="{66BE2B90-A2CE-4724-B16D-64C862643B76}" destId="{BBA79A93-99A2-4CEF-8C6F-B8396644758C}" srcOrd="2" destOrd="0" presId="urn:microsoft.com/office/officeart/2005/8/layout/list1#1"/>
    <dgm:cxn modelId="{374D38E8-DCB0-4406-8E79-7BA8977F2BEF}" type="presParOf" srcId="{66BE2B90-A2CE-4724-B16D-64C862643B76}" destId="{4389C21D-36AF-4CC1-BF55-5B48C39FF269}" srcOrd="3" destOrd="0" presId="urn:microsoft.com/office/officeart/2005/8/layout/list1#1"/>
    <dgm:cxn modelId="{984C8B01-BC04-4D8D-8568-57B1C9930374}" type="presParOf" srcId="{66BE2B90-A2CE-4724-B16D-64C862643B76}" destId="{C4F19FD8-69DC-499C-841D-501EDDDC2C76}" srcOrd="4" destOrd="0" presId="urn:microsoft.com/office/officeart/2005/8/layout/list1#1"/>
    <dgm:cxn modelId="{D08620D4-F0BC-4091-A911-D8D8D05542F2}" type="presParOf" srcId="{C4F19FD8-69DC-499C-841D-501EDDDC2C76}" destId="{AFB510D0-7949-4091-AF05-C2F92047E5B7}" srcOrd="0" destOrd="0" presId="urn:microsoft.com/office/officeart/2005/8/layout/list1#1"/>
    <dgm:cxn modelId="{4FF0328C-4BE2-4C3B-A3A1-508F1DE4D282}" type="presParOf" srcId="{C4F19FD8-69DC-499C-841D-501EDDDC2C76}" destId="{6069122F-881C-458B-A6CE-8C8FB28CB6E8}" srcOrd="1" destOrd="0" presId="urn:microsoft.com/office/officeart/2005/8/layout/list1#1"/>
    <dgm:cxn modelId="{67D765D9-4C31-4032-A800-BF4C7535AAB0}" type="presParOf" srcId="{66BE2B90-A2CE-4724-B16D-64C862643B76}" destId="{D639F19A-8D71-4F88-BACA-501B0AE1A146}" srcOrd="5" destOrd="0" presId="urn:microsoft.com/office/officeart/2005/8/layout/list1#1"/>
    <dgm:cxn modelId="{F2AB4C69-29BE-4740-B6A2-05284FDA1CE9}" type="presParOf" srcId="{66BE2B90-A2CE-4724-B16D-64C862643B76}" destId="{7666C2B5-A139-40B4-9814-1CD9495AB1A1}" srcOrd="6" destOrd="0" presId="urn:microsoft.com/office/officeart/2005/8/layout/list1#1"/>
    <dgm:cxn modelId="{A159C043-27E2-4BEB-A15D-1E49D68833B4}" type="presParOf" srcId="{66BE2B90-A2CE-4724-B16D-64C862643B76}" destId="{14AD9B4A-74F0-4002-BAA4-684BB69EBE87}" srcOrd="7" destOrd="0" presId="urn:microsoft.com/office/officeart/2005/8/layout/list1#1"/>
    <dgm:cxn modelId="{7FFC580A-B9D7-463A-955B-C9F78B06B2B9}" type="presParOf" srcId="{66BE2B90-A2CE-4724-B16D-64C862643B76}" destId="{7E50CD90-7D14-4C10-9AE9-799779C27ACE}" srcOrd="8" destOrd="0" presId="urn:microsoft.com/office/officeart/2005/8/layout/list1#1"/>
    <dgm:cxn modelId="{3B48E742-88F3-4D9B-A609-D59DDEA7B4B1}" type="presParOf" srcId="{7E50CD90-7D14-4C10-9AE9-799779C27ACE}" destId="{EEF3402E-E26B-45C7-A854-B7A02B036434}" srcOrd="0" destOrd="0" presId="urn:microsoft.com/office/officeart/2005/8/layout/list1#1"/>
    <dgm:cxn modelId="{3A24C3D8-9394-4456-AE45-BEF7A4B0BF21}" type="presParOf" srcId="{7E50CD90-7D14-4C10-9AE9-799779C27ACE}" destId="{0ED90F49-7BFF-4E55-B332-97CCA29E3C9A}" srcOrd="1" destOrd="0" presId="urn:microsoft.com/office/officeart/2005/8/layout/list1#1"/>
    <dgm:cxn modelId="{39E4F777-9BA7-43FA-A381-9FA87FD2B723}" type="presParOf" srcId="{66BE2B90-A2CE-4724-B16D-64C862643B76}" destId="{5C5ED18E-9C45-47F0-9E63-75B76CE6529A}" srcOrd="9" destOrd="0" presId="urn:microsoft.com/office/officeart/2005/8/layout/list1#1"/>
    <dgm:cxn modelId="{F94D5A5C-4B55-4742-93D8-19D8FB366103}" type="presParOf" srcId="{66BE2B90-A2CE-4724-B16D-64C862643B76}" destId="{033A79D0-59D2-4686-A19A-C1A37F91728A}" srcOrd="10" destOrd="0" presId="urn:microsoft.com/office/officeart/2005/8/layout/list1#1"/>
    <dgm:cxn modelId="{4745CDAF-7500-4CFD-A4D1-64E669426528}" type="presParOf" srcId="{66BE2B90-A2CE-4724-B16D-64C862643B76}" destId="{45F4ECA3-812C-4C4D-8338-550DE0F11AD8}" srcOrd="11" destOrd="0" presId="urn:microsoft.com/office/officeart/2005/8/layout/list1#1"/>
    <dgm:cxn modelId="{CE222BE9-0503-419D-BE6F-A8CD048CE890}" type="presParOf" srcId="{66BE2B90-A2CE-4724-B16D-64C862643B76}" destId="{27358E44-3896-4034-83EE-819183DE5C9B}" srcOrd="12" destOrd="0" presId="urn:microsoft.com/office/officeart/2005/8/layout/list1#1"/>
    <dgm:cxn modelId="{2D143F34-1ECA-4F46-A860-817069A44CD4}" type="presParOf" srcId="{27358E44-3896-4034-83EE-819183DE5C9B}" destId="{F8B1A874-F737-4A25-9B90-65DBD570B4A5}" srcOrd="0" destOrd="0" presId="urn:microsoft.com/office/officeart/2005/8/layout/list1#1"/>
    <dgm:cxn modelId="{FED5CDB1-0F9C-497C-ABC9-4346F89D840F}" type="presParOf" srcId="{27358E44-3896-4034-83EE-819183DE5C9B}" destId="{A66D330F-54D0-47CF-961F-C7603808929E}" srcOrd="1" destOrd="0" presId="urn:microsoft.com/office/officeart/2005/8/layout/list1#1"/>
    <dgm:cxn modelId="{F0175272-D10B-499A-9F49-84E7CA61748F}" type="presParOf" srcId="{66BE2B90-A2CE-4724-B16D-64C862643B76}" destId="{1E3BCB36-C7B1-4ABD-B42A-11FFB4808DCA}" srcOrd="13" destOrd="0" presId="urn:microsoft.com/office/officeart/2005/8/layout/list1#1"/>
    <dgm:cxn modelId="{50ECA09F-8DD3-444C-9A3F-EDA178E8351E}" type="presParOf" srcId="{66BE2B90-A2CE-4724-B16D-64C862643B76}" destId="{F485F04A-9548-4500-99C7-F5AB0FEA8247}" srcOrd="14"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AD6C301-33A7-6243-963A-D203BFD3B0D3}" type="presOf" srcId="{18A5DCF8-381A-9740-A1DC-D1A5033A3647}" destId="{B94BF64B-9716-424E-A851-42E8E7B2B9A7}" srcOrd="0" destOrd="0" presId="urn:microsoft.com/office/officeart/2009/3/layout/HorizontalOrganizationChart"/>
    <dgm:cxn modelId="{CE3CC409-6437-604C-95E3-AB79FC38F889}"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2A43419-7482-3D48-A023-7D099D720A0D}" type="presOf" srcId="{7638F483-EC40-4669-A117-0C6040B4A66B}" destId="{86A07B8D-FF15-4EFF-8681-05A46BF1E797}" srcOrd="0" destOrd="0" presId="urn:microsoft.com/office/officeart/2009/3/layout/HorizontalOrganizationChart"/>
    <dgm:cxn modelId="{4714FD21-19AD-764C-A37B-7E8083CB46DB}" type="presOf" srcId="{9AC2E227-803C-4016-BF2C-9291B6CAA290}" destId="{9CD41DA5-A8A9-4189-B933-DCF665F7DF2D}" srcOrd="1" destOrd="0" presId="urn:microsoft.com/office/officeart/2009/3/layout/HorizontalOrganizationChart"/>
    <dgm:cxn modelId="{AF6D6951-364A-9746-95A4-570433632F6A}" type="presOf" srcId="{3FA44A42-E0AE-412C-8071-9A37D30DD567}" destId="{CBD704CC-8D6F-4C39-AFA6-3825EE74A965}" srcOrd="1" destOrd="0" presId="urn:microsoft.com/office/officeart/2009/3/layout/HorizontalOrganizationChart"/>
    <dgm:cxn modelId="{C481AE87-50DC-6B42-9EF1-F6AAF4F31C03}" type="presOf" srcId="{87585F0D-6A81-F747-99EB-D14B33EBB618}" destId="{BCDD8BD9-F9D2-4C44-AB56-5005F5FB7B08}" srcOrd="1" destOrd="0" presId="urn:microsoft.com/office/officeart/2009/3/layout/HorizontalOrganizationChart"/>
    <dgm:cxn modelId="{45A02090-62CE-9A43-9543-BE162F8BE582}" type="presOf" srcId="{57E64457-75B6-40DF-86BF-80888D7FBBC5}" destId="{72A5A8A1-C34D-4CC9-B014-4EDC4C60B5CB}" srcOrd="0" destOrd="0" presId="urn:microsoft.com/office/officeart/2009/3/layout/HorizontalOrganizationChart"/>
    <dgm:cxn modelId="{0893219E-DD21-E14F-B401-854723D03E23}"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FA12DC9-DB31-874F-A8E4-65D2BAEA2BA9}"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A1230D5-714B-ED47-B0CE-871A0C6B5A71}" type="presOf" srcId="{9AC2E227-803C-4016-BF2C-9291B6CAA290}" destId="{2A2AFDF2-2568-44F8-842C-3BFD70D9F2B1}" srcOrd="0" destOrd="0" presId="urn:microsoft.com/office/officeart/2009/3/layout/HorizontalOrganizationChart"/>
    <dgm:cxn modelId="{650B6EED-A91D-8742-AE9E-C64EEC2D0612}" type="presOf" srcId="{E2369F6E-DA59-4F6E-BD69-6CAA013A82BE}" destId="{CD82D2C2-9EF5-4CA0-9CEE-9265A38A1F4A}" srcOrd="0" destOrd="0" presId="urn:microsoft.com/office/officeart/2009/3/layout/HorizontalOrganizationChart"/>
    <dgm:cxn modelId="{AF8832FB-F3B1-494F-BE96-6850E300DFC6}" type="presOf" srcId="{F05BBA42-D7AF-4BA0-8C3F-85B1FE28E48F}" destId="{18DB143D-9E27-4E02-AFA5-F665953CBC10}" srcOrd="0" destOrd="0" presId="urn:microsoft.com/office/officeart/2009/3/layout/HorizontalOrganizationChart"/>
    <dgm:cxn modelId="{D36D399B-AD4F-4D4A-9438-24F4539110B5}" type="presParOf" srcId="{18DB143D-9E27-4E02-AFA5-F665953CBC10}" destId="{07E01157-B979-4F6B-B892-75DB2A2B8B0F}" srcOrd="0" destOrd="0" presId="urn:microsoft.com/office/officeart/2009/3/layout/HorizontalOrganizationChart"/>
    <dgm:cxn modelId="{CE51C00B-06BA-174C-998C-2F9F8DBFD526}" type="presParOf" srcId="{07E01157-B979-4F6B-B892-75DB2A2B8B0F}" destId="{F686C23F-604E-4653-B2CB-27DBB6BED631}" srcOrd="0" destOrd="0" presId="urn:microsoft.com/office/officeart/2009/3/layout/HorizontalOrganizationChart"/>
    <dgm:cxn modelId="{45B646D7-8C4C-0C4C-98DE-C3DF437F2998}" type="presParOf" srcId="{F686C23F-604E-4653-B2CB-27DBB6BED631}" destId="{2A2AFDF2-2568-44F8-842C-3BFD70D9F2B1}" srcOrd="0" destOrd="0" presId="urn:microsoft.com/office/officeart/2009/3/layout/HorizontalOrganizationChart"/>
    <dgm:cxn modelId="{0F4F7E74-DE10-F140-8C23-610E1DDC53DA}" type="presParOf" srcId="{F686C23F-604E-4653-B2CB-27DBB6BED631}" destId="{9CD41DA5-A8A9-4189-B933-DCF665F7DF2D}" srcOrd="1" destOrd="0" presId="urn:microsoft.com/office/officeart/2009/3/layout/HorizontalOrganizationChart"/>
    <dgm:cxn modelId="{F867D3FB-D18A-3642-98D5-68DA483CBF66}" type="presParOf" srcId="{07E01157-B979-4F6B-B892-75DB2A2B8B0F}" destId="{96876921-77F4-4E08-9148-E99125692808}" srcOrd="1" destOrd="0" presId="urn:microsoft.com/office/officeart/2009/3/layout/HorizontalOrganizationChart"/>
    <dgm:cxn modelId="{A84BE066-5E3F-1940-8194-6B727CD6F245}" type="presParOf" srcId="{96876921-77F4-4E08-9148-E99125692808}" destId="{CD82D2C2-9EF5-4CA0-9CEE-9265A38A1F4A}" srcOrd="0" destOrd="0" presId="urn:microsoft.com/office/officeart/2009/3/layout/HorizontalOrganizationChart"/>
    <dgm:cxn modelId="{B1A80643-2F9D-104B-9131-188C02EF4416}" type="presParOf" srcId="{96876921-77F4-4E08-9148-E99125692808}" destId="{9441C830-A66B-4AFB-9252-8069549D4F0A}" srcOrd="1" destOrd="0" presId="urn:microsoft.com/office/officeart/2009/3/layout/HorizontalOrganizationChart"/>
    <dgm:cxn modelId="{E8F8D610-190C-BD4E-91AD-3DD75E8541DC}" type="presParOf" srcId="{9441C830-A66B-4AFB-9252-8069549D4F0A}" destId="{FEAC7974-4462-4948-9F19-4D53C38CC88A}" srcOrd="0" destOrd="0" presId="urn:microsoft.com/office/officeart/2009/3/layout/HorizontalOrganizationChart"/>
    <dgm:cxn modelId="{BB980ED5-170D-6141-8CAC-990805BB0D8F}" type="presParOf" srcId="{FEAC7974-4462-4948-9F19-4D53C38CC88A}" destId="{22C8BBC7-02FA-4EF0-899A-834C1FEE39E3}" srcOrd="0" destOrd="0" presId="urn:microsoft.com/office/officeart/2009/3/layout/HorizontalOrganizationChart"/>
    <dgm:cxn modelId="{8D2F680C-FB66-5147-9347-A47B3B04A857}" type="presParOf" srcId="{FEAC7974-4462-4948-9F19-4D53C38CC88A}" destId="{CBD704CC-8D6F-4C39-AFA6-3825EE74A965}" srcOrd="1" destOrd="0" presId="urn:microsoft.com/office/officeart/2009/3/layout/HorizontalOrganizationChart"/>
    <dgm:cxn modelId="{22200404-8CB1-0044-B049-9617BA5CCCA8}" type="presParOf" srcId="{9441C830-A66B-4AFB-9252-8069549D4F0A}" destId="{C4FE27A9-6818-468D-8F72-5DEAE64958BC}" srcOrd="1" destOrd="0" presId="urn:microsoft.com/office/officeart/2009/3/layout/HorizontalOrganizationChart"/>
    <dgm:cxn modelId="{A345EACF-CDE3-BD48-B32B-DEADC062F324}" type="presParOf" srcId="{9441C830-A66B-4AFB-9252-8069549D4F0A}" destId="{B9E24DCA-DEF6-41DD-8228-40542DF88903}" srcOrd="2" destOrd="0" presId="urn:microsoft.com/office/officeart/2009/3/layout/HorizontalOrganizationChart"/>
    <dgm:cxn modelId="{F5D94B54-EC68-D040-9030-F44B300E9085}" type="presParOf" srcId="{96876921-77F4-4E08-9148-E99125692808}" destId="{72A5A8A1-C34D-4CC9-B014-4EDC4C60B5CB}" srcOrd="2" destOrd="0" presId="urn:microsoft.com/office/officeart/2009/3/layout/HorizontalOrganizationChart"/>
    <dgm:cxn modelId="{A085926E-2E5B-D44C-BAF1-41E0AEC5CC9C}" type="presParOf" srcId="{96876921-77F4-4E08-9148-E99125692808}" destId="{99464D45-2B22-432F-8F6C-3394CEC310A7}" srcOrd="3" destOrd="0" presId="urn:microsoft.com/office/officeart/2009/3/layout/HorizontalOrganizationChart"/>
    <dgm:cxn modelId="{6B5A2E7D-9D0D-C948-83B3-AD853AACDBE7}" type="presParOf" srcId="{99464D45-2B22-432F-8F6C-3394CEC310A7}" destId="{7EEFA05D-0146-474D-BB41-35A44BBAC0EB}" srcOrd="0" destOrd="0" presId="urn:microsoft.com/office/officeart/2009/3/layout/HorizontalOrganizationChart"/>
    <dgm:cxn modelId="{435C9251-BD4B-EF4E-913C-99EF328FC7CD}" type="presParOf" srcId="{7EEFA05D-0146-474D-BB41-35A44BBAC0EB}" destId="{86A07B8D-FF15-4EFF-8681-05A46BF1E797}" srcOrd="0" destOrd="0" presId="urn:microsoft.com/office/officeart/2009/3/layout/HorizontalOrganizationChart"/>
    <dgm:cxn modelId="{94EB2DC6-E804-5C4A-8A37-C8477EC3DCB7}" type="presParOf" srcId="{7EEFA05D-0146-474D-BB41-35A44BBAC0EB}" destId="{A4529214-DB2D-4B21-8831-F60F2A376559}" srcOrd="1" destOrd="0" presId="urn:microsoft.com/office/officeart/2009/3/layout/HorizontalOrganizationChart"/>
    <dgm:cxn modelId="{7DFD7610-716B-A347-AA2B-92588713AB6A}" type="presParOf" srcId="{99464D45-2B22-432F-8F6C-3394CEC310A7}" destId="{4C9D6515-EA4F-4DBF-A8FE-0711C70136B1}" srcOrd="1" destOrd="0" presId="urn:microsoft.com/office/officeart/2009/3/layout/HorizontalOrganizationChart"/>
    <dgm:cxn modelId="{BE4421C8-AB92-1440-A2BE-B9559974A785}" type="presParOf" srcId="{99464D45-2B22-432F-8F6C-3394CEC310A7}" destId="{686779DB-34D3-4F60-84B6-A35826FF3C2A}" srcOrd="2" destOrd="0" presId="urn:microsoft.com/office/officeart/2009/3/layout/HorizontalOrganizationChart"/>
    <dgm:cxn modelId="{ACA6A216-32EF-384D-9704-60C2801EB73B}" type="presParOf" srcId="{96876921-77F4-4E08-9148-E99125692808}" destId="{B94BF64B-9716-424E-A851-42E8E7B2B9A7}" srcOrd="4" destOrd="0" presId="urn:microsoft.com/office/officeart/2009/3/layout/HorizontalOrganizationChart"/>
    <dgm:cxn modelId="{A177C0B3-4952-124B-A5B7-3272D6C2FD42}" type="presParOf" srcId="{96876921-77F4-4E08-9148-E99125692808}" destId="{31E814C1-FFDD-BA48-BF9D-F3C8FF892503}" srcOrd="5" destOrd="0" presId="urn:microsoft.com/office/officeart/2009/3/layout/HorizontalOrganizationChart"/>
    <dgm:cxn modelId="{6FCAC599-CB9D-9F4B-B199-51AE14ED71F7}" type="presParOf" srcId="{31E814C1-FFDD-BA48-BF9D-F3C8FF892503}" destId="{1780440E-D92A-B040-A710-F8D875101E05}" srcOrd="0" destOrd="0" presId="urn:microsoft.com/office/officeart/2009/3/layout/HorizontalOrganizationChart"/>
    <dgm:cxn modelId="{CEE2EBC5-664C-7C43-88B9-372FBDF866FD}" type="presParOf" srcId="{1780440E-D92A-B040-A710-F8D875101E05}" destId="{A73C4A40-2D47-BF42-9EF8-B3BEE9451F45}" srcOrd="0" destOrd="0" presId="urn:microsoft.com/office/officeart/2009/3/layout/HorizontalOrganizationChart"/>
    <dgm:cxn modelId="{1CD3F54F-5256-604A-BE16-D7A20CA4E64F}" type="presParOf" srcId="{1780440E-D92A-B040-A710-F8D875101E05}" destId="{BCDD8BD9-F9D2-4C44-AB56-5005F5FB7B08}" srcOrd="1" destOrd="0" presId="urn:microsoft.com/office/officeart/2009/3/layout/HorizontalOrganizationChart"/>
    <dgm:cxn modelId="{97949882-BA08-3B41-ADC9-5399A63A460F}" type="presParOf" srcId="{31E814C1-FFDD-BA48-BF9D-F3C8FF892503}" destId="{B22D4294-1D49-E046-9CF9-7B480D0762E6}" srcOrd="1" destOrd="0" presId="urn:microsoft.com/office/officeart/2009/3/layout/HorizontalOrganizationChart"/>
    <dgm:cxn modelId="{FD481E35-548D-2D49-AC53-698C6B96EDA2}" type="presParOf" srcId="{31E814C1-FFDD-BA48-BF9D-F3C8FF892503}" destId="{E1D0C206-488D-6348-BEA7-1FE8B1679EF7}" srcOrd="2" destOrd="0" presId="urn:microsoft.com/office/officeart/2009/3/layout/HorizontalOrganizationChart"/>
    <dgm:cxn modelId="{4FD67B8D-456F-404C-ADE7-500E453BBCA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5143DC1-14E9-4451-AA1B-DA29473CF8A2}" type="doc">
      <dgm:prSet loTypeId="urn:microsoft.com/office/officeart/2005/8/layout/list1#1" loCatId="list" qsTypeId="urn:microsoft.com/office/officeart/2005/8/quickstyle/simple1#6" qsCatId="simple" csTypeId="urn:microsoft.com/office/officeart/2005/8/colors/accent2_1#1" csCatId="accent2" phldr="1"/>
      <dgm:spPr/>
      <dgm:t>
        <a:bodyPr/>
        <a:lstStyle/>
        <a:p>
          <a:endParaRPr lang="zh-CN" altLang="en-US"/>
        </a:p>
      </dgm:t>
    </dgm:pt>
    <dgm:pt modelId="{10BFC995-EEDD-46D4-8DE9-3EE0CC6D638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员工的知识和技能</a:t>
          </a:r>
          <a:endParaRPr lang="zh-CN" altLang="en-US" sz="2000" dirty="0"/>
        </a:p>
      </dgm:t>
    </dgm:pt>
    <dgm:pt modelId="{D3A48183-0FDD-4D42-A6C0-2F12A50F1802}" type="parTrans" cxnId="{1331D21B-BF78-40EC-85C3-697C73793395}">
      <dgm:prSet/>
      <dgm:spPr/>
      <dgm:t>
        <a:bodyPr/>
        <a:lstStyle/>
        <a:p>
          <a:endParaRPr lang="zh-CN" altLang="en-US" sz="2000"/>
        </a:p>
      </dgm:t>
    </dgm:pt>
    <dgm:pt modelId="{6F193C3F-5C25-4C77-9A5B-18FAE0164E4D}" type="sibTrans" cxnId="{1331D21B-BF78-40EC-85C3-697C73793395}">
      <dgm:prSet/>
      <dgm:spPr/>
      <dgm:t>
        <a:bodyPr/>
        <a:lstStyle/>
        <a:p>
          <a:endParaRPr lang="zh-CN" altLang="en-US" sz="2000"/>
        </a:p>
      </dgm:t>
    </dgm:pt>
    <dgm:pt modelId="{2BE9FD06-3C52-4189-95E3-FDDCB418CA17}">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技术体系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dirty="0"/>
        </a:p>
      </dgm:t>
    </dgm:pt>
    <dgm:pt modelId="{9E2CC406-4BF7-409D-A0B2-5E72A4D60D4D}" type="parTrans" cxnId="{64A110AF-19B4-4181-945C-3404FA6C718D}">
      <dgm:prSet/>
      <dgm:spPr/>
      <dgm:t>
        <a:bodyPr/>
        <a:lstStyle/>
        <a:p>
          <a:endParaRPr lang="zh-CN" altLang="en-US" sz="2000"/>
        </a:p>
      </dgm:t>
    </dgm:pt>
    <dgm:pt modelId="{E5C7E833-85AE-4B25-B1A9-4CDD7D29C42B}" type="sibTrans" cxnId="{64A110AF-19B4-4181-945C-3404FA6C718D}">
      <dgm:prSet/>
      <dgm:spPr/>
      <dgm:t>
        <a:bodyPr/>
        <a:lstStyle/>
        <a:p>
          <a:endParaRPr lang="zh-CN" altLang="en-US" sz="2000"/>
        </a:p>
      </dgm:t>
    </dgm:pt>
    <dgm:pt modelId="{29366F4E-6C52-41C5-B98C-B594D1D12453}">
      <dgm:prSet phldrT="[文本]" custT="1"/>
      <dgm:spPr/>
      <dgm:t>
        <a:bodyPr/>
        <a:lstStyle/>
        <a:p>
          <a:r>
            <a:rPr lang="zh-CN" altLang="en-US" sz="2000" b="1" dirty="0">
              <a:solidFill>
                <a:srgbClr val="FF0000"/>
              </a:solidFill>
              <a:latin typeface="手札体-简粗体" panose="03000700000000000000" pitchFamily="66" charset="-122"/>
              <a:ea typeface="手札体-简粗体" panose="03000700000000000000" pitchFamily="66" charset="-122"/>
            </a:rPr>
            <a:t>管理体系</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使用知识和创造知识的控制系统</a:t>
          </a:r>
          <a:endParaRPr lang="zh-CN" altLang="en-US" sz="2000" dirty="0"/>
        </a:p>
      </dgm:t>
    </dgm:pt>
    <dgm:pt modelId="{247C556B-7680-4DB8-B2C5-B54B59267214}" type="parTrans" cxnId="{7153FE54-0628-4DB7-92B3-0D76C7C006EF}">
      <dgm:prSet/>
      <dgm:spPr/>
      <dgm:t>
        <a:bodyPr/>
        <a:lstStyle/>
        <a:p>
          <a:endParaRPr lang="zh-CN" altLang="en-US" sz="2000"/>
        </a:p>
      </dgm:t>
    </dgm:pt>
    <dgm:pt modelId="{CF27715B-C119-488C-B16C-B0BFB90CBE65}" type="sibTrans" cxnId="{7153FE54-0628-4DB7-92B3-0D76C7C006EF}">
      <dgm:prSet/>
      <dgm:spPr/>
      <dgm:t>
        <a:bodyPr/>
        <a:lstStyle/>
        <a:p>
          <a:endParaRPr lang="zh-CN" altLang="en-US" sz="2000"/>
        </a:p>
      </dgm:t>
    </dgm:pt>
    <dgm:pt modelId="{A5CEFC85-BA35-4DB5-9DFF-B386CE301F1A}">
      <dgm:prSet phldrT="[文本]" custT="1"/>
      <dgm:spPr/>
      <dgm:t>
        <a:bodyPr/>
        <a:lstStyle/>
        <a:p>
          <a:r>
            <a:rPr lang="zh-CN" altLang="en-US" sz="2000" b="1" dirty="0">
              <a:solidFill>
                <a:srgbClr val="FF0000"/>
              </a:solidFill>
              <a:latin typeface="手札体-简粗体" panose="03000700000000000000" pitchFamily="66" charset="-122"/>
              <a:ea typeface="手札体-简粗体" panose="03000700000000000000" pitchFamily="66" charset="-122"/>
            </a:rPr>
            <a:t>价值观念与行为规范</a:t>
          </a:r>
          <a:r>
            <a:rPr lang="en-US" altLang="zh-CN" sz="2000" dirty="0">
              <a:latin typeface="手札体-简粗体" panose="03000700000000000000" pitchFamily="66" charset="-122"/>
              <a:ea typeface="手札体-简粗体" panose="03000700000000000000" pitchFamily="66" charset="-122"/>
            </a:rPr>
            <a:t>——</a:t>
          </a:r>
          <a:r>
            <a:rPr lang="zh-CN" altLang="en-US" sz="2000" dirty="0">
              <a:latin typeface="手札体-简粗体" panose="03000700000000000000" pitchFamily="66" charset="-122"/>
              <a:ea typeface="手札体-简粗体" panose="03000700000000000000" pitchFamily="66" charset="-122"/>
            </a:rPr>
            <a:t>是企业文化的一种形式</a:t>
          </a:r>
          <a:endParaRPr lang="zh-CN" altLang="en-US" sz="2000" dirty="0"/>
        </a:p>
      </dgm:t>
    </dgm:pt>
    <dgm:pt modelId="{18C81903-4FBA-46FA-A83A-AB38AAFDF4D5}" type="parTrans" cxnId="{D4B130C2-A2EE-4B8D-B2A8-10C38E4E0D0C}">
      <dgm:prSet/>
      <dgm:spPr/>
      <dgm:t>
        <a:bodyPr/>
        <a:lstStyle/>
        <a:p>
          <a:endParaRPr lang="zh-CN" altLang="en-US" sz="2000"/>
        </a:p>
      </dgm:t>
    </dgm:pt>
    <dgm:pt modelId="{7103B110-6F79-4C1F-8EB6-9F26E1EEBF08}" type="sibTrans" cxnId="{D4B130C2-A2EE-4B8D-B2A8-10C38E4E0D0C}">
      <dgm:prSet/>
      <dgm:spPr/>
      <dgm:t>
        <a:bodyPr/>
        <a:lstStyle/>
        <a:p>
          <a:endParaRPr lang="zh-CN" altLang="en-US" sz="2000"/>
        </a:p>
      </dgm:t>
    </dgm:pt>
    <dgm:pt modelId="{66BE2B90-A2CE-4724-B16D-64C862643B76}" type="pres">
      <dgm:prSet presAssocID="{85143DC1-14E9-4451-AA1B-DA29473CF8A2}" presName="linear" presStyleCnt="0">
        <dgm:presLayoutVars>
          <dgm:dir/>
          <dgm:animLvl val="lvl"/>
          <dgm:resizeHandles val="exact"/>
        </dgm:presLayoutVars>
      </dgm:prSet>
      <dgm:spPr/>
    </dgm:pt>
    <dgm:pt modelId="{18A6E9A4-E3AF-4D29-9B52-2114258275D5}" type="pres">
      <dgm:prSet presAssocID="{10BFC995-EEDD-46D4-8DE9-3EE0CC6D6381}" presName="parentLin" presStyleCnt="0"/>
      <dgm:spPr/>
    </dgm:pt>
    <dgm:pt modelId="{E3923312-DD2A-4E0B-A6AD-F5307AABDB34}" type="pres">
      <dgm:prSet presAssocID="{10BFC995-EEDD-46D4-8DE9-3EE0CC6D6381}" presName="parentLeftMargin" presStyleLbl="node1" presStyleIdx="0" presStyleCnt="4"/>
      <dgm:spPr/>
    </dgm:pt>
    <dgm:pt modelId="{D9828C7F-7168-4968-89BA-5D06081F9065}" type="pres">
      <dgm:prSet presAssocID="{10BFC995-EEDD-46D4-8DE9-3EE0CC6D6381}" presName="parentText" presStyleLbl="node1" presStyleIdx="0" presStyleCnt="4" custScaleX="129374">
        <dgm:presLayoutVars>
          <dgm:chMax val="0"/>
          <dgm:bulletEnabled val="1"/>
        </dgm:presLayoutVars>
      </dgm:prSet>
      <dgm:spPr/>
    </dgm:pt>
    <dgm:pt modelId="{68AA2414-347E-4E81-820F-D68661C6CFB6}" type="pres">
      <dgm:prSet presAssocID="{10BFC995-EEDD-46D4-8DE9-3EE0CC6D6381}" presName="negativeSpace" presStyleCnt="0"/>
      <dgm:spPr/>
    </dgm:pt>
    <dgm:pt modelId="{BBA79A93-99A2-4CEF-8C6F-B8396644758C}" type="pres">
      <dgm:prSet presAssocID="{10BFC995-EEDD-46D4-8DE9-3EE0CC6D6381}" presName="childText" presStyleLbl="conFgAcc1" presStyleIdx="0" presStyleCnt="4">
        <dgm:presLayoutVars>
          <dgm:bulletEnabled val="1"/>
        </dgm:presLayoutVars>
      </dgm:prSet>
      <dgm:spPr/>
    </dgm:pt>
    <dgm:pt modelId="{4389C21D-36AF-4CC1-BF55-5B48C39FF269}" type="pres">
      <dgm:prSet presAssocID="{6F193C3F-5C25-4C77-9A5B-18FAE0164E4D}" presName="spaceBetweenRectangles" presStyleCnt="0"/>
      <dgm:spPr/>
    </dgm:pt>
    <dgm:pt modelId="{C4F19FD8-69DC-499C-841D-501EDDDC2C76}" type="pres">
      <dgm:prSet presAssocID="{2BE9FD06-3C52-4189-95E3-FDDCB418CA17}" presName="parentLin" presStyleCnt="0"/>
      <dgm:spPr/>
    </dgm:pt>
    <dgm:pt modelId="{AFB510D0-7949-4091-AF05-C2F92047E5B7}" type="pres">
      <dgm:prSet presAssocID="{2BE9FD06-3C52-4189-95E3-FDDCB418CA17}" presName="parentLeftMargin" presStyleLbl="node1" presStyleIdx="0" presStyleCnt="4"/>
      <dgm:spPr/>
    </dgm:pt>
    <dgm:pt modelId="{6069122F-881C-458B-A6CE-8C8FB28CB6E8}" type="pres">
      <dgm:prSet presAssocID="{2BE9FD06-3C52-4189-95E3-FDDCB418CA17}" presName="parentText" presStyleLbl="node1" presStyleIdx="1" presStyleCnt="4" custScaleX="129374">
        <dgm:presLayoutVars>
          <dgm:chMax val="0"/>
          <dgm:bulletEnabled val="1"/>
        </dgm:presLayoutVars>
      </dgm:prSet>
      <dgm:spPr/>
    </dgm:pt>
    <dgm:pt modelId="{D639F19A-8D71-4F88-BACA-501B0AE1A146}" type="pres">
      <dgm:prSet presAssocID="{2BE9FD06-3C52-4189-95E3-FDDCB418CA17}" presName="negativeSpace" presStyleCnt="0"/>
      <dgm:spPr/>
    </dgm:pt>
    <dgm:pt modelId="{7666C2B5-A139-40B4-9814-1CD9495AB1A1}" type="pres">
      <dgm:prSet presAssocID="{2BE9FD06-3C52-4189-95E3-FDDCB418CA17}" presName="childText" presStyleLbl="conFgAcc1" presStyleIdx="1" presStyleCnt="4">
        <dgm:presLayoutVars>
          <dgm:bulletEnabled val="1"/>
        </dgm:presLayoutVars>
      </dgm:prSet>
      <dgm:spPr/>
    </dgm:pt>
    <dgm:pt modelId="{14AD9B4A-74F0-4002-BAA4-684BB69EBE87}" type="pres">
      <dgm:prSet presAssocID="{E5C7E833-85AE-4B25-B1A9-4CDD7D29C42B}" presName="spaceBetweenRectangles" presStyleCnt="0"/>
      <dgm:spPr/>
    </dgm:pt>
    <dgm:pt modelId="{7E50CD90-7D14-4C10-9AE9-799779C27ACE}" type="pres">
      <dgm:prSet presAssocID="{29366F4E-6C52-41C5-B98C-B594D1D12453}" presName="parentLin" presStyleCnt="0"/>
      <dgm:spPr/>
    </dgm:pt>
    <dgm:pt modelId="{EEF3402E-E26B-45C7-A854-B7A02B036434}" type="pres">
      <dgm:prSet presAssocID="{29366F4E-6C52-41C5-B98C-B594D1D12453}" presName="parentLeftMargin" presStyleLbl="node1" presStyleIdx="1" presStyleCnt="4"/>
      <dgm:spPr/>
    </dgm:pt>
    <dgm:pt modelId="{0ED90F49-7BFF-4E55-B332-97CCA29E3C9A}" type="pres">
      <dgm:prSet presAssocID="{29366F4E-6C52-41C5-B98C-B594D1D12453}" presName="parentText" presStyleLbl="node1" presStyleIdx="2" presStyleCnt="4" custScaleX="129374">
        <dgm:presLayoutVars>
          <dgm:chMax val="0"/>
          <dgm:bulletEnabled val="1"/>
        </dgm:presLayoutVars>
      </dgm:prSet>
      <dgm:spPr/>
    </dgm:pt>
    <dgm:pt modelId="{5C5ED18E-9C45-47F0-9E63-75B76CE6529A}" type="pres">
      <dgm:prSet presAssocID="{29366F4E-6C52-41C5-B98C-B594D1D12453}" presName="negativeSpace" presStyleCnt="0"/>
      <dgm:spPr/>
    </dgm:pt>
    <dgm:pt modelId="{033A79D0-59D2-4686-A19A-C1A37F91728A}" type="pres">
      <dgm:prSet presAssocID="{29366F4E-6C52-41C5-B98C-B594D1D12453}" presName="childText" presStyleLbl="conFgAcc1" presStyleIdx="2" presStyleCnt="4">
        <dgm:presLayoutVars>
          <dgm:bulletEnabled val="1"/>
        </dgm:presLayoutVars>
      </dgm:prSet>
      <dgm:spPr/>
    </dgm:pt>
    <dgm:pt modelId="{45F4ECA3-812C-4C4D-8338-550DE0F11AD8}" type="pres">
      <dgm:prSet presAssocID="{CF27715B-C119-488C-B16C-B0BFB90CBE65}" presName="spaceBetweenRectangles" presStyleCnt="0"/>
      <dgm:spPr/>
    </dgm:pt>
    <dgm:pt modelId="{27358E44-3896-4034-83EE-819183DE5C9B}" type="pres">
      <dgm:prSet presAssocID="{A5CEFC85-BA35-4DB5-9DFF-B386CE301F1A}" presName="parentLin" presStyleCnt="0"/>
      <dgm:spPr/>
    </dgm:pt>
    <dgm:pt modelId="{F8B1A874-F737-4A25-9B90-65DBD570B4A5}" type="pres">
      <dgm:prSet presAssocID="{A5CEFC85-BA35-4DB5-9DFF-B386CE301F1A}" presName="parentLeftMargin" presStyleLbl="node1" presStyleIdx="2" presStyleCnt="4"/>
      <dgm:spPr/>
    </dgm:pt>
    <dgm:pt modelId="{A66D330F-54D0-47CF-961F-C7603808929E}" type="pres">
      <dgm:prSet presAssocID="{A5CEFC85-BA35-4DB5-9DFF-B386CE301F1A}" presName="parentText" presStyleLbl="node1" presStyleIdx="3" presStyleCnt="4" custScaleX="129374">
        <dgm:presLayoutVars>
          <dgm:chMax val="0"/>
          <dgm:bulletEnabled val="1"/>
        </dgm:presLayoutVars>
      </dgm:prSet>
      <dgm:spPr/>
    </dgm:pt>
    <dgm:pt modelId="{1E3BCB36-C7B1-4ABD-B42A-11FFB4808DCA}" type="pres">
      <dgm:prSet presAssocID="{A5CEFC85-BA35-4DB5-9DFF-B386CE301F1A}" presName="negativeSpace" presStyleCnt="0"/>
      <dgm:spPr/>
    </dgm:pt>
    <dgm:pt modelId="{F485F04A-9548-4500-99C7-F5AB0FEA8247}" type="pres">
      <dgm:prSet presAssocID="{A5CEFC85-BA35-4DB5-9DFF-B386CE301F1A}" presName="childText" presStyleLbl="conFgAcc1" presStyleIdx="3" presStyleCnt="4">
        <dgm:presLayoutVars>
          <dgm:bulletEnabled val="1"/>
        </dgm:presLayoutVars>
      </dgm:prSet>
      <dgm:spPr/>
    </dgm:pt>
  </dgm:ptLst>
  <dgm:cxnLst>
    <dgm:cxn modelId="{1331D21B-BF78-40EC-85C3-697C73793395}" srcId="{85143DC1-14E9-4451-AA1B-DA29473CF8A2}" destId="{10BFC995-EEDD-46D4-8DE9-3EE0CC6D6381}" srcOrd="0" destOrd="0" parTransId="{D3A48183-0FDD-4D42-A6C0-2F12A50F1802}" sibTransId="{6F193C3F-5C25-4C77-9A5B-18FAE0164E4D}"/>
    <dgm:cxn modelId="{0465B433-50F4-4326-92DD-FB9FD8749DA8}" type="presOf" srcId="{A5CEFC85-BA35-4DB5-9DFF-B386CE301F1A}" destId="{A66D330F-54D0-47CF-961F-C7603808929E}" srcOrd="1" destOrd="0" presId="urn:microsoft.com/office/officeart/2005/8/layout/list1#1"/>
    <dgm:cxn modelId="{3B9ECB45-EC4C-4E88-BFB6-453784FCDBAA}" type="presOf" srcId="{A5CEFC85-BA35-4DB5-9DFF-B386CE301F1A}" destId="{F8B1A874-F737-4A25-9B90-65DBD570B4A5}" srcOrd="0" destOrd="0" presId="urn:microsoft.com/office/officeart/2005/8/layout/list1#1"/>
    <dgm:cxn modelId="{D047244F-9F3F-419A-853F-323DFF82555E}" type="presOf" srcId="{2BE9FD06-3C52-4189-95E3-FDDCB418CA17}" destId="{AFB510D0-7949-4091-AF05-C2F92047E5B7}" srcOrd="0" destOrd="0" presId="urn:microsoft.com/office/officeart/2005/8/layout/list1#1"/>
    <dgm:cxn modelId="{7153FE54-0628-4DB7-92B3-0D76C7C006EF}" srcId="{85143DC1-14E9-4451-AA1B-DA29473CF8A2}" destId="{29366F4E-6C52-41C5-B98C-B594D1D12453}" srcOrd="2" destOrd="0" parTransId="{247C556B-7680-4DB8-B2C5-B54B59267214}" sibTransId="{CF27715B-C119-488C-B16C-B0BFB90CBE65}"/>
    <dgm:cxn modelId="{287EE856-22B2-4581-9F41-B4CACC0AA7A4}" type="presOf" srcId="{10BFC995-EEDD-46D4-8DE9-3EE0CC6D6381}" destId="{E3923312-DD2A-4E0B-A6AD-F5307AABDB34}" srcOrd="0" destOrd="0" presId="urn:microsoft.com/office/officeart/2005/8/layout/list1#1"/>
    <dgm:cxn modelId="{BEB9118C-F972-45E9-B330-8AC71A1F0B53}" type="presOf" srcId="{10BFC995-EEDD-46D4-8DE9-3EE0CC6D6381}" destId="{D9828C7F-7168-4968-89BA-5D06081F9065}" srcOrd="1" destOrd="0" presId="urn:microsoft.com/office/officeart/2005/8/layout/list1#1"/>
    <dgm:cxn modelId="{D93D73A8-73F8-41AA-9AC8-318A15CD11B7}" type="presOf" srcId="{29366F4E-6C52-41C5-B98C-B594D1D12453}" destId="{0ED90F49-7BFF-4E55-B332-97CCA29E3C9A}" srcOrd="1" destOrd="0" presId="urn:microsoft.com/office/officeart/2005/8/layout/list1#1"/>
    <dgm:cxn modelId="{0D1C95AD-CF25-4038-94E6-EA18FF22B66D}" type="presOf" srcId="{85143DC1-14E9-4451-AA1B-DA29473CF8A2}" destId="{66BE2B90-A2CE-4724-B16D-64C862643B76}" srcOrd="0" destOrd="0" presId="urn:microsoft.com/office/officeart/2005/8/layout/list1#1"/>
    <dgm:cxn modelId="{64A110AF-19B4-4181-945C-3404FA6C718D}" srcId="{85143DC1-14E9-4451-AA1B-DA29473CF8A2}" destId="{2BE9FD06-3C52-4189-95E3-FDDCB418CA17}" srcOrd="1" destOrd="0" parTransId="{9E2CC406-4BF7-409D-A0B2-5E72A4D60D4D}" sibTransId="{E5C7E833-85AE-4B25-B1A9-4CDD7D29C42B}"/>
    <dgm:cxn modelId="{240A48C0-85AA-4767-BF3B-9A93D44E3F35}" type="presOf" srcId="{29366F4E-6C52-41C5-B98C-B594D1D12453}" destId="{EEF3402E-E26B-45C7-A854-B7A02B036434}" srcOrd="0" destOrd="0" presId="urn:microsoft.com/office/officeart/2005/8/layout/list1#1"/>
    <dgm:cxn modelId="{D4B130C2-A2EE-4B8D-B2A8-10C38E4E0D0C}" srcId="{85143DC1-14E9-4451-AA1B-DA29473CF8A2}" destId="{A5CEFC85-BA35-4DB5-9DFF-B386CE301F1A}" srcOrd="3" destOrd="0" parTransId="{18C81903-4FBA-46FA-A83A-AB38AAFDF4D5}" sibTransId="{7103B110-6F79-4C1F-8EB6-9F26E1EEBF08}"/>
    <dgm:cxn modelId="{7DD411DB-251B-40C4-BCAE-22BFA6C9EA8E}" type="presOf" srcId="{2BE9FD06-3C52-4189-95E3-FDDCB418CA17}" destId="{6069122F-881C-458B-A6CE-8C8FB28CB6E8}" srcOrd="1" destOrd="0" presId="urn:microsoft.com/office/officeart/2005/8/layout/list1#1"/>
    <dgm:cxn modelId="{4219247A-07A6-4D5B-9768-C75D9304BC8C}" type="presParOf" srcId="{66BE2B90-A2CE-4724-B16D-64C862643B76}" destId="{18A6E9A4-E3AF-4D29-9B52-2114258275D5}" srcOrd="0" destOrd="0" presId="urn:microsoft.com/office/officeart/2005/8/layout/list1#1"/>
    <dgm:cxn modelId="{DA4518DE-F7D0-4952-AF61-B4B9873A4417}" type="presParOf" srcId="{18A6E9A4-E3AF-4D29-9B52-2114258275D5}" destId="{E3923312-DD2A-4E0B-A6AD-F5307AABDB34}" srcOrd="0" destOrd="0" presId="urn:microsoft.com/office/officeart/2005/8/layout/list1#1"/>
    <dgm:cxn modelId="{32286479-C1CB-4C41-B8CB-430DE3B5B4A9}" type="presParOf" srcId="{18A6E9A4-E3AF-4D29-9B52-2114258275D5}" destId="{D9828C7F-7168-4968-89BA-5D06081F9065}" srcOrd="1" destOrd="0" presId="urn:microsoft.com/office/officeart/2005/8/layout/list1#1"/>
    <dgm:cxn modelId="{4312F686-E03D-4BF7-A7D2-734A41055B5A}" type="presParOf" srcId="{66BE2B90-A2CE-4724-B16D-64C862643B76}" destId="{68AA2414-347E-4E81-820F-D68661C6CFB6}" srcOrd="1" destOrd="0" presId="urn:microsoft.com/office/officeart/2005/8/layout/list1#1"/>
    <dgm:cxn modelId="{66253360-94D2-407E-96C1-6BBF0D3C4738}" type="presParOf" srcId="{66BE2B90-A2CE-4724-B16D-64C862643B76}" destId="{BBA79A93-99A2-4CEF-8C6F-B8396644758C}" srcOrd="2" destOrd="0" presId="urn:microsoft.com/office/officeart/2005/8/layout/list1#1"/>
    <dgm:cxn modelId="{374D38E8-DCB0-4406-8E79-7BA8977F2BEF}" type="presParOf" srcId="{66BE2B90-A2CE-4724-B16D-64C862643B76}" destId="{4389C21D-36AF-4CC1-BF55-5B48C39FF269}" srcOrd="3" destOrd="0" presId="urn:microsoft.com/office/officeart/2005/8/layout/list1#1"/>
    <dgm:cxn modelId="{984C8B01-BC04-4D8D-8568-57B1C9930374}" type="presParOf" srcId="{66BE2B90-A2CE-4724-B16D-64C862643B76}" destId="{C4F19FD8-69DC-499C-841D-501EDDDC2C76}" srcOrd="4" destOrd="0" presId="urn:microsoft.com/office/officeart/2005/8/layout/list1#1"/>
    <dgm:cxn modelId="{D08620D4-F0BC-4091-A911-D8D8D05542F2}" type="presParOf" srcId="{C4F19FD8-69DC-499C-841D-501EDDDC2C76}" destId="{AFB510D0-7949-4091-AF05-C2F92047E5B7}" srcOrd="0" destOrd="0" presId="urn:microsoft.com/office/officeart/2005/8/layout/list1#1"/>
    <dgm:cxn modelId="{4FF0328C-4BE2-4C3B-A3A1-508F1DE4D282}" type="presParOf" srcId="{C4F19FD8-69DC-499C-841D-501EDDDC2C76}" destId="{6069122F-881C-458B-A6CE-8C8FB28CB6E8}" srcOrd="1" destOrd="0" presId="urn:microsoft.com/office/officeart/2005/8/layout/list1#1"/>
    <dgm:cxn modelId="{67D765D9-4C31-4032-A800-BF4C7535AAB0}" type="presParOf" srcId="{66BE2B90-A2CE-4724-B16D-64C862643B76}" destId="{D639F19A-8D71-4F88-BACA-501B0AE1A146}" srcOrd="5" destOrd="0" presId="urn:microsoft.com/office/officeart/2005/8/layout/list1#1"/>
    <dgm:cxn modelId="{F2AB4C69-29BE-4740-B6A2-05284FDA1CE9}" type="presParOf" srcId="{66BE2B90-A2CE-4724-B16D-64C862643B76}" destId="{7666C2B5-A139-40B4-9814-1CD9495AB1A1}" srcOrd="6" destOrd="0" presId="urn:microsoft.com/office/officeart/2005/8/layout/list1#1"/>
    <dgm:cxn modelId="{A159C043-27E2-4BEB-A15D-1E49D68833B4}" type="presParOf" srcId="{66BE2B90-A2CE-4724-B16D-64C862643B76}" destId="{14AD9B4A-74F0-4002-BAA4-684BB69EBE87}" srcOrd="7" destOrd="0" presId="urn:microsoft.com/office/officeart/2005/8/layout/list1#1"/>
    <dgm:cxn modelId="{7FFC580A-B9D7-463A-955B-C9F78B06B2B9}" type="presParOf" srcId="{66BE2B90-A2CE-4724-B16D-64C862643B76}" destId="{7E50CD90-7D14-4C10-9AE9-799779C27ACE}" srcOrd="8" destOrd="0" presId="urn:microsoft.com/office/officeart/2005/8/layout/list1#1"/>
    <dgm:cxn modelId="{3B48E742-88F3-4D9B-A609-D59DDEA7B4B1}" type="presParOf" srcId="{7E50CD90-7D14-4C10-9AE9-799779C27ACE}" destId="{EEF3402E-E26B-45C7-A854-B7A02B036434}" srcOrd="0" destOrd="0" presId="urn:microsoft.com/office/officeart/2005/8/layout/list1#1"/>
    <dgm:cxn modelId="{3A24C3D8-9394-4456-AE45-BEF7A4B0BF21}" type="presParOf" srcId="{7E50CD90-7D14-4C10-9AE9-799779C27ACE}" destId="{0ED90F49-7BFF-4E55-B332-97CCA29E3C9A}" srcOrd="1" destOrd="0" presId="urn:microsoft.com/office/officeart/2005/8/layout/list1#1"/>
    <dgm:cxn modelId="{39E4F777-9BA7-43FA-A381-9FA87FD2B723}" type="presParOf" srcId="{66BE2B90-A2CE-4724-B16D-64C862643B76}" destId="{5C5ED18E-9C45-47F0-9E63-75B76CE6529A}" srcOrd="9" destOrd="0" presId="urn:microsoft.com/office/officeart/2005/8/layout/list1#1"/>
    <dgm:cxn modelId="{F94D5A5C-4B55-4742-93D8-19D8FB366103}" type="presParOf" srcId="{66BE2B90-A2CE-4724-B16D-64C862643B76}" destId="{033A79D0-59D2-4686-A19A-C1A37F91728A}" srcOrd="10" destOrd="0" presId="urn:microsoft.com/office/officeart/2005/8/layout/list1#1"/>
    <dgm:cxn modelId="{4745CDAF-7500-4CFD-A4D1-64E669426528}" type="presParOf" srcId="{66BE2B90-A2CE-4724-B16D-64C862643B76}" destId="{45F4ECA3-812C-4C4D-8338-550DE0F11AD8}" srcOrd="11" destOrd="0" presId="urn:microsoft.com/office/officeart/2005/8/layout/list1#1"/>
    <dgm:cxn modelId="{CE222BE9-0503-419D-BE6F-A8CD048CE890}" type="presParOf" srcId="{66BE2B90-A2CE-4724-B16D-64C862643B76}" destId="{27358E44-3896-4034-83EE-819183DE5C9B}" srcOrd="12" destOrd="0" presId="urn:microsoft.com/office/officeart/2005/8/layout/list1#1"/>
    <dgm:cxn modelId="{2D143F34-1ECA-4F46-A860-817069A44CD4}" type="presParOf" srcId="{27358E44-3896-4034-83EE-819183DE5C9B}" destId="{F8B1A874-F737-4A25-9B90-65DBD570B4A5}" srcOrd="0" destOrd="0" presId="urn:microsoft.com/office/officeart/2005/8/layout/list1#1"/>
    <dgm:cxn modelId="{FED5CDB1-0F9C-497C-ABC9-4346F89D840F}" type="presParOf" srcId="{27358E44-3896-4034-83EE-819183DE5C9B}" destId="{A66D330F-54D0-47CF-961F-C7603808929E}" srcOrd="1" destOrd="0" presId="urn:microsoft.com/office/officeart/2005/8/layout/list1#1"/>
    <dgm:cxn modelId="{F0175272-D10B-499A-9F49-84E7CA61748F}" type="presParOf" srcId="{66BE2B90-A2CE-4724-B16D-64C862643B76}" destId="{1E3BCB36-C7B1-4ABD-B42A-11FFB4808DCA}" srcOrd="13" destOrd="0" presId="urn:microsoft.com/office/officeart/2005/8/layout/list1#1"/>
    <dgm:cxn modelId="{50ECA09F-8DD3-444C-9A3F-EDA178E8351E}" type="presParOf" srcId="{66BE2B90-A2CE-4724-B16D-64C862643B76}" destId="{F485F04A-9548-4500-99C7-F5AB0FEA8247}" srcOrd="14"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AD6C301-33A7-6243-963A-D203BFD3B0D3}" type="presOf" srcId="{18A5DCF8-381A-9740-A1DC-D1A5033A3647}" destId="{B94BF64B-9716-424E-A851-42E8E7B2B9A7}" srcOrd="0" destOrd="0" presId="urn:microsoft.com/office/officeart/2009/3/layout/HorizontalOrganizationChart"/>
    <dgm:cxn modelId="{CE3CC409-6437-604C-95E3-AB79FC38F889}" type="presOf" srcId="{87585F0D-6A81-F747-99EB-D14B33EBB618}" destId="{A73C4A40-2D47-BF42-9EF8-B3BEE9451F45}"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2A43419-7482-3D48-A023-7D099D720A0D}" type="presOf" srcId="{7638F483-EC40-4669-A117-0C6040B4A66B}" destId="{86A07B8D-FF15-4EFF-8681-05A46BF1E797}" srcOrd="0" destOrd="0" presId="urn:microsoft.com/office/officeart/2009/3/layout/HorizontalOrganizationChart"/>
    <dgm:cxn modelId="{4714FD21-19AD-764C-A37B-7E8083CB46DB}" type="presOf" srcId="{9AC2E227-803C-4016-BF2C-9291B6CAA290}" destId="{9CD41DA5-A8A9-4189-B933-DCF665F7DF2D}" srcOrd="1" destOrd="0" presId="urn:microsoft.com/office/officeart/2009/3/layout/HorizontalOrganizationChart"/>
    <dgm:cxn modelId="{AF6D6951-364A-9746-95A4-570433632F6A}" type="presOf" srcId="{3FA44A42-E0AE-412C-8071-9A37D30DD567}" destId="{CBD704CC-8D6F-4C39-AFA6-3825EE74A965}" srcOrd="1" destOrd="0" presId="urn:microsoft.com/office/officeart/2009/3/layout/HorizontalOrganizationChart"/>
    <dgm:cxn modelId="{C481AE87-50DC-6B42-9EF1-F6AAF4F31C03}" type="presOf" srcId="{87585F0D-6A81-F747-99EB-D14B33EBB618}" destId="{BCDD8BD9-F9D2-4C44-AB56-5005F5FB7B08}" srcOrd="1" destOrd="0" presId="urn:microsoft.com/office/officeart/2009/3/layout/HorizontalOrganizationChart"/>
    <dgm:cxn modelId="{45A02090-62CE-9A43-9543-BE162F8BE582}" type="presOf" srcId="{57E64457-75B6-40DF-86BF-80888D7FBBC5}" destId="{72A5A8A1-C34D-4CC9-B014-4EDC4C60B5CB}" srcOrd="0" destOrd="0" presId="urn:microsoft.com/office/officeart/2009/3/layout/HorizontalOrganizationChart"/>
    <dgm:cxn modelId="{0893219E-DD21-E14F-B401-854723D03E23}"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FA12DC9-DB31-874F-A8E4-65D2BAEA2BA9}"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A1230D5-714B-ED47-B0CE-871A0C6B5A71}" type="presOf" srcId="{9AC2E227-803C-4016-BF2C-9291B6CAA290}" destId="{2A2AFDF2-2568-44F8-842C-3BFD70D9F2B1}" srcOrd="0" destOrd="0" presId="urn:microsoft.com/office/officeart/2009/3/layout/HorizontalOrganizationChart"/>
    <dgm:cxn modelId="{650B6EED-A91D-8742-AE9E-C64EEC2D0612}" type="presOf" srcId="{E2369F6E-DA59-4F6E-BD69-6CAA013A82BE}" destId="{CD82D2C2-9EF5-4CA0-9CEE-9265A38A1F4A}" srcOrd="0" destOrd="0" presId="urn:microsoft.com/office/officeart/2009/3/layout/HorizontalOrganizationChart"/>
    <dgm:cxn modelId="{AF8832FB-F3B1-494F-BE96-6850E300DFC6}" type="presOf" srcId="{F05BBA42-D7AF-4BA0-8C3F-85B1FE28E48F}" destId="{18DB143D-9E27-4E02-AFA5-F665953CBC10}" srcOrd="0" destOrd="0" presId="urn:microsoft.com/office/officeart/2009/3/layout/HorizontalOrganizationChart"/>
    <dgm:cxn modelId="{D36D399B-AD4F-4D4A-9438-24F4539110B5}" type="presParOf" srcId="{18DB143D-9E27-4E02-AFA5-F665953CBC10}" destId="{07E01157-B979-4F6B-B892-75DB2A2B8B0F}" srcOrd="0" destOrd="0" presId="urn:microsoft.com/office/officeart/2009/3/layout/HorizontalOrganizationChart"/>
    <dgm:cxn modelId="{CE51C00B-06BA-174C-998C-2F9F8DBFD526}" type="presParOf" srcId="{07E01157-B979-4F6B-B892-75DB2A2B8B0F}" destId="{F686C23F-604E-4653-B2CB-27DBB6BED631}" srcOrd="0" destOrd="0" presId="urn:microsoft.com/office/officeart/2009/3/layout/HorizontalOrganizationChart"/>
    <dgm:cxn modelId="{45B646D7-8C4C-0C4C-98DE-C3DF437F2998}" type="presParOf" srcId="{F686C23F-604E-4653-B2CB-27DBB6BED631}" destId="{2A2AFDF2-2568-44F8-842C-3BFD70D9F2B1}" srcOrd="0" destOrd="0" presId="urn:microsoft.com/office/officeart/2009/3/layout/HorizontalOrganizationChart"/>
    <dgm:cxn modelId="{0F4F7E74-DE10-F140-8C23-610E1DDC53DA}" type="presParOf" srcId="{F686C23F-604E-4653-B2CB-27DBB6BED631}" destId="{9CD41DA5-A8A9-4189-B933-DCF665F7DF2D}" srcOrd="1" destOrd="0" presId="urn:microsoft.com/office/officeart/2009/3/layout/HorizontalOrganizationChart"/>
    <dgm:cxn modelId="{F867D3FB-D18A-3642-98D5-68DA483CBF66}" type="presParOf" srcId="{07E01157-B979-4F6B-B892-75DB2A2B8B0F}" destId="{96876921-77F4-4E08-9148-E99125692808}" srcOrd="1" destOrd="0" presId="urn:microsoft.com/office/officeart/2009/3/layout/HorizontalOrganizationChart"/>
    <dgm:cxn modelId="{A84BE066-5E3F-1940-8194-6B727CD6F245}" type="presParOf" srcId="{96876921-77F4-4E08-9148-E99125692808}" destId="{CD82D2C2-9EF5-4CA0-9CEE-9265A38A1F4A}" srcOrd="0" destOrd="0" presId="urn:microsoft.com/office/officeart/2009/3/layout/HorizontalOrganizationChart"/>
    <dgm:cxn modelId="{B1A80643-2F9D-104B-9131-188C02EF4416}" type="presParOf" srcId="{96876921-77F4-4E08-9148-E99125692808}" destId="{9441C830-A66B-4AFB-9252-8069549D4F0A}" srcOrd="1" destOrd="0" presId="urn:microsoft.com/office/officeart/2009/3/layout/HorizontalOrganizationChart"/>
    <dgm:cxn modelId="{E8F8D610-190C-BD4E-91AD-3DD75E8541DC}" type="presParOf" srcId="{9441C830-A66B-4AFB-9252-8069549D4F0A}" destId="{FEAC7974-4462-4948-9F19-4D53C38CC88A}" srcOrd="0" destOrd="0" presId="urn:microsoft.com/office/officeart/2009/3/layout/HorizontalOrganizationChart"/>
    <dgm:cxn modelId="{BB980ED5-170D-6141-8CAC-990805BB0D8F}" type="presParOf" srcId="{FEAC7974-4462-4948-9F19-4D53C38CC88A}" destId="{22C8BBC7-02FA-4EF0-899A-834C1FEE39E3}" srcOrd="0" destOrd="0" presId="urn:microsoft.com/office/officeart/2009/3/layout/HorizontalOrganizationChart"/>
    <dgm:cxn modelId="{8D2F680C-FB66-5147-9347-A47B3B04A857}" type="presParOf" srcId="{FEAC7974-4462-4948-9F19-4D53C38CC88A}" destId="{CBD704CC-8D6F-4C39-AFA6-3825EE74A965}" srcOrd="1" destOrd="0" presId="urn:microsoft.com/office/officeart/2009/3/layout/HorizontalOrganizationChart"/>
    <dgm:cxn modelId="{22200404-8CB1-0044-B049-9617BA5CCCA8}" type="presParOf" srcId="{9441C830-A66B-4AFB-9252-8069549D4F0A}" destId="{C4FE27A9-6818-468D-8F72-5DEAE64958BC}" srcOrd="1" destOrd="0" presId="urn:microsoft.com/office/officeart/2009/3/layout/HorizontalOrganizationChart"/>
    <dgm:cxn modelId="{A345EACF-CDE3-BD48-B32B-DEADC062F324}" type="presParOf" srcId="{9441C830-A66B-4AFB-9252-8069549D4F0A}" destId="{B9E24DCA-DEF6-41DD-8228-40542DF88903}" srcOrd="2" destOrd="0" presId="urn:microsoft.com/office/officeart/2009/3/layout/HorizontalOrganizationChart"/>
    <dgm:cxn modelId="{F5D94B54-EC68-D040-9030-F44B300E9085}" type="presParOf" srcId="{96876921-77F4-4E08-9148-E99125692808}" destId="{72A5A8A1-C34D-4CC9-B014-4EDC4C60B5CB}" srcOrd="2" destOrd="0" presId="urn:microsoft.com/office/officeart/2009/3/layout/HorizontalOrganizationChart"/>
    <dgm:cxn modelId="{A085926E-2E5B-D44C-BAF1-41E0AEC5CC9C}" type="presParOf" srcId="{96876921-77F4-4E08-9148-E99125692808}" destId="{99464D45-2B22-432F-8F6C-3394CEC310A7}" srcOrd="3" destOrd="0" presId="urn:microsoft.com/office/officeart/2009/3/layout/HorizontalOrganizationChart"/>
    <dgm:cxn modelId="{6B5A2E7D-9D0D-C948-83B3-AD853AACDBE7}" type="presParOf" srcId="{99464D45-2B22-432F-8F6C-3394CEC310A7}" destId="{7EEFA05D-0146-474D-BB41-35A44BBAC0EB}" srcOrd="0" destOrd="0" presId="urn:microsoft.com/office/officeart/2009/3/layout/HorizontalOrganizationChart"/>
    <dgm:cxn modelId="{435C9251-BD4B-EF4E-913C-99EF328FC7CD}" type="presParOf" srcId="{7EEFA05D-0146-474D-BB41-35A44BBAC0EB}" destId="{86A07B8D-FF15-4EFF-8681-05A46BF1E797}" srcOrd="0" destOrd="0" presId="urn:microsoft.com/office/officeart/2009/3/layout/HorizontalOrganizationChart"/>
    <dgm:cxn modelId="{94EB2DC6-E804-5C4A-8A37-C8477EC3DCB7}" type="presParOf" srcId="{7EEFA05D-0146-474D-BB41-35A44BBAC0EB}" destId="{A4529214-DB2D-4B21-8831-F60F2A376559}" srcOrd="1" destOrd="0" presId="urn:microsoft.com/office/officeart/2009/3/layout/HorizontalOrganizationChart"/>
    <dgm:cxn modelId="{7DFD7610-716B-A347-AA2B-92588713AB6A}" type="presParOf" srcId="{99464D45-2B22-432F-8F6C-3394CEC310A7}" destId="{4C9D6515-EA4F-4DBF-A8FE-0711C70136B1}" srcOrd="1" destOrd="0" presId="urn:microsoft.com/office/officeart/2009/3/layout/HorizontalOrganizationChart"/>
    <dgm:cxn modelId="{BE4421C8-AB92-1440-A2BE-B9559974A785}" type="presParOf" srcId="{99464D45-2B22-432F-8F6C-3394CEC310A7}" destId="{686779DB-34D3-4F60-84B6-A35826FF3C2A}" srcOrd="2" destOrd="0" presId="urn:microsoft.com/office/officeart/2009/3/layout/HorizontalOrganizationChart"/>
    <dgm:cxn modelId="{ACA6A216-32EF-384D-9704-60C2801EB73B}" type="presParOf" srcId="{96876921-77F4-4E08-9148-E99125692808}" destId="{B94BF64B-9716-424E-A851-42E8E7B2B9A7}" srcOrd="4" destOrd="0" presId="urn:microsoft.com/office/officeart/2009/3/layout/HorizontalOrganizationChart"/>
    <dgm:cxn modelId="{A177C0B3-4952-124B-A5B7-3272D6C2FD42}" type="presParOf" srcId="{96876921-77F4-4E08-9148-E99125692808}" destId="{31E814C1-FFDD-BA48-BF9D-F3C8FF892503}" srcOrd="5" destOrd="0" presId="urn:microsoft.com/office/officeart/2009/3/layout/HorizontalOrganizationChart"/>
    <dgm:cxn modelId="{6FCAC599-CB9D-9F4B-B199-51AE14ED71F7}" type="presParOf" srcId="{31E814C1-FFDD-BA48-BF9D-F3C8FF892503}" destId="{1780440E-D92A-B040-A710-F8D875101E05}" srcOrd="0" destOrd="0" presId="urn:microsoft.com/office/officeart/2009/3/layout/HorizontalOrganizationChart"/>
    <dgm:cxn modelId="{CEE2EBC5-664C-7C43-88B9-372FBDF866FD}" type="presParOf" srcId="{1780440E-D92A-B040-A710-F8D875101E05}" destId="{A73C4A40-2D47-BF42-9EF8-B3BEE9451F45}" srcOrd="0" destOrd="0" presId="urn:microsoft.com/office/officeart/2009/3/layout/HorizontalOrganizationChart"/>
    <dgm:cxn modelId="{1CD3F54F-5256-604A-BE16-D7A20CA4E64F}" type="presParOf" srcId="{1780440E-D92A-B040-A710-F8D875101E05}" destId="{BCDD8BD9-F9D2-4C44-AB56-5005F5FB7B08}" srcOrd="1" destOrd="0" presId="urn:microsoft.com/office/officeart/2009/3/layout/HorizontalOrganizationChart"/>
    <dgm:cxn modelId="{97949882-BA08-3B41-ADC9-5399A63A460F}" type="presParOf" srcId="{31E814C1-FFDD-BA48-BF9D-F3C8FF892503}" destId="{B22D4294-1D49-E046-9CF9-7B480D0762E6}" srcOrd="1" destOrd="0" presId="urn:microsoft.com/office/officeart/2009/3/layout/HorizontalOrganizationChart"/>
    <dgm:cxn modelId="{FD481E35-548D-2D49-AC53-698C6B96EDA2}" type="presParOf" srcId="{31E814C1-FFDD-BA48-BF9D-F3C8FF892503}" destId="{E1D0C206-488D-6348-BEA7-1FE8B1679EF7}" srcOrd="2" destOrd="0" presId="urn:microsoft.com/office/officeart/2009/3/layout/HorizontalOrganizationChart"/>
    <dgm:cxn modelId="{4FD67B8D-456F-404C-ADE7-500E453BBCA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a:solidFill>
          <a:schemeClr val="accent2">
            <a:lumMod val="75000"/>
          </a:schemeClr>
        </a:solidFill>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3536804-606F-4840-B513-E11361B4CF2B}"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C1B261A-A092-F64B-9444-F9E805B4045F}" type="presOf" srcId="{7638F483-EC40-4669-A117-0C6040B4A66B}" destId="{A4529214-DB2D-4B21-8831-F60F2A376559}" srcOrd="1" destOrd="0" presId="urn:microsoft.com/office/officeart/2009/3/layout/HorizontalOrganizationChart"/>
    <dgm:cxn modelId="{C2DA6F24-AB2D-D349-9655-A6F0023DEDED}" type="presOf" srcId="{E2369F6E-DA59-4F6E-BD69-6CAA013A82BE}" destId="{CD82D2C2-9EF5-4CA0-9CEE-9265A38A1F4A}" srcOrd="0" destOrd="0" presId="urn:microsoft.com/office/officeart/2009/3/layout/HorizontalOrganizationChart"/>
    <dgm:cxn modelId="{4A20B65A-8E71-C845-AD98-E9ED548D50E1}" type="presOf" srcId="{87585F0D-6A81-F747-99EB-D14B33EBB618}" destId="{BCDD8BD9-F9D2-4C44-AB56-5005F5FB7B08}" srcOrd="1" destOrd="0" presId="urn:microsoft.com/office/officeart/2009/3/layout/HorizontalOrganizationChart"/>
    <dgm:cxn modelId="{538D4C61-EA7D-6A4C-87DC-0AA46CFEACE4}" type="presOf" srcId="{87585F0D-6A81-F747-99EB-D14B33EBB618}" destId="{A73C4A40-2D47-BF42-9EF8-B3BEE9451F45}" srcOrd="0" destOrd="0" presId="urn:microsoft.com/office/officeart/2009/3/layout/HorizontalOrganizationChart"/>
    <dgm:cxn modelId="{89D7FD78-A886-6742-8755-72C57ECB4542}" type="presOf" srcId="{57E64457-75B6-40DF-86BF-80888D7FBBC5}" destId="{72A5A8A1-C34D-4CC9-B014-4EDC4C60B5CB}" srcOrd="0" destOrd="0" presId="urn:microsoft.com/office/officeart/2009/3/layout/HorizontalOrganizationChart"/>
    <dgm:cxn modelId="{9E192E7D-051A-224D-B0CC-374B85124FB3}" type="presOf" srcId="{9AC2E227-803C-4016-BF2C-9291B6CAA290}" destId="{2A2AFDF2-2568-44F8-842C-3BFD70D9F2B1}" srcOrd="0" destOrd="0" presId="urn:microsoft.com/office/officeart/2009/3/layout/HorizontalOrganizationChart"/>
    <dgm:cxn modelId="{3312DE8A-86DF-3145-896C-80B79C0D8D3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CF138AC-B59F-2746-80DA-87804EEDB875}" type="presOf" srcId="{7638F483-EC40-4669-A117-0C6040B4A66B}" destId="{86A07B8D-FF15-4EFF-8681-05A46BF1E797}" srcOrd="0" destOrd="0" presId="urn:microsoft.com/office/officeart/2009/3/layout/HorizontalOrganizationChart"/>
    <dgm:cxn modelId="{B9DB6CBF-5CF8-B640-8128-0AF66F84F622}"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AE2C4DA-96B5-0943-8EBE-C4A8F020BC6D}" type="presOf" srcId="{3FA44A42-E0AE-412C-8071-9A37D30DD567}" destId="{CBD704CC-8D6F-4C39-AFA6-3825EE74A965}" srcOrd="1" destOrd="0" presId="urn:microsoft.com/office/officeart/2009/3/layout/HorizontalOrganizationChart"/>
    <dgm:cxn modelId="{E397D5FC-303B-B643-A9F9-9501CC02B7CA}" type="presOf" srcId="{F05BBA42-D7AF-4BA0-8C3F-85B1FE28E48F}" destId="{18DB143D-9E27-4E02-AFA5-F665953CBC10}" srcOrd="0" destOrd="0" presId="urn:microsoft.com/office/officeart/2009/3/layout/HorizontalOrganizationChart"/>
    <dgm:cxn modelId="{0E4209E3-DA0A-6249-81EC-38B8988E2F36}" type="presParOf" srcId="{18DB143D-9E27-4E02-AFA5-F665953CBC10}" destId="{07E01157-B979-4F6B-B892-75DB2A2B8B0F}" srcOrd="0" destOrd="0" presId="urn:microsoft.com/office/officeart/2009/3/layout/HorizontalOrganizationChart"/>
    <dgm:cxn modelId="{A957BAEF-5EFE-DF4B-B1E2-926AA0678483}" type="presParOf" srcId="{07E01157-B979-4F6B-B892-75DB2A2B8B0F}" destId="{F686C23F-604E-4653-B2CB-27DBB6BED631}" srcOrd="0" destOrd="0" presId="urn:microsoft.com/office/officeart/2009/3/layout/HorizontalOrganizationChart"/>
    <dgm:cxn modelId="{8A1346DE-E574-CF4A-B87C-D981B91842C1}" type="presParOf" srcId="{F686C23F-604E-4653-B2CB-27DBB6BED631}" destId="{2A2AFDF2-2568-44F8-842C-3BFD70D9F2B1}" srcOrd="0" destOrd="0" presId="urn:microsoft.com/office/officeart/2009/3/layout/HorizontalOrganizationChart"/>
    <dgm:cxn modelId="{65F65DD0-EC26-CE44-AF9F-28C50EA001B3}" type="presParOf" srcId="{F686C23F-604E-4653-B2CB-27DBB6BED631}" destId="{9CD41DA5-A8A9-4189-B933-DCF665F7DF2D}" srcOrd="1" destOrd="0" presId="urn:microsoft.com/office/officeart/2009/3/layout/HorizontalOrganizationChart"/>
    <dgm:cxn modelId="{E40A1179-0461-7E42-B96B-FF6C3BFA0302}" type="presParOf" srcId="{07E01157-B979-4F6B-B892-75DB2A2B8B0F}" destId="{96876921-77F4-4E08-9148-E99125692808}" srcOrd="1" destOrd="0" presId="urn:microsoft.com/office/officeart/2009/3/layout/HorizontalOrganizationChart"/>
    <dgm:cxn modelId="{2BFF7AF3-BD9E-064E-B187-54C8B9B2E89D}" type="presParOf" srcId="{96876921-77F4-4E08-9148-E99125692808}" destId="{CD82D2C2-9EF5-4CA0-9CEE-9265A38A1F4A}" srcOrd="0" destOrd="0" presId="urn:microsoft.com/office/officeart/2009/3/layout/HorizontalOrganizationChart"/>
    <dgm:cxn modelId="{59280359-B6F7-ED46-8864-375577419BBB}" type="presParOf" srcId="{96876921-77F4-4E08-9148-E99125692808}" destId="{9441C830-A66B-4AFB-9252-8069549D4F0A}" srcOrd="1" destOrd="0" presId="urn:microsoft.com/office/officeart/2009/3/layout/HorizontalOrganizationChart"/>
    <dgm:cxn modelId="{42EB3E69-CC36-6241-9004-497738092049}" type="presParOf" srcId="{9441C830-A66B-4AFB-9252-8069549D4F0A}" destId="{FEAC7974-4462-4948-9F19-4D53C38CC88A}" srcOrd="0" destOrd="0" presId="urn:microsoft.com/office/officeart/2009/3/layout/HorizontalOrganizationChart"/>
    <dgm:cxn modelId="{486E2EC1-B283-2D46-BBA8-3ABC1AF6C18E}" type="presParOf" srcId="{FEAC7974-4462-4948-9F19-4D53C38CC88A}" destId="{22C8BBC7-02FA-4EF0-899A-834C1FEE39E3}" srcOrd="0" destOrd="0" presId="urn:microsoft.com/office/officeart/2009/3/layout/HorizontalOrganizationChart"/>
    <dgm:cxn modelId="{F7E6C26C-7F29-4048-BAA6-8CCF6CBC0806}" type="presParOf" srcId="{FEAC7974-4462-4948-9F19-4D53C38CC88A}" destId="{CBD704CC-8D6F-4C39-AFA6-3825EE74A965}" srcOrd="1" destOrd="0" presId="urn:microsoft.com/office/officeart/2009/3/layout/HorizontalOrganizationChart"/>
    <dgm:cxn modelId="{0B7C8F44-45E4-E744-B0BC-F0F812F5ED3D}" type="presParOf" srcId="{9441C830-A66B-4AFB-9252-8069549D4F0A}" destId="{C4FE27A9-6818-468D-8F72-5DEAE64958BC}" srcOrd="1" destOrd="0" presId="urn:microsoft.com/office/officeart/2009/3/layout/HorizontalOrganizationChart"/>
    <dgm:cxn modelId="{68D446E9-30F0-4048-B409-DF15BB4840F4}" type="presParOf" srcId="{9441C830-A66B-4AFB-9252-8069549D4F0A}" destId="{B9E24DCA-DEF6-41DD-8228-40542DF88903}" srcOrd="2" destOrd="0" presId="urn:microsoft.com/office/officeart/2009/3/layout/HorizontalOrganizationChart"/>
    <dgm:cxn modelId="{CE5DCFFA-3AD8-5A4F-88EE-A6AC166C30E1}" type="presParOf" srcId="{96876921-77F4-4E08-9148-E99125692808}" destId="{72A5A8A1-C34D-4CC9-B014-4EDC4C60B5CB}" srcOrd="2" destOrd="0" presId="urn:microsoft.com/office/officeart/2009/3/layout/HorizontalOrganizationChart"/>
    <dgm:cxn modelId="{1A1DF395-71C4-E14A-85FE-73DC806FCF89}" type="presParOf" srcId="{96876921-77F4-4E08-9148-E99125692808}" destId="{99464D45-2B22-432F-8F6C-3394CEC310A7}" srcOrd="3" destOrd="0" presId="urn:microsoft.com/office/officeart/2009/3/layout/HorizontalOrganizationChart"/>
    <dgm:cxn modelId="{D4D1FAF2-E465-6347-B640-70D074495B5A}" type="presParOf" srcId="{99464D45-2B22-432F-8F6C-3394CEC310A7}" destId="{7EEFA05D-0146-474D-BB41-35A44BBAC0EB}" srcOrd="0" destOrd="0" presId="urn:microsoft.com/office/officeart/2009/3/layout/HorizontalOrganizationChart"/>
    <dgm:cxn modelId="{C5F7C513-5F37-5546-B8C7-8AA0A0BC393F}" type="presParOf" srcId="{7EEFA05D-0146-474D-BB41-35A44BBAC0EB}" destId="{86A07B8D-FF15-4EFF-8681-05A46BF1E797}" srcOrd="0" destOrd="0" presId="urn:microsoft.com/office/officeart/2009/3/layout/HorizontalOrganizationChart"/>
    <dgm:cxn modelId="{3677871E-A491-5740-9D01-DE96307978C4}" type="presParOf" srcId="{7EEFA05D-0146-474D-BB41-35A44BBAC0EB}" destId="{A4529214-DB2D-4B21-8831-F60F2A376559}" srcOrd="1" destOrd="0" presId="urn:microsoft.com/office/officeart/2009/3/layout/HorizontalOrganizationChart"/>
    <dgm:cxn modelId="{3D547B28-96EA-024B-A1FC-FDC802DE659B}" type="presParOf" srcId="{99464D45-2B22-432F-8F6C-3394CEC310A7}" destId="{4C9D6515-EA4F-4DBF-A8FE-0711C70136B1}" srcOrd="1" destOrd="0" presId="urn:microsoft.com/office/officeart/2009/3/layout/HorizontalOrganizationChart"/>
    <dgm:cxn modelId="{F554EA9F-5F0D-2740-A60A-5219F0EE551F}" type="presParOf" srcId="{99464D45-2B22-432F-8F6C-3394CEC310A7}" destId="{686779DB-34D3-4F60-84B6-A35826FF3C2A}" srcOrd="2" destOrd="0" presId="urn:microsoft.com/office/officeart/2009/3/layout/HorizontalOrganizationChart"/>
    <dgm:cxn modelId="{89E2BE1F-4E46-A54D-A209-F6EAE3AA2F66}" type="presParOf" srcId="{96876921-77F4-4E08-9148-E99125692808}" destId="{B94BF64B-9716-424E-A851-42E8E7B2B9A7}" srcOrd="4" destOrd="0" presId="urn:microsoft.com/office/officeart/2009/3/layout/HorizontalOrganizationChart"/>
    <dgm:cxn modelId="{97E2218A-4BB7-6544-978D-D63F0CAC742F}" type="presParOf" srcId="{96876921-77F4-4E08-9148-E99125692808}" destId="{31E814C1-FFDD-BA48-BF9D-F3C8FF892503}" srcOrd="5" destOrd="0" presId="urn:microsoft.com/office/officeart/2009/3/layout/HorizontalOrganizationChart"/>
    <dgm:cxn modelId="{C92A6A77-BAE9-664E-B190-5C6D3CD49C08}" type="presParOf" srcId="{31E814C1-FFDD-BA48-BF9D-F3C8FF892503}" destId="{1780440E-D92A-B040-A710-F8D875101E05}" srcOrd="0" destOrd="0" presId="urn:microsoft.com/office/officeart/2009/3/layout/HorizontalOrganizationChart"/>
    <dgm:cxn modelId="{3A5639A3-1809-1C44-B7F8-D55E8B45583D}" type="presParOf" srcId="{1780440E-D92A-B040-A710-F8D875101E05}" destId="{A73C4A40-2D47-BF42-9EF8-B3BEE9451F45}" srcOrd="0" destOrd="0" presId="urn:microsoft.com/office/officeart/2009/3/layout/HorizontalOrganizationChart"/>
    <dgm:cxn modelId="{A63B4776-70EC-4246-A04D-99F34881A0E1}" type="presParOf" srcId="{1780440E-D92A-B040-A710-F8D875101E05}" destId="{BCDD8BD9-F9D2-4C44-AB56-5005F5FB7B08}" srcOrd="1" destOrd="0" presId="urn:microsoft.com/office/officeart/2009/3/layout/HorizontalOrganizationChart"/>
    <dgm:cxn modelId="{F748A79B-8890-C745-8D8F-38235DF6207B}" type="presParOf" srcId="{31E814C1-FFDD-BA48-BF9D-F3C8FF892503}" destId="{B22D4294-1D49-E046-9CF9-7B480D0762E6}" srcOrd="1" destOrd="0" presId="urn:microsoft.com/office/officeart/2009/3/layout/HorizontalOrganizationChart"/>
    <dgm:cxn modelId="{E0545FE5-28F5-074B-A351-4F2B4FDFA1C8}" type="presParOf" srcId="{31E814C1-FFDD-BA48-BF9D-F3C8FF892503}" destId="{E1D0C206-488D-6348-BEA7-1FE8B1679EF7}" srcOrd="2" destOrd="0" presId="urn:microsoft.com/office/officeart/2009/3/layout/HorizontalOrganizationChart"/>
    <dgm:cxn modelId="{ADEEF963-453B-F749-9189-85242765BBB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C7A10C57-D180-A742-9B39-01456A909569}" type="presOf" srcId="{7638F483-EC40-4669-A117-0C6040B4A66B}" destId="{A4529214-DB2D-4B21-8831-F60F2A376559}" srcOrd="1" destOrd="0" presId="urn:microsoft.com/office/officeart/2009/3/layout/HorizontalOrganizationChart"/>
    <dgm:cxn modelId="{0D1C7F58-EDE6-E04A-AAC8-85B8BE8415E1}" type="presOf" srcId="{18A5DCF8-381A-9740-A1DC-D1A5033A3647}" destId="{B94BF64B-9716-424E-A851-42E8E7B2B9A7}" srcOrd="0" destOrd="0" presId="urn:microsoft.com/office/officeart/2009/3/layout/HorizontalOrganizationChart"/>
    <dgm:cxn modelId="{D4120A59-7E09-7C49-97C2-2202270B855A}" type="presOf" srcId="{F05BBA42-D7AF-4BA0-8C3F-85B1FE28E48F}" destId="{18DB143D-9E27-4E02-AFA5-F665953CBC10}" srcOrd="0" destOrd="0" presId="urn:microsoft.com/office/officeart/2009/3/layout/HorizontalOrganizationChart"/>
    <dgm:cxn modelId="{6D96CB5B-02F8-0B45-8E16-B4CF5BB60D4D}" type="presOf" srcId="{9AC2E227-803C-4016-BF2C-9291B6CAA290}" destId="{2A2AFDF2-2568-44F8-842C-3BFD70D9F2B1}" srcOrd="0" destOrd="0" presId="urn:microsoft.com/office/officeart/2009/3/layout/HorizontalOrganizationChart"/>
    <dgm:cxn modelId="{F9C13F7D-3252-1F4D-B730-6802E8A6D624}" type="presOf" srcId="{9AC2E227-803C-4016-BF2C-9291B6CAA290}" destId="{9CD41DA5-A8A9-4189-B933-DCF665F7DF2D}" srcOrd="1" destOrd="0" presId="urn:microsoft.com/office/officeart/2009/3/layout/HorizontalOrganizationChart"/>
    <dgm:cxn modelId="{1EC4467D-40D3-434A-A78E-ABDAA7076F24}" type="presOf" srcId="{3FA44A42-E0AE-412C-8071-9A37D30DD567}" destId="{CBD704CC-8D6F-4C39-AFA6-3825EE74A965}" srcOrd="1" destOrd="0" presId="urn:microsoft.com/office/officeart/2009/3/layout/HorizontalOrganizationChart"/>
    <dgm:cxn modelId="{058EDF92-BFDB-5249-B4B6-02D15355425E}" type="presOf" srcId="{87585F0D-6A81-F747-99EB-D14B33EBB618}" destId="{BCDD8BD9-F9D2-4C44-AB56-5005F5FB7B08}" srcOrd="1" destOrd="0" presId="urn:microsoft.com/office/officeart/2009/3/layout/HorizontalOrganizationChart"/>
    <dgm:cxn modelId="{91F8F694-BFCD-9445-9D41-435EEFA97C67}"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4DBE2A2-0E08-F245-BDC9-4885866D8BB0}" type="presOf" srcId="{7638F483-EC40-4669-A117-0C6040B4A66B}" destId="{86A07B8D-FF15-4EFF-8681-05A46BF1E797}"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A5B51C4-EA73-9D4C-87C2-449729DFD6DF}"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AFD648ED-554E-3D42-A47F-36C4CA5817F0}" type="presOf" srcId="{87585F0D-6A81-F747-99EB-D14B33EBB618}" destId="{A73C4A40-2D47-BF42-9EF8-B3BEE9451F45}" srcOrd="0" destOrd="0" presId="urn:microsoft.com/office/officeart/2009/3/layout/HorizontalOrganizationChart"/>
    <dgm:cxn modelId="{F393DBF2-5126-F043-9010-6D1839BA4B6D}" type="presOf" srcId="{57E64457-75B6-40DF-86BF-80888D7FBBC5}" destId="{72A5A8A1-C34D-4CC9-B014-4EDC4C60B5CB}" srcOrd="0" destOrd="0" presId="urn:microsoft.com/office/officeart/2009/3/layout/HorizontalOrganizationChart"/>
    <dgm:cxn modelId="{2C3F74BA-3935-F144-A27D-04D5BC6C1FA0}" type="presParOf" srcId="{18DB143D-9E27-4E02-AFA5-F665953CBC10}" destId="{07E01157-B979-4F6B-B892-75DB2A2B8B0F}" srcOrd="0" destOrd="0" presId="urn:microsoft.com/office/officeart/2009/3/layout/HorizontalOrganizationChart"/>
    <dgm:cxn modelId="{86A3EE71-7A5E-2742-B9CE-E4F7A6938CB8}" type="presParOf" srcId="{07E01157-B979-4F6B-B892-75DB2A2B8B0F}" destId="{F686C23F-604E-4653-B2CB-27DBB6BED631}" srcOrd="0" destOrd="0" presId="urn:microsoft.com/office/officeart/2009/3/layout/HorizontalOrganizationChart"/>
    <dgm:cxn modelId="{6386FF36-E34A-2047-AB13-3A85ED0808AC}" type="presParOf" srcId="{F686C23F-604E-4653-B2CB-27DBB6BED631}" destId="{2A2AFDF2-2568-44F8-842C-3BFD70D9F2B1}" srcOrd="0" destOrd="0" presId="urn:microsoft.com/office/officeart/2009/3/layout/HorizontalOrganizationChart"/>
    <dgm:cxn modelId="{AF17B863-3F96-0E4B-B4ED-0771E0517CC6}" type="presParOf" srcId="{F686C23F-604E-4653-B2CB-27DBB6BED631}" destId="{9CD41DA5-A8A9-4189-B933-DCF665F7DF2D}" srcOrd="1" destOrd="0" presId="urn:microsoft.com/office/officeart/2009/3/layout/HorizontalOrganizationChart"/>
    <dgm:cxn modelId="{021F2F6F-3D8D-E048-A500-90462E91E09C}" type="presParOf" srcId="{07E01157-B979-4F6B-B892-75DB2A2B8B0F}" destId="{96876921-77F4-4E08-9148-E99125692808}" srcOrd="1" destOrd="0" presId="urn:microsoft.com/office/officeart/2009/3/layout/HorizontalOrganizationChart"/>
    <dgm:cxn modelId="{71BB12B7-5E38-A34E-95E3-CFE0FDF28C3A}" type="presParOf" srcId="{96876921-77F4-4E08-9148-E99125692808}" destId="{CD82D2C2-9EF5-4CA0-9CEE-9265A38A1F4A}" srcOrd="0" destOrd="0" presId="urn:microsoft.com/office/officeart/2009/3/layout/HorizontalOrganizationChart"/>
    <dgm:cxn modelId="{12C57DB7-A16A-8742-84ED-63C8709E2C2E}" type="presParOf" srcId="{96876921-77F4-4E08-9148-E99125692808}" destId="{9441C830-A66B-4AFB-9252-8069549D4F0A}" srcOrd="1" destOrd="0" presId="urn:microsoft.com/office/officeart/2009/3/layout/HorizontalOrganizationChart"/>
    <dgm:cxn modelId="{1AEB06C7-3B6C-D64D-8533-4121EBE3F58B}" type="presParOf" srcId="{9441C830-A66B-4AFB-9252-8069549D4F0A}" destId="{FEAC7974-4462-4948-9F19-4D53C38CC88A}" srcOrd="0" destOrd="0" presId="urn:microsoft.com/office/officeart/2009/3/layout/HorizontalOrganizationChart"/>
    <dgm:cxn modelId="{81AF4BBD-02DE-3941-8F41-9EC1C43D3811}" type="presParOf" srcId="{FEAC7974-4462-4948-9F19-4D53C38CC88A}" destId="{22C8BBC7-02FA-4EF0-899A-834C1FEE39E3}" srcOrd="0" destOrd="0" presId="urn:microsoft.com/office/officeart/2009/3/layout/HorizontalOrganizationChart"/>
    <dgm:cxn modelId="{1F8871A3-E7F2-E145-A01B-4957DF7BB6DD}" type="presParOf" srcId="{FEAC7974-4462-4948-9F19-4D53C38CC88A}" destId="{CBD704CC-8D6F-4C39-AFA6-3825EE74A965}" srcOrd="1" destOrd="0" presId="urn:microsoft.com/office/officeart/2009/3/layout/HorizontalOrganizationChart"/>
    <dgm:cxn modelId="{42B6C283-B22D-7C47-B251-5C2D388363AC}" type="presParOf" srcId="{9441C830-A66B-4AFB-9252-8069549D4F0A}" destId="{C4FE27A9-6818-468D-8F72-5DEAE64958BC}" srcOrd="1" destOrd="0" presId="urn:microsoft.com/office/officeart/2009/3/layout/HorizontalOrganizationChart"/>
    <dgm:cxn modelId="{82FA6F76-4626-B245-8BD3-B089614FC865}" type="presParOf" srcId="{9441C830-A66B-4AFB-9252-8069549D4F0A}" destId="{B9E24DCA-DEF6-41DD-8228-40542DF88903}" srcOrd="2" destOrd="0" presId="urn:microsoft.com/office/officeart/2009/3/layout/HorizontalOrganizationChart"/>
    <dgm:cxn modelId="{74315F78-D823-0A4B-B839-2C07340FEFD2}" type="presParOf" srcId="{96876921-77F4-4E08-9148-E99125692808}" destId="{72A5A8A1-C34D-4CC9-B014-4EDC4C60B5CB}" srcOrd="2" destOrd="0" presId="urn:microsoft.com/office/officeart/2009/3/layout/HorizontalOrganizationChart"/>
    <dgm:cxn modelId="{FAD4019D-4B14-0C42-BCB4-4823527C2619}" type="presParOf" srcId="{96876921-77F4-4E08-9148-E99125692808}" destId="{99464D45-2B22-432F-8F6C-3394CEC310A7}" srcOrd="3" destOrd="0" presId="urn:microsoft.com/office/officeart/2009/3/layout/HorizontalOrganizationChart"/>
    <dgm:cxn modelId="{EC0D74D3-29B8-7A48-A4F0-3E8D4FCD7961}" type="presParOf" srcId="{99464D45-2B22-432F-8F6C-3394CEC310A7}" destId="{7EEFA05D-0146-474D-BB41-35A44BBAC0EB}" srcOrd="0" destOrd="0" presId="urn:microsoft.com/office/officeart/2009/3/layout/HorizontalOrganizationChart"/>
    <dgm:cxn modelId="{1215E391-D85C-5140-A0D9-76BFC7331410}" type="presParOf" srcId="{7EEFA05D-0146-474D-BB41-35A44BBAC0EB}" destId="{86A07B8D-FF15-4EFF-8681-05A46BF1E797}" srcOrd="0" destOrd="0" presId="urn:microsoft.com/office/officeart/2009/3/layout/HorizontalOrganizationChart"/>
    <dgm:cxn modelId="{8F41B44A-B600-FC4F-8CE8-FA779081A175}" type="presParOf" srcId="{7EEFA05D-0146-474D-BB41-35A44BBAC0EB}" destId="{A4529214-DB2D-4B21-8831-F60F2A376559}" srcOrd="1" destOrd="0" presId="urn:microsoft.com/office/officeart/2009/3/layout/HorizontalOrganizationChart"/>
    <dgm:cxn modelId="{C3CB550E-659E-6647-86E6-509E434B6456}" type="presParOf" srcId="{99464D45-2B22-432F-8F6C-3394CEC310A7}" destId="{4C9D6515-EA4F-4DBF-A8FE-0711C70136B1}" srcOrd="1" destOrd="0" presId="urn:microsoft.com/office/officeart/2009/3/layout/HorizontalOrganizationChart"/>
    <dgm:cxn modelId="{9DF4AB7F-6F40-4248-9848-F8C280AE39DD}" type="presParOf" srcId="{99464D45-2B22-432F-8F6C-3394CEC310A7}" destId="{686779DB-34D3-4F60-84B6-A35826FF3C2A}" srcOrd="2" destOrd="0" presId="urn:microsoft.com/office/officeart/2009/3/layout/HorizontalOrganizationChart"/>
    <dgm:cxn modelId="{1E40A075-D8DE-4B4C-96FB-3CA1DF1E0023}" type="presParOf" srcId="{96876921-77F4-4E08-9148-E99125692808}" destId="{B94BF64B-9716-424E-A851-42E8E7B2B9A7}" srcOrd="4" destOrd="0" presId="urn:microsoft.com/office/officeart/2009/3/layout/HorizontalOrganizationChart"/>
    <dgm:cxn modelId="{AAC375DE-CF1F-A049-8200-2AAC0FDD14B5}" type="presParOf" srcId="{96876921-77F4-4E08-9148-E99125692808}" destId="{31E814C1-FFDD-BA48-BF9D-F3C8FF892503}" srcOrd="5" destOrd="0" presId="urn:microsoft.com/office/officeart/2009/3/layout/HorizontalOrganizationChart"/>
    <dgm:cxn modelId="{940D8C73-A636-4740-AB51-C17C9A2AF59C}" type="presParOf" srcId="{31E814C1-FFDD-BA48-BF9D-F3C8FF892503}" destId="{1780440E-D92A-B040-A710-F8D875101E05}" srcOrd="0" destOrd="0" presId="urn:microsoft.com/office/officeart/2009/3/layout/HorizontalOrganizationChart"/>
    <dgm:cxn modelId="{D28CDA53-5963-7045-8254-C1D19F59FBFF}" type="presParOf" srcId="{1780440E-D92A-B040-A710-F8D875101E05}" destId="{A73C4A40-2D47-BF42-9EF8-B3BEE9451F45}" srcOrd="0" destOrd="0" presId="urn:microsoft.com/office/officeart/2009/3/layout/HorizontalOrganizationChart"/>
    <dgm:cxn modelId="{5C5C2964-594C-0244-85CD-B09D8DA3663E}" type="presParOf" srcId="{1780440E-D92A-B040-A710-F8D875101E05}" destId="{BCDD8BD9-F9D2-4C44-AB56-5005F5FB7B08}" srcOrd="1" destOrd="0" presId="urn:microsoft.com/office/officeart/2009/3/layout/HorizontalOrganizationChart"/>
    <dgm:cxn modelId="{CE964E6D-EC34-C440-B7BC-6FBD2642DCD1}" type="presParOf" srcId="{31E814C1-FFDD-BA48-BF9D-F3C8FF892503}" destId="{B22D4294-1D49-E046-9CF9-7B480D0762E6}" srcOrd="1" destOrd="0" presId="urn:microsoft.com/office/officeart/2009/3/layout/HorizontalOrganizationChart"/>
    <dgm:cxn modelId="{50D4C795-D1F6-9246-BC50-EB6DAC709CE6}" type="presParOf" srcId="{31E814C1-FFDD-BA48-BF9D-F3C8FF892503}" destId="{E1D0C206-488D-6348-BEA7-1FE8B1679EF7}" srcOrd="2" destOrd="0" presId="urn:microsoft.com/office/officeart/2009/3/layout/HorizontalOrganizationChart"/>
    <dgm:cxn modelId="{F7EFA251-516A-5E44-A3FF-EB7279C6AE3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0F961414-F147-0E4C-A5B7-B78926238824}" type="presOf" srcId="{87585F0D-6A81-F747-99EB-D14B33EBB618}" destId="{BCDD8BD9-F9D2-4C44-AB56-5005F5FB7B08}"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F782A322-464D-4845-B7DE-E0FA2B7BB774}" type="presOf" srcId="{7638F483-EC40-4669-A117-0C6040B4A66B}" destId="{A4529214-DB2D-4B21-8831-F60F2A376559}" srcOrd="1" destOrd="0" presId="urn:microsoft.com/office/officeart/2009/3/layout/HorizontalOrganizationChart"/>
    <dgm:cxn modelId="{448FE725-17E1-FF43-A651-D013066AFAE8}" type="presOf" srcId="{57E64457-75B6-40DF-86BF-80888D7FBBC5}" destId="{72A5A8A1-C34D-4CC9-B014-4EDC4C60B5CB}" srcOrd="0" destOrd="0" presId="urn:microsoft.com/office/officeart/2009/3/layout/HorizontalOrganizationChart"/>
    <dgm:cxn modelId="{BDB62B29-8C90-2341-98B1-AA9C1BECA97C}" type="presOf" srcId="{9AC2E227-803C-4016-BF2C-9291B6CAA290}" destId="{2A2AFDF2-2568-44F8-842C-3BFD70D9F2B1}" srcOrd="0" destOrd="0" presId="urn:microsoft.com/office/officeart/2009/3/layout/HorizontalOrganizationChart"/>
    <dgm:cxn modelId="{6C300F2B-F990-1A4A-8865-5904DD47C617}" type="presOf" srcId="{87585F0D-6A81-F747-99EB-D14B33EBB618}" destId="{A73C4A40-2D47-BF42-9EF8-B3BEE9451F45}" srcOrd="0" destOrd="0" presId="urn:microsoft.com/office/officeart/2009/3/layout/HorizontalOrganizationChart"/>
    <dgm:cxn modelId="{BFBBDD2E-EC8A-8E46-896E-FA580BAD57C2}" type="presOf" srcId="{3FA44A42-E0AE-412C-8071-9A37D30DD567}" destId="{CBD704CC-8D6F-4C39-AFA6-3825EE74A965}" srcOrd="1" destOrd="0" presId="urn:microsoft.com/office/officeart/2009/3/layout/HorizontalOrganizationChart"/>
    <dgm:cxn modelId="{83C08E36-A334-5D48-B0D7-CD7EEC4E99A5}" type="presOf" srcId="{9AC2E227-803C-4016-BF2C-9291B6CAA290}" destId="{9CD41DA5-A8A9-4189-B933-DCF665F7DF2D}" srcOrd="1" destOrd="0" presId="urn:microsoft.com/office/officeart/2009/3/layout/HorizontalOrganizationChart"/>
    <dgm:cxn modelId="{4D030B4B-E957-904D-82FF-911D09FC362A}" type="presOf" srcId="{18A5DCF8-381A-9740-A1DC-D1A5033A3647}" destId="{B94BF64B-9716-424E-A851-42E8E7B2B9A7}" srcOrd="0" destOrd="0" presId="urn:microsoft.com/office/officeart/2009/3/layout/HorizontalOrganizationChart"/>
    <dgm:cxn modelId="{08284258-5D0D-664D-961C-0249DFC85543}" type="presOf" srcId="{3FA44A42-E0AE-412C-8071-9A37D30DD567}" destId="{22C8BBC7-02FA-4EF0-899A-834C1FEE39E3}" srcOrd="0" destOrd="0" presId="urn:microsoft.com/office/officeart/2009/3/layout/HorizontalOrganizationChart"/>
    <dgm:cxn modelId="{49D08364-7216-4843-AC9D-0235DA7CADF0}" type="presOf" srcId="{7638F483-EC40-4669-A117-0C6040B4A66B}" destId="{86A07B8D-FF15-4EFF-8681-05A46BF1E797}" srcOrd="0" destOrd="0" presId="urn:microsoft.com/office/officeart/2009/3/layout/HorizontalOrganizationChart"/>
    <dgm:cxn modelId="{185A7985-7629-AF48-867D-73C3823113A6}"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D48151C3-2D96-814B-B48C-CDD92F22FDC1}"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13788A8-00D2-0045-B981-9E0B3D8F5320}" type="presParOf" srcId="{18DB143D-9E27-4E02-AFA5-F665953CBC10}" destId="{07E01157-B979-4F6B-B892-75DB2A2B8B0F}" srcOrd="0" destOrd="0" presId="urn:microsoft.com/office/officeart/2009/3/layout/HorizontalOrganizationChart"/>
    <dgm:cxn modelId="{7CD0E474-54E5-9749-9296-E974480E4F26}" type="presParOf" srcId="{07E01157-B979-4F6B-B892-75DB2A2B8B0F}" destId="{F686C23F-604E-4653-B2CB-27DBB6BED631}" srcOrd="0" destOrd="0" presId="urn:microsoft.com/office/officeart/2009/3/layout/HorizontalOrganizationChart"/>
    <dgm:cxn modelId="{1369F868-54AF-6542-870D-2ABB79FB6EA8}" type="presParOf" srcId="{F686C23F-604E-4653-B2CB-27DBB6BED631}" destId="{2A2AFDF2-2568-44F8-842C-3BFD70D9F2B1}" srcOrd="0" destOrd="0" presId="urn:microsoft.com/office/officeart/2009/3/layout/HorizontalOrganizationChart"/>
    <dgm:cxn modelId="{2D15EF91-9CF4-9A49-95EC-25D6B45DA6DB}" type="presParOf" srcId="{F686C23F-604E-4653-B2CB-27DBB6BED631}" destId="{9CD41DA5-A8A9-4189-B933-DCF665F7DF2D}" srcOrd="1" destOrd="0" presId="urn:microsoft.com/office/officeart/2009/3/layout/HorizontalOrganizationChart"/>
    <dgm:cxn modelId="{C75D3809-FAAE-C74A-8392-3F95CBDA8BAE}" type="presParOf" srcId="{07E01157-B979-4F6B-B892-75DB2A2B8B0F}" destId="{96876921-77F4-4E08-9148-E99125692808}" srcOrd="1" destOrd="0" presId="urn:microsoft.com/office/officeart/2009/3/layout/HorizontalOrganizationChart"/>
    <dgm:cxn modelId="{E444505D-6581-DC40-AC9E-3CBE62838819}" type="presParOf" srcId="{96876921-77F4-4E08-9148-E99125692808}" destId="{CD82D2C2-9EF5-4CA0-9CEE-9265A38A1F4A}" srcOrd="0" destOrd="0" presId="urn:microsoft.com/office/officeart/2009/3/layout/HorizontalOrganizationChart"/>
    <dgm:cxn modelId="{42A0CB97-9E57-5248-968D-BBFD26FC695A}" type="presParOf" srcId="{96876921-77F4-4E08-9148-E99125692808}" destId="{9441C830-A66B-4AFB-9252-8069549D4F0A}" srcOrd="1" destOrd="0" presId="urn:microsoft.com/office/officeart/2009/3/layout/HorizontalOrganizationChart"/>
    <dgm:cxn modelId="{74097EC9-85B5-B945-A392-0A3713DCEA49}" type="presParOf" srcId="{9441C830-A66B-4AFB-9252-8069549D4F0A}" destId="{FEAC7974-4462-4948-9F19-4D53C38CC88A}" srcOrd="0" destOrd="0" presId="urn:microsoft.com/office/officeart/2009/3/layout/HorizontalOrganizationChart"/>
    <dgm:cxn modelId="{60FC1C63-DA75-1B48-998A-02994A2DAE2C}" type="presParOf" srcId="{FEAC7974-4462-4948-9F19-4D53C38CC88A}" destId="{22C8BBC7-02FA-4EF0-899A-834C1FEE39E3}" srcOrd="0" destOrd="0" presId="urn:microsoft.com/office/officeart/2009/3/layout/HorizontalOrganizationChart"/>
    <dgm:cxn modelId="{BC74B6B4-74F5-5943-B0CE-F1919A75D158}" type="presParOf" srcId="{FEAC7974-4462-4948-9F19-4D53C38CC88A}" destId="{CBD704CC-8D6F-4C39-AFA6-3825EE74A965}" srcOrd="1" destOrd="0" presId="urn:microsoft.com/office/officeart/2009/3/layout/HorizontalOrganizationChart"/>
    <dgm:cxn modelId="{FA471C7F-5B54-4741-B04D-AA4000E2AC7D}" type="presParOf" srcId="{9441C830-A66B-4AFB-9252-8069549D4F0A}" destId="{C4FE27A9-6818-468D-8F72-5DEAE64958BC}" srcOrd="1" destOrd="0" presId="urn:microsoft.com/office/officeart/2009/3/layout/HorizontalOrganizationChart"/>
    <dgm:cxn modelId="{4330C0A4-5182-9544-A0A0-07AA75F88098}" type="presParOf" srcId="{9441C830-A66B-4AFB-9252-8069549D4F0A}" destId="{B9E24DCA-DEF6-41DD-8228-40542DF88903}" srcOrd="2" destOrd="0" presId="urn:microsoft.com/office/officeart/2009/3/layout/HorizontalOrganizationChart"/>
    <dgm:cxn modelId="{40E99694-4876-154C-BAE3-67A002477E44}" type="presParOf" srcId="{96876921-77F4-4E08-9148-E99125692808}" destId="{72A5A8A1-C34D-4CC9-B014-4EDC4C60B5CB}" srcOrd="2" destOrd="0" presId="urn:microsoft.com/office/officeart/2009/3/layout/HorizontalOrganizationChart"/>
    <dgm:cxn modelId="{B3ABD8D8-3C26-8343-99CD-00F879814D9E}" type="presParOf" srcId="{96876921-77F4-4E08-9148-E99125692808}" destId="{99464D45-2B22-432F-8F6C-3394CEC310A7}" srcOrd="3" destOrd="0" presId="urn:microsoft.com/office/officeart/2009/3/layout/HorizontalOrganizationChart"/>
    <dgm:cxn modelId="{7A6B540B-F6A3-524F-A0C0-7F02DCC0E85A}" type="presParOf" srcId="{99464D45-2B22-432F-8F6C-3394CEC310A7}" destId="{7EEFA05D-0146-474D-BB41-35A44BBAC0EB}" srcOrd="0" destOrd="0" presId="urn:microsoft.com/office/officeart/2009/3/layout/HorizontalOrganizationChart"/>
    <dgm:cxn modelId="{7449B31A-D333-534B-8A56-559CFC254484}" type="presParOf" srcId="{7EEFA05D-0146-474D-BB41-35A44BBAC0EB}" destId="{86A07B8D-FF15-4EFF-8681-05A46BF1E797}" srcOrd="0" destOrd="0" presId="urn:microsoft.com/office/officeart/2009/3/layout/HorizontalOrganizationChart"/>
    <dgm:cxn modelId="{533B80CC-E1B3-2543-9C09-720F09EA15FD}" type="presParOf" srcId="{7EEFA05D-0146-474D-BB41-35A44BBAC0EB}" destId="{A4529214-DB2D-4B21-8831-F60F2A376559}" srcOrd="1" destOrd="0" presId="urn:microsoft.com/office/officeart/2009/3/layout/HorizontalOrganizationChart"/>
    <dgm:cxn modelId="{80C2A5DF-D9FA-CC4E-903B-B4BB684DD4D4}" type="presParOf" srcId="{99464D45-2B22-432F-8F6C-3394CEC310A7}" destId="{4C9D6515-EA4F-4DBF-A8FE-0711C70136B1}" srcOrd="1" destOrd="0" presId="urn:microsoft.com/office/officeart/2009/3/layout/HorizontalOrganizationChart"/>
    <dgm:cxn modelId="{26B5F018-5AF7-9A43-A790-1EEFDEDAC9B8}" type="presParOf" srcId="{99464D45-2B22-432F-8F6C-3394CEC310A7}" destId="{686779DB-34D3-4F60-84B6-A35826FF3C2A}" srcOrd="2" destOrd="0" presId="urn:microsoft.com/office/officeart/2009/3/layout/HorizontalOrganizationChart"/>
    <dgm:cxn modelId="{B3345C66-A4AA-0843-8DC0-62FEE01EF5BC}" type="presParOf" srcId="{96876921-77F4-4E08-9148-E99125692808}" destId="{B94BF64B-9716-424E-A851-42E8E7B2B9A7}" srcOrd="4" destOrd="0" presId="urn:microsoft.com/office/officeart/2009/3/layout/HorizontalOrganizationChart"/>
    <dgm:cxn modelId="{FB511A72-6192-B94B-9D0A-246AD333D8BD}" type="presParOf" srcId="{96876921-77F4-4E08-9148-E99125692808}" destId="{31E814C1-FFDD-BA48-BF9D-F3C8FF892503}" srcOrd="5" destOrd="0" presId="urn:microsoft.com/office/officeart/2009/3/layout/HorizontalOrganizationChart"/>
    <dgm:cxn modelId="{E52C017C-89B7-FC4B-B059-0C612E4E6E68}" type="presParOf" srcId="{31E814C1-FFDD-BA48-BF9D-F3C8FF892503}" destId="{1780440E-D92A-B040-A710-F8D875101E05}" srcOrd="0" destOrd="0" presId="urn:microsoft.com/office/officeart/2009/3/layout/HorizontalOrganizationChart"/>
    <dgm:cxn modelId="{F9355328-57CB-9E4C-9E4E-5E58A5BE5A72}" type="presParOf" srcId="{1780440E-D92A-B040-A710-F8D875101E05}" destId="{A73C4A40-2D47-BF42-9EF8-B3BEE9451F45}" srcOrd="0" destOrd="0" presId="urn:microsoft.com/office/officeart/2009/3/layout/HorizontalOrganizationChart"/>
    <dgm:cxn modelId="{67B413B2-C92F-3042-AFF7-5886D050BF87}" type="presParOf" srcId="{1780440E-D92A-B040-A710-F8D875101E05}" destId="{BCDD8BD9-F9D2-4C44-AB56-5005F5FB7B08}" srcOrd="1" destOrd="0" presId="urn:microsoft.com/office/officeart/2009/3/layout/HorizontalOrganizationChart"/>
    <dgm:cxn modelId="{B130690C-F319-464A-A24C-8A643043A972}" type="presParOf" srcId="{31E814C1-FFDD-BA48-BF9D-F3C8FF892503}" destId="{B22D4294-1D49-E046-9CF9-7B480D0762E6}" srcOrd="1" destOrd="0" presId="urn:microsoft.com/office/officeart/2009/3/layout/HorizontalOrganizationChart"/>
    <dgm:cxn modelId="{4BC45D92-E3A4-0B41-AA1B-737A8DF17F63}" type="presParOf" srcId="{31E814C1-FFDD-BA48-BF9D-F3C8FF892503}" destId="{E1D0C206-488D-6348-BEA7-1FE8B1679EF7}" srcOrd="2" destOrd="0" presId="urn:microsoft.com/office/officeart/2009/3/layout/HorizontalOrganizationChart"/>
    <dgm:cxn modelId="{0F65D6E1-A773-A14F-815E-E31812B7E9E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FC059409-5575-B344-A4E9-D2A8C13B3011}"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ACD9A5C-6C4E-C241-BBFD-DEC122D1424D}" type="presOf" srcId="{9AC2E227-803C-4016-BF2C-9291B6CAA290}" destId="{9CD41DA5-A8A9-4189-B933-DCF665F7DF2D}" srcOrd="1" destOrd="0" presId="urn:microsoft.com/office/officeart/2009/3/layout/HorizontalOrganizationChart"/>
    <dgm:cxn modelId="{27838E5D-93F1-C044-B77D-71D203C16A38}" type="presOf" srcId="{18A5DCF8-381A-9740-A1DC-D1A5033A3647}" destId="{B94BF64B-9716-424E-A851-42E8E7B2B9A7}" srcOrd="0" destOrd="0" presId="urn:microsoft.com/office/officeart/2009/3/layout/HorizontalOrganizationChart"/>
    <dgm:cxn modelId="{94FD3986-103E-C348-B6D4-A07519973529}" type="presOf" srcId="{87585F0D-6A81-F747-99EB-D14B33EBB618}" destId="{A73C4A40-2D47-BF42-9EF8-B3BEE9451F45}" srcOrd="0" destOrd="0" presId="urn:microsoft.com/office/officeart/2009/3/layout/HorizontalOrganizationChart"/>
    <dgm:cxn modelId="{2829088E-3111-9548-AEC3-63509D44AE12}" type="presOf" srcId="{87585F0D-6A81-F747-99EB-D14B33EBB618}" destId="{BCDD8BD9-F9D2-4C44-AB56-5005F5FB7B08}" srcOrd="1" destOrd="0" presId="urn:microsoft.com/office/officeart/2009/3/layout/HorizontalOrganizationChart"/>
    <dgm:cxn modelId="{D8F1D192-4769-A841-A89A-7BAFD79EBA4F}" type="presOf" srcId="{9AC2E227-803C-4016-BF2C-9291B6CAA290}" destId="{2A2AFDF2-2568-44F8-842C-3BFD70D9F2B1}" srcOrd="0" destOrd="0" presId="urn:microsoft.com/office/officeart/2009/3/layout/HorizontalOrganizationChart"/>
    <dgm:cxn modelId="{F950E797-CBED-1E42-BFD2-3FFA12D7DA8C}" type="presOf" srcId="{57E64457-75B6-40DF-86BF-80888D7FBBC5}" destId="{72A5A8A1-C34D-4CC9-B014-4EDC4C60B5CB}" srcOrd="0" destOrd="0" presId="urn:microsoft.com/office/officeart/2009/3/layout/HorizontalOrganizationChart"/>
    <dgm:cxn modelId="{57656298-3A29-D449-A3C4-673D76E4DFE8}"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D74DEAB5-AF98-F144-AF7B-3D4F2013182F}" type="presOf" srcId="{F05BBA42-D7AF-4BA0-8C3F-85B1FE28E48F}" destId="{18DB143D-9E27-4E02-AFA5-F665953CBC10}" srcOrd="0" destOrd="0" presId="urn:microsoft.com/office/officeart/2009/3/layout/HorizontalOrganizationChart"/>
    <dgm:cxn modelId="{763C8EC4-6B30-C946-B1C7-A3199E55C149}"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DD0CE9CD-F5BC-3E42-90D8-E2E3709CB849}" type="presOf" srcId="{7638F483-EC40-4669-A117-0C6040B4A66B}" destId="{86A07B8D-FF15-4EFF-8681-05A46BF1E797}" srcOrd="0" destOrd="0" presId="urn:microsoft.com/office/officeart/2009/3/layout/HorizontalOrganizationChart"/>
    <dgm:cxn modelId="{91A9CCDF-C7B0-E344-BBB9-76BCD6013C3B}" type="presOf" srcId="{7638F483-EC40-4669-A117-0C6040B4A66B}" destId="{A4529214-DB2D-4B21-8831-F60F2A376559}" srcOrd="1" destOrd="0" presId="urn:microsoft.com/office/officeart/2009/3/layout/HorizontalOrganizationChart"/>
    <dgm:cxn modelId="{5BC3BF0C-47F3-7245-9982-4270812844D5}" type="presParOf" srcId="{18DB143D-9E27-4E02-AFA5-F665953CBC10}" destId="{07E01157-B979-4F6B-B892-75DB2A2B8B0F}" srcOrd="0" destOrd="0" presId="urn:microsoft.com/office/officeart/2009/3/layout/HorizontalOrganizationChart"/>
    <dgm:cxn modelId="{5517EE9F-59F3-274A-8B05-68E85DFAC65F}" type="presParOf" srcId="{07E01157-B979-4F6B-B892-75DB2A2B8B0F}" destId="{F686C23F-604E-4653-B2CB-27DBB6BED631}" srcOrd="0" destOrd="0" presId="urn:microsoft.com/office/officeart/2009/3/layout/HorizontalOrganizationChart"/>
    <dgm:cxn modelId="{2B8AF7EE-2178-8648-8036-CCBB31D90CD1}" type="presParOf" srcId="{F686C23F-604E-4653-B2CB-27DBB6BED631}" destId="{2A2AFDF2-2568-44F8-842C-3BFD70D9F2B1}" srcOrd="0" destOrd="0" presId="urn:microsoft.com/office/officeart/2009/3/layout/HorizontalOrganizationChart"/>
    <dgm:cxn modelId="{722001A6-511A-A24E-84F7-C60D3F98C83C}" type="presParOf" srcId="{F686C23F-604E-4653-B2CB-27DBB6BED631}" destId="{9CD41DA5-A8A9-4189-B933-DCF665F7DF2D}" srcOrd="1" destOrd="0" presId="urn:microsoft.com/office/officeart/2009/3/layout/HorizontalOrganizationChart"/>
    <dgm:cxn modelId="{1EF745F1-CEC9-E345-835E-78007F26D62A}" type="presParOf" srcId="{07E01157-B979-4F6B-B892-75DB2A2B8B0F}" destId="{96876921-77F4-4E08-9148-E99125692808}" srcOrd="1" destOrd="0" presId="urn:microsoft.com/office/officeart/2009/3/layout/HorizontalOrganizationChart"/>
    <dgm:cxn modelId="{98E068B9-E035-DC4A-B741-B95A91DD134B}" type="presParOf" srcId="{96876921-77F4-4E08-9148-E99125692808}" destId="{CD82D2C2-9EF5-4CA0-9CEE-9265A38A1F4A}" srcOrd="0" destOrd="0" presId="urn:microsoft.com/office/officeart/2009/3/layout/HorizontalOrganizationChart"/>
    <dgm:cxn modelId="{FC7A7A17-82BA-4144-916A-4BA394EE7423}" type="presParOf" srcId="{96876921-77F4-4E08-9148-E99125692808}" destId="{9441C830-A66B-4AFB-9252-8069549D4F0A}" srcOrd="1" destOrd="0" presId="urn:microsoft.com/office/officeart/2009/3/layout/HorizontalOrganizationChart"/>
    <dgm:cxn modelId="{8F7F420D-54EF-B743-9E7E-1CA4B2DD54EC}" type="presParOf" srcId="{9441C830-A66B-4AFB-9252-8069549D4F0A}" destId="{FEAC7974-4462-4948-9F19-4D53C38CC88A}" srcOrd="0" destOrd="0" presId="urn:microsoft.com/office/officeart/2009/3/layout/HorizontalOrganizationChart"/>
    <dgm:cxn modelId="{A365D952-69FA-ED46-85DB-E4BBE4E02C96}" type="presParOf" srcId="{FEAC7974-4462-4948-9F19-4D53C38CC88A}" destId="{22C8BBC7-02FA-4EF0-899A-834C1FEE39E3}" srcOrd="0" destOrd="0" presId="urn:microsoft.com/office/officeart/2009/3/layout/HorizontalOrganizationChart"/>
    <dgm:cxn modelId="{F2F0DF0B-3434-9542-92B2-4B5011D1AE03}" type="presParOf" srcId="{FEAC7974-4462-4948-9F19-4D53C38CC88A}" destId="{CBD704CC-8D6F-4C39-AFA6-3825EE74A965}" srcOrd="1" destOrd="0" presId="urn:microsoft.com/office/officeart/2009/3/layout/HorizontalOrganizationChart"/>
    <dgm:cxn modelId="{86C6D92C-E7F0-4043-B155-B5577F05BC49}" type="presParOf" srcId="{9441C830-A66B-4AFB-9252-8069549D4F0A}" destId="{C4FE27A9-6818-468D-8F72-5DEAE64958BC}" srcOrd="1" destOrd="0" presId="urn:microsoft.com/office/officeart/2009/3/layout/HorizontalOrganizationChart"/>
    <dgm:cxn modelId="{AA753A29-55B6-5348-9E8E-7E35D33CC50A}" type="presParOf" srcId="{9441C830-A66B-4AFB-9252-8069549D4F0A}" destId="{B9E24DCA-DEF6-41DD-8228-40542DF88903}" srcOrd="2" destOrd="0" presId="urn:microsoft.com/office/officeart/2009/3/layout/HorizontalOrganizationChart"/>
    <dgm:cxn modelId="{D25CE941-43EB-6C49-A6C6-CA5130807A82}" type="presParOf" srcId="{96876921-77F4-4E08-9148-E99125692808}" destId="{72A5A8A1-C34D-4CC9-B014-4EDC4C60B5CB}" srcOrd="2" destOrd="0" presId="urn:microsoft.com/office/officeart/2009/3/layout/HorizontalOrganizationChart"/>
    <dgm:cxn modelId="{E62BC400-0407-1442-AC14-F5FB6DDAAACA}" type="presParOf" srcId="{96876921-77F4-4E08-9148-E99125692808}" destId="{99464D45-2B22-432F-8F6C-3394CEC310A7}" srcOrd="3" destOrd="0" presId="urn:microsoft.com/office/officeart/2009/3/layout/HorizontalOrganizationChart"/>
    <dgm:cxn modelId="{B1CC3506-E6DF-5744-B476-35DDC3AEA301}" type="presParOf" srcId="{99464D45-2B22-432F-8F6C-3394CEC310A7}" destId="{7EEFA05D-0146-474D-BB41-35A44BBAC0EB}" srcOrd="0" destOrd="0" presId="urn:microsoft.com/office/officeart/2009/3/layout/HorizontalOrganizationChart"/>
    <dgm:cxn modelId="{7B5E741C-125B-7240-905E-017933C2C479}" type="presParOf" srcId="{7EEFA05D-0146-474D-BB41-35A44BBAC0EB}" destId="{86A07B8D-FF15-4EFF-8681-05A46BF1E797}" srcOrd="0" destOrd="0" presId="urn:microsoft.com/office/officeart/2009/3/layout/HorizontalOrganizationChart"/>
    <dgm:cxn modelId="{E639D1D6-9F1D-A34D-85AB-85CA16B35836}" type="presParOf" srcId="{7EEFA05D-0146-474D-BB41-35A44BBAC0EB}" destId="{A4529214-DB2D-4B21-8831-F60F2A376559}" srcOrd="1" destOrd="0" presId="urn:microsoft.com/office/officeart/2009/3/layout/HorizontalOrganizationChart"/>
    <dgm:cxn modelId="{F5ADE416-9D90-4049-82F3-FCB1E3352C99}" type="presParOf" srcId="{99464D45-2B22-432F-8F6C-3394CEC310A7}" destId="{4C9D6515-EA4F-4DBF-A8FE-0711C70136B1}" srcOrd="1" destOrd="0" presId="urn:microsoft.com/office/officeart/2009/3/layout/HorizontalOrganizationChart"/>
    <dgm:cxn modelId="{89D17F20-CCDB-754D-A776-069A88065D6B}" type="presParOf" srcId="{99464D45-2B22-432F-8F6C-3394CEC310A7}" destId="{686779DB-34D3-4F60-84B6-A35826FF3C2A}" srcOrd="2" destOrd="0" presId="urn:microsoft.com/office/officeart/2009/3/layout/HorizontalOrganizationChart"/>
    <dgm:cxn modelId="{D80D212D-4771-6540-9A4A-6BBAF126474C}" type="presParOf" srcId="{96876921-77F4-4E08-9148-E99125692808}" destId="{B94BF64B-9716-424E-A851-42E8E7B2B9A7}" srcOrd="4" destOrd="0" presId="urn:microsoft.com/office/officeart/2009/3/layout/HorizontalOrganizationChart"/>
    <dgm:cxn modelId="{2ACED2B1-2FEE-E342-8EFD-AC6B739F47CA}" type="presParOf" srcId="{96876921-77F4-4E08-9148-E99125692808}" destId="{31E814C1-FFDD-BA48-BF9D-F3C8FF892503}" srcOrd="5" destOrd="0" presId="urn:microsoft.com/office/officeart/2009/3/layout/HorizontalOrganizationChart"/>
    <dgm:cxn modelId="{2FAEA3F4-C28F-5A44-A63A-044A315B3C1A}" type="presParOf" srcId="{31E814C1-FFDD-BA48-BF9D-F3C8FF892503}" destId="{1780440E-D92A-B040-A710-F8D875101E05}" srcOrd="0" destOrd="0" presId="urn:microsoft.com/office/officeart/2009/3/layout/HorizontalOrganizationChart"/>
    <dgm:cxn modelId="{97AB81A3-F16F-444F-91B7-D392BAECC101}" type="presParOf" srcId="{1780440E-D92A-B040-A710-F8D875101E05}" destId="{A73C4A40-2D47-BF42-9EF8-B3BEE9451F45}" srcOrd="0" destOrd="0" presId="urn:microsoft.com/office/officeart/2009/3/layout/HorizontalOrganizationChart"/>
    <dgm:cxn modelId="{2FBDAD05-5EFF-F842-83C2-E15F496BF038}" type="presParOf" srcId="{1780440E-D92A-B040-A710-F8D875101E05}" destId="{BCDD8BD9-F9D2-4C44-AB56-5005F5FB7B08}" srcOrd="1" destOrd="0" presId="urn:microsoft.com/office/officeart/2009/3/layout/HorizontalOrganizationChart"/>
    <dgm:cxn modelId="{CC772DAB-E131-4249-8C04-F603FA89D74F}" type="presParOf" srcId="{31E814C1-FFDD-BA48-BF9D-F3C8FF892503}" destId="{B22D4294-1D49-E046-9CF9-7B480D0762E6}" srcOrd="1" destOrd="0" presId="urn:microsoft.com/office/officeart/2009/3/layout/HorizontalOrganizationChart"/>
    <dgm:cxn modelId="{240BE6B8-9467-F643-84FA-7E44AA4360E8}" type="presParOf" srcId="{31E814C1-FFDD-BA48-BF9D-F3C8FF892503}" destId="{E1D0C206-488D-6348-BEA7-1FE8B1679EF7}" srcOrd="2" destOrd="0" presId="urn:microsoft.com/office/officeart/2009/3/layout/HorizontalOrganizationChart"/>
    <dgm:cxn modelId="{0E5760EE-7404-5340-9574-39F1FD8048B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5DCA219-1189-E444-958E-836CBF49C793}" type="presOf" srcId="{9AC2E227-803C-4016-BF2C-9291B6CAA290}" destId="{9CD41DA5-A8A9-4189-B933-DCF665F7DF2D}" srcOrd="1" destOrd="0" presId="urn:microsoft.com/office/officeart/2009/3/layout/HorizontalOrganizationChart"/>
    <dgm:cxn modelId="{76BB223B-2500-244A-BBB5-7C4DFE5C6915}" type="presOf" srcId="{18A5DCF8-381A-9740-A1DC-D1A5033A3647}" destId="{B94BF64B-9716-424E-A851-42E8E7B2B9A7}" srcOrd="0" destOrd="0" presId="urn:microsoft.com/office/officeart/2009/3/layout/HorizontalOrganizationChart"/>
    <dgm:cxn modelId="{4DC4F945-E1EB-414A-B275-FD2CFC4C2E15}" type="presOf" srcId="{F05BBA42-D7AF-4BA0-8C3F-85B1FE28E48F}" destId="{18DB143D-9E27-4E02-AFA5-F665953CBC10}" srcOrd="0" destOrd="0" presId="urn:microsoft.com/office/officeart/2009/3/layout/HorizontalOrganizationChart"/>
    <dgm:cxn modelId="{7DCAE348-AEE7-B645-A532-4E18EF585078}" type="presOf" srcId="{87585F0D-6A81-F747-99EB-D14B33EBB618}" destId="{BCDD8BD9-F9D2-4C44-AB56-5005F5FB7B08}" srcOrd="1" destOrd="0" presId="urn:microsoft.com/office/officeart/2009/3/layout/HorizontalOrganizationChart"/>
    <dgm:cxn modelId="{0FDCFE56-C7F0-8F45-A58D-7AD7989E6DC2}" type="presOf" srcId="{9AC2E227-803C-4016-BF2C-9291B6CAA290}" destId="{2A2AFDF2-2568-44F8-842C-3BFD70D9F2B1}" srcOrd="0" destOrd="0" presId="urn:microsoft.com/office/officeart/2009/3/layout/HorizontalOrganizationChart"/>
    <dgm:cxn modelId="{C47C8274-D7B6-2C42-B030-4FC0064D1507}" type="presOf" srcId="{3FA44A42-E0AE-412C-8071-9A37D30DD567}" destId="{CBD704CC-8D6F-4C39-AFA6-3825EE74A965}" srcOrd="1" destOrd="0" presId="urn:microsoft.com/office/officeart/2009/3/layout/HorizontalOrganizationChart"/>
    <dgm:cxn modelId="{E3281B93-3575-A54E-A131-1AE06B67BC4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61A7AA2-6A60-8B48-AD0E-7A45ADBD5C28}"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7C69E6D2-9E9B-C443-84AC-676A6290273C}" type="presOf" srcId="{57E64457-75B6-40DF-86BF-80888D7FBBC5}" destId="{72A5A8A1-C34D-4CC9-B014-4EDC4C60B5CB}" srcOrd="0" destOrd="0" presId="urn:microsoft.com/office/officeart/2009/3/layout/HorizontalOrganizationChart"/>
    <dgm:cxn modelId="{D56F09DF-820C-0A4D-A6FE-DAC256A0F19D}" type="presOf" srcId="{7638F483-EC40-4669-A117-0C6040B4A66B}" destId="{86A07B8D-FF15-4EFF-8681-05A46BF1E797}" srcOrd="0" destOrd="0" presId="urn:microsoft.com/office/officeart/2009/3/layout/HorizontalOrganizationChart"/>
    <dgm:cxn modelId="{69521CE0-39B3-634B-8650-3846B9638481}" type="presOf" srcId="{E2369F6E-DA59-4F6E-BD69-6CAA013A82BE}" destId="{CD82D2C2-9EF5-4CA0-9CEE-9265A38A1F4A}" srcOrd="0" destOrd="0" presId="urn:microsoft.com/office/officeart/2009/3/layout/HorizontalOrganizationChart"/>
    <dgm:cxn modelId="{8AF1E2F7-922C-A649-AA00-0EE49937972C}" type="presOf" srcId="{87585F0D-6A81-F747-99EB-D14B33EBB618}" destId="{A73C4A40-2D47-BF42-9EF8-B3BEE9451F45}" srcOrd="0" destOrd="0" presId="urn:microsoft.com/office/officeart/2009/3/layout/HorizontalOrganizationChart"/>
    <dgm:cxn modelId="{2C9625E8-362F-1746-BC96-41C0A9D4C4B2}" type="presParOf" srcId="{18DB143D-9E27-4E02-AFA5-F665953CBC10}" destId="{07E01157-B979-4F6B-B892-75DB2A2B8B0F}" srcOrd="0" destOrd="0" presId="urn:microsoft.com/office/officeart/2009/3/layout/HorizontalOrganizationChart"/>
    <dgm:cxn modelId="{B9DA6F23-541A-2648-8D2D-9E30A166AA48}" type="presParOf" srcId="{07E01157-B979-4F6B-B892-75DB2A2B8B0F}" destId="{F686C23F-604E-4653-B2CB-27DBB6BED631}" srcOrd="0" destOrd="0" presId="urn:microsoft.com/office/officeart/2009/3/layout/HorizontalOrganizationChart"/>
    <dgm:cxn modelId="{283C17D2-9A37-F241-869A-58A9DA029EF7}" type="presParOf" srcId="{F686C23F-604E-4653-B2CB-27DBB6BED631}" destId="{2A2AFDF2-2568-44F8-842C-3BFD70D9F2B1}" srcOrd="0" destOrd="0" presId="urn:microsoft.com/office/officeart/2009/3/layout/HorizontalOrganizationChart"/>
    <dgm:cxn modelId="{24311A8A-0A02-4E4B-92E8-CB35C266AC81}" type="presParOf" srcId="{F686C23F-604E-4653-B2CB-27DBB6BED631}" destId="{9CD41DA5-A8A9-4189-B933-DCF665F7DF2D}" srcOrd="1" destOrd="0" presId="urn:microsoft.com/office/officeart/2009/3/layout/HorizontalOrganizationChart"/>
    <dgm:cxn modelId="{4C09694C-F284-2848-A7D5-64A7401CACD6}" type="presParOf" srcId="{07E01157-B979-4F6B-B892-75DB2A2B8B0F}" destId="{96876921-77F4-4E08-9148-E99125692808}" srcOrd="1" destOrd="0" presId="urn:microsoft.com/office/officeart/2009/3/layout/HorizontalOrganizationChart"/>
    <dgm:cxn modelId="{A58922D6-AE02-7A44-8DD2-130E85B17047}" type="presParOf" srcId="{96876921-77F4-4E08-9148-E99125692808}" destId="{CD82D2C2-9EF5-4CA0-9CEE-9265A38A1F4A}" srcOrd="0" destOrd="0" presId="urn:microsoft.com/office/officeart/2009/3/layout/HorizontalOrganizationChart"/>
    <dgm:cxn modelId="{1671D849-AC5B-3745-9010-12B0A0DB1721}" type="presParOf" srcId="{96876921-77F4-4E08-9148-E99125692808}" destId="{9441C830-A66B-4AFB-9252-8069549D4F0A}" srcOrd="1" destOrd="0" presId="urn:microsoft.com/office/officeart/2009/3/layout/HorizontalOrganizationChart"/>
    <dgm:cxn modelId="{6DF09858-D512-F441-90C8-1DE0F58F912D}" type="presParOf" srcId="{9441C830-A66B-4AFB-9252-8069549D4F0A}" destId="{FEAC7974-4462-4948-9F19-4D53C38CC88A}" srcOrd="0" destOrd="0" presId="urn:microsoft.com/office/officeart/2009/3/layout/HorizontalOrganizationChart"/>
    <dgm:cxn modelId="{27966667-8682-3B46-9828-950BE1E50069}" type="presParOf" srcId="{FEAC7974-4462-4948-9F19-4D53C38CC88A}" destId="{22C8BBC7-02FA-4EF0-899A-834C1FEE39E3}" srcOrd="0" destOrd="0" presId="urn:microsoft.com/office/officeart/2009/3/layout/HorizontalOrganizationChart"/>
    <dgm:cxn modelId="{4981AF56-606F-D34D-BF45-7A5C2582ECF3}" type="presParOf" srcId="{FEAC7974-4462-4948-9F19-4D53C38CC88A}" destId="{CBD704CC-8D6F-4C39-AFA6-3825EE74A965}" srcOrd="1" destOrd="0" presId="urn:microsoft.com/office/officeart/2009/3/layout/HorizontalOrganizationChart"/>
    <dgm:cxn modelId="{2D24AE59-C687-DC4E-B6DC-3A76A27E146C}" type="presParOf" srcId="{9441C830-A66B-4AFB-9252-8069549D4F0A}" destId="{C4FE27A9-6818-468D-8F72-5DEAE64958BC}" srcOrd="1" destOrd="0" presId="urn:microsoft.com/office/officeart/2009/3/layout/HorizontalOrganizationChart"/>
    <dgm:cxn modelId="{34CA7920-7E28-B647-B614-D32EDFCB724E}" type="presParOf" srcId="{9441C830-A66B-4AFB-9252-8069549D4F0A}" destId="{B9E24DCA-DEF6-41DD-8228-40542DF88903}" srcOrd="2" destOrd="0" presId="urn:microsoft.com/office/officeart/2009/3/layout/HorizontalOrganizationChart"/>
    <dgm:cxn modelId="{EA739A5F-F04F-FF48-BE57-1976E7135215}" type="presParOf" srcId="{96876921-77F4-4E08-9148-E99125692808}" destId="{72A5A8A1-C34D-4CC9-B014-4EDC4C60B5CB}" srcOrd="2" destOrd="0" presId="urn:microsoft.com/office/officeart/2009/3/layout/HorizontalOrganizationChart"/>
    <dgm:cxn modelId="{28124071-F618-FF4D-BC55-495692DF479E}" type="presParOf" srcId="{96876921-77F4-4E08-9148-E99125692808}" destId="{99464D45-2B22-432F-8F6C-3394CEC310A7}" srcOrd="3" destOrd="0" presId="urn:microsoft.com/office/officeart/2009/3/layout/HorizontalOrganizationChart"/>
    <dgm:cxn modelId="{A04A3C71-552B-F946-80EA-5F7FC524AAD2}" type="presParOf" srcId="{99464D45-2B22-432F-8F6C-3394CEC310A7}" destId="{7EEFA05D-0146-474D-BB41-35A44BBAC0EB}" srcOrd="0" destOrd="0" presId="urn:microsoft.com/office/officeart/2009/3/layout/HorizontalOrganizationChart"/>
    <dgm:cxn modelId="{7A17E43B-25FC-8141-B9FC-2B2277CA8C31}" type="presParOf" srcId="{7EEFA05D-0146-474D-BB41-35A44BBAC0EB}" destId="{86A07B8D-FF15-4EFF-8681-05A46BF1E797}" srcOrd="0" destOrd="0" presId="urn:microsoft.com/office/officeart/2009/3/layout/HorizontalOrganizationChart"/>
    <dgm:cxn modelId="{FC2261D4-1A9E-C34D-B68E-8EE7F4B4B21E}" type="presParOf" srcId="{7EEFA05D-0146-474D-BB41-35A44BBAC0EB}" destId="{A4529214-DB2D-4B21-8831-F60F2A376559}" srcOrd="1" destOrd="0" presId="urn:microsoft.com/office/officeart/2009/3/layout/HorizontalOrganizationChart"/>
    <dgm:cxn modelId="{B7E5427B-23C3-C74D-BBF8-FDB33DC87930}" type="presParOf" srcId="{99464D45-2B22-432F-8F6C-3394CEC310A7}" destId="{4C9D6515-EA4F-4DBF-A8FE-0711C70136B1}" srcOrd="1" destOrd="0" presId="urn:microsoft.com/office/officeart/2009/3/layout/HorizontalOrganizationChart"/>
    <dgm:cxn modelId="{B603EAF1-F006-E44B-AE2D-B53BAAF0A7E2}" type="presParOf" srcId="{99464D45-2B22-432F-8F6C-3394CEC310A7}" destId="{686779DB-34D3-4F60-84B6-A35826FF3C2A}" srcOrd="2" destOrd="0" presId="urn:microsoft.com/office/officeart/2009/3/layout/HorizontalOrganizationChart"/>
    <dgm:cxn modelId="{B92CEE4B-540B-8942-B4B1-C84CCF087ECF}" type="presParOf" srcId="{96876921-77F4-4E08-9148-E99125692808}" destId="{B94BF64B-9716-424E-A851-42E8E7B2B9A7}" srcOrd="4" destOrd="0" presId="urn:microsoft.com/office/officeart/2009/3/layout/HorizontalOrganizationChart"/>
    <dgm:cxn modelId="{E7EA4875-F37E-134A-8B85-797D4E29E2F9}" type="presParOf" srcId="{96876921-77F4-4E08-9148-E99125692808}" destId="{31E814C1-FFDD-BA48-BF9D-F3C8FF892503}" srcOrd="5" destOrd="0" presId="urn:microsoft.com/office/officeart/2009/3/layout/HorizontalOrganizationChart"/>
    <dgm:cxn modelId="{3D5F9377-C455-E945-BEF9-AA1EF668C06C}" type="presParOf" srcId="{31E814C1-FFDD-BA48-BF9D-F3C8FF892503}" destId="{1780440E-D92A-B040-A710-F8D875101E05}" srcOrd="0" destOrd="0" presId="urn:microsoft.com/office/officeart/2009/3/layout/HorizontalOrganizationChart"/>
    <dgm:cxn modelId="{69A6DD16-895A-534F-9BB4-ED62EE652DC2}" type="presParOf" srcId="{1780440E-D92A-B040-A710-F8D875101E05}" destId="{A73C4A40-2D47-BF42-9EF8-B3BEE9451F45}" srcOrd="0" destOrd="0" presId="urn:microsoft.com/office/officeart/2009/3/layout/HorizontalOrganizationChart"/>
    <dgm:cxn modelId="{72974786-D2B8-A44E-AA93-AC52B7FC816E}" type="presParOf" srcId="{1780440E-D92A-B040-A710-F8D875101E05}" destId="{BCDD8BD9-F9D2-4C44-AB56-5005F5FB7B08}" srcOrd="1" destOrd="0" presId="urn:microsoft.com/office/officeart/2009/3/layout/HorizontalOrganizationChart"/>
    <dgm:cxn modelId="{200CC5A4-7655-C24C-8147-9815C53B4553}" type="presParOf" srcId="{31E814C1-FFDD-BA48-BF9D-F3C8FF892503}" destId="{B22D4294-1D49-E046-9CF9-7B480D0762E6}" srcOrd="1" destOrd="0" presId="urn:microsoft.com/office/officeart/2009/3/layout/HorizontalOrganizationChart"/>
    <dgm:cxn modelId="{07D7A97F-6A91-7F4F-A1D9-6AE765DC4CAA}" type="presParOf" srcId="{31E814C1-FFDD-BA48-BF9D-F3C8FF892503}" destId="{E1D0C206-488D-6348-BEA7-1FE8B1679EF7}" srcOrd="2" destOrd="0" presId="urn:microsoft.com/office/officeart/2009/3/layout/HorizontalOrganizationChart"/>
    <dgm:cxn modelId="{C1D39826-1C8C-0B4E-BA49-354C263643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a:solidFill>
          <a:schemeClr val="accent2">
            <a:lumMod val="75000"/>
          </a:schemeClr>
        </a:solidFill>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5DCA219-1189-E444-958E-836CBF49C793}" type="presOf" srcId="{9AC2E227-803C-4016-BF2C-9291B6CAA290}" destId="{9CD41DA5-A8A9-4189-B933-DCF665F7DF2D}" srcOrd="1" destOrd="0" presId="urn:microsoft.com/office/officeart/2009/3/layout/HorizontalOrganizationChart"/>
    <dgm:cxn modelId="{76BB223B-2500-244A-BBB5-7C4DFE5C6915}" type="presOf" srcId="{18A5DCF8-381A-9740-A1DC-D1A5033A3647}" destId="{B94BF64B-9716-424E-A851-42E8E7B2B9A7}" srcOrd="0" destOrd="0" presId="urn:microsoft.com/office/officeart/2009/3/layout/HorizontalOrganizationChart"/>
    <dgm:cxn modelId="{4DC4F945-E1EB-414A-B275-FD2CFC4C2E15}" type="presOf" srcId="{F05BBA42-D7AF-4BA0-8C3F-85B1FE28E48F}" destId="{18DB143D-9E27-4E02-AFA5-F665953CBC10}" srcOrd="0" destOrd="0" presId="urn:microsoft.com/office/officeart/2009/3/layout/HorizontalOrganizationChart"/>
    <dgm:cxn modelId="{7DCAE348-AEE7-B645-A532-4E18EF585078}" type="presOf" srcId="{87585F0D-6A81-F747-99EB-D14B33EBB618}" destId="{BCDD8BD9-F9D2-4C44-AB56-5005F5FB7B08}" srcOrd="1" destOrd="0" presId="urn:microsoft.com/office/officeart/2009/3/layout/HorizontalOrganizationChart"/>
    <dgm:cxn modelId="{0FDCFE56-C7F0-8F45-A58D-7AD7989E6DC2}" type="presOf" srcId="{9AC2E227-803C-4016-BF2C-9291B6CAA290}" destId="{2A2AFDF2-2568-44F8-842C-3BFD70D9F2B1}" srcOrd="0" destOrd="0" presId="urn:microsoft.com/office/officeart/2009/3/layout/HorizontalOrganizationChart"/>
    <dgm:cxn modelId="{C47C8274-D7B6-2C42-B030-4FC0064D1507}" type="presOf" srcId="{3FA44A42-E0AE-412C-8071-9A37D30DD567}" destId="{CBD704CC-8D6F-4C39-AFA6-3825EE74A965}" srcOrd="1" destOrd="0" presId="urn:microsoft.com/office/officeart/2009/3/layout/HorizontalOrganizationChart"/>
    <dgm:cxn modelId="{E3281B93-3575-A54E-A131-1AE06B67BC4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61A7AA2-6A60-8B48-AD0E-7A45ADBD5C28}"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7C69E6D2-9E9B-C443-84AC-676A6290273C}" type="presOf" srcId="{57E64457-75B6-40DF-86BF-80888D7FBBC5}" destId="{72A5A8A1-C34D-4CC9-B014-4EDC4C60B5CB}" srcOrd="0" destOrd="0" presId="urn:microsoft.com/office/officeart/2009/3/layout/HorizontalOrganizationChart"/>
    <dgm:cxn modelId="{D56F09DF-820C-0A4D-A6FE-DAC256A0F19D}" type="presOf" srcId="{7638F483-EC40-4669-A117-0C6040B4A66B}" destId="{86A07B8D-FF15-4EFF-8681-05A46BF1E797}" srcOrd="0" destOrd="0" presId="urn:microsoft.com/office/officeart/2009/3/layout/HorizontalOrganizationChart"/>
    <dgm:cxn modelId="{69521CE0-39B3-634B-8650-3846B9638481}" type="presOf" srcId="{E2369F6E-DA59-4F6E-BD69-6CAA013A82BE}" destId="{CD82D2C2-9EF5-4CA0-9CEE-9265A38A1F4A}" srcOrd="0" destOrd="0" presId="urn:microsoft.com/office/officeart/2009/3/layout/HorizontalOrganizationChart"/>
    <dgm:cxn modelId="{8AF1E2F7-922C-A649-AA00-0EE49937972C}" type="presOf" srcId="{87585F0D-6A81-F747-99EB-D14B33EBB618}" destId="{A73C4A40-2D47-BF42-9EF8-B3BEE9451F45}" srcOrd="0" destOrd="0" presId="urn:microsoft.com/office/officeart/2009/3/layout/HorizontalOrganizationChart"/>
    <dgm:cxn modelId="{2C9625E8-362F-1746-BC96-41C0A9D4C4B2}" type="presParOf" srcId="{18DB143D-9E27-4E02-AFA5-F665953CBC10}" destId="{07E01157-B979-4F6B-B892-75DB2A2B8B0F}" srcOrd="0" destOrd="0" presId="urn:microsoft.com/office/officeart/2009/3/layout/HorizontalOrganizationChart"/>
    <dgm:cxn modelId="{B9DA6F23-541A-2648-8D2D-9E30A166AA48}" type="presParOf" srcId="{07E01157-B979-4F6B-B892-75DB2A2B8B0F}" destId="{F686C23F-604E-4653-B2CB-27DBB6BED631}" srcOrd="0" destOrd="0" presId="urn:microsoft.com/office/officeart/2009/3/layout/HorizontalOrganizationChart"/>
    <dgm:cxn modelId="{283C17D2-9A37-F241-869A-58A9DA029EF7}" type="presParOf" srcId="{F686C23F-604E-4653-B2CB-27DBB6BED631}" destId="{2A2AFDF2-2568-44F8-842C-3BFD70D9F2B1}" srcOrd="0" destOrd="0" presId="urn:microsoft.com/office/officeart/2009/3/layout/HorizontalOrganizationChart"/>
    <dgm:cxn modelId="{24311A8A-0A02-4E4B-92E8-CB35C266AC81}" type="presParOf" srcId="{F686C23F-604E-4653-B2CB-27DBB6BED631}" destId="{9CD41DA5-A8A9-4189-B933-DCF665F7DF2D}" srcOrd="1" destOrd="0" presId="urn:microsoft.com/office/officeart/2009/3/layout/HorizontalOrganizationChart"/>
    <dgm:cxn modelId="{4C09694C-F284-2848-A7D5-64A7401CACD6}" type="presParOf" srcId="{07E01157-B979-4F6B-B892-75DB2A2B8B0F}" destId="{96876921-77F4-4E08-9148-E99125692808}" srcOrd="1" destOrd="0" presId="urn:microsoft.com/office/officeart/2009/3/layout/HorizontalOrganizationChart"/>
    <dgm:cxn modelId="{A58922D6-AE02-7A44-8DD2-130E85B17047}" type="presParOf" srcId="{96876921-77F4-4E08-9148-E99125692808}" destId="{CD82D2C2-9EF5-4CA0-9CEE-9265A38A1F4A}" srcOrd="0" destOrd="0" presId="urn:microsoft.com/office/officeart/2009/3/layout/HorizontalOrganizationChart"/>
    <dgm:cxn modelId="{1671D849-AC5B-3745-9010-12B0A0DB1721}" type="presParOf" srcId="{96876921-77F4-4E08-9148-E99125692808}" destId="{9441C830-A66B-4AFB-9252-8069549D4F0A}" srcOrd="1" destOrd="0" presId="urn:microsoft.com/office/officeart/2009/3/layout/HorizontalOrganizationChart"/>
    <dgm:cxn modelId="{6DF09858-D512-F441-90C8-1DE0F58F912D}" type="presParOf" srcId="{9441C830-A66B-4AFB-9252-8069549D4F0A}" destId="{FEAC7974-4462-4948-9F19-4D53C38CC88A}" srcOrd="0" destOrd="0" presId="urn:microsoft.com/office/officeart/2009/3/layout/HorizontalOrganizationChart"/>
    <dgm:cxn modelId="{27966667-8682-3B46-9828-950BE1E50069}" type="presParOf" srcId="{FEAC7974-4462-4948-9F19-4D53C38CC88A}" destId="{22C8BBC7-02FA-4EF0-899A-834C1FEE39E3}" srcOrd="0" destOrd="0" presId="urn:microsoft.com/office/officeart/2009/3/layout/HorizontalOrganizationChart"/>
    <dgm:cxn modelId="{4981AF56-606F-D34D-BF45-7A5C2582ECF3}" type="presParOf" srcId="{FEAC7974-4462-4948-9F19-4D53C38CC88A}" destId="{CBD704CC-8D6F-4C39-AFA6-3825EE74A965}" srcOrd="1" destOrd="0" presId="urn:microsoft.com/office/officeart/2009/3/layout/HorizontalOrganizationChart"/>
    <dgm:cxn modelId="{2D24AE59-C687-DC4E-B6DC-3A76A27E146C}" type="presParOf" srcId="{9441C830-A66B-4AFB-9252-8069549D4F0A}" destId="{C4FE27A9-6818-468D-8F72-5DEAE64958BC}" srcOrd="1" destOrd="0" presId="urn:microsoft.com/office/officeart/2009/3/layout/HorizontalOrganizationChart"/>
    <dgm:cxn modelId="{34CA7920-7E28-B647-B614-D32EDFCB724E}" type="presParOf" srcId="{9441C830-A66B-4AFB-9252-8069549D4F0A}" destId="{B9E24DCA-DEF6-41DD-8228-40542DF88903}" srcOrd="2" destOrd="0" presId="urn:microsoft.com/office/officeart/2009/3/layout/HorizontalOrganizationChart"/>
    <dgm:cxn modelId="{EA739A5F-F04F-FF48-BE57-1976E7135215}" type="presParOf" srcId="{96876921-77F4-4E08-9148-E99125692808}" destId="{72A5A8A1-C34D-4CC9-B014-4EDC4C60B5CB}" srcOrd="2" destOrd="0" presId="urn:microsoft.com/office/officeart/2009/3/layout/HorizontalOrganizationChart"/>
    <dgm:cxn modelId="{28124071-F618-FF4D-BC55-495692DF479E}" type="presParOf" srcId="{96876921-77F4-4E08-9148-E99125692808}" destId="{99464D45-2B22-432F-8F6C-3394CEC310A7}" srcOrd="3" destOrd="0" presId="urn:microsoft.com/office/officeart/2009/3/layout/HorizontalOrganizationChart"/>
    <dgm:cxn modelId="{A04A3C71-552B-F946-80EA-5F7FC524AAD2}" type="presParOf" srcId="{99464D45-2B22-432F-8F6C-3394CEC310A7}" destId="{7EEFA05D-0146-474D-BB41-35A44BBAC0EB}" srcOrd="0" destOrd="0" presId="urn:microsoft.com/office/officeart/2009/3/layout/HorizontalOrganizationChart"/>
    <dgm:cxn modelId="{7A17E43B-25FC-8141-B9FC-2B2277CA8C31}" type="presParOf" srcId="{7EEFA05D-0146-474D-BB41-35A44BBAC0EB}" destId="{86A07B8D-FF15-4EFF-8681-05A46BF1E797}" srcOrd="0" destOrd="0" presId="urn:microsoft.com/office/officeart/2009/3/layout/HorizontalOrganizationChart"/>
    <dgm:cxn modelId="{FC2261D4-1A9E-C34D-B68E-8EE7F4B4B21E}" type="presParOf" srcId="{7EEFA05D-0146-474D-BB41-35A44BBAC0EB}" destId="{A4529214-DB2D-4B21-8831-F60F2A376559}" srcOrd="1" destOrd="0" presId="urn:microsoft.com/office/officeart/2009/3/layout/HorizontalOrganizationChart"/>
    <dgm:cxn modelId="{B7E5427B-23C3-C74D-BBF8-FDB33DC87930}" type="presParOf" srcId="{99464D45-2B22-432F-8F6C-3394CEC310A7}" destId="{4C9D6515-EA4F-4DBF-A8FE-0711C70136B1}" srcOrd="1" destOrd="0" presId="urn:microsoft.com/office/officeart/2009/3/layout/HorizontalOrganizationChart"/>
    <dgm:cxn modelId="{B603EAF1-F006-E44B-AE2D-B53BAAF0A7E2}" type="presParOf" srcId="{99464D45-2B22-432F-8F6C-3394CEC310A7}" destId="{686779DB-34D3-4F60-84B6-A35826FF3C2A}" srcOrd="2" destOrd="0" presId="urn:microsoft.com/office/officeart/2009/3/layout/HorizontalOrganizationChart"/>
    <dgm:cxn modelId="{B92CEE4B-540B-8942-B4B1-C84CCF087ECF}" type="presParOf" srcId="{96876921-77F4-4E08-9148-E99125692808}" destId="{B94BF64B-9716-424E-A851-42E8E7B2B9A7}" srcOrd="4" destOrd="0" presId="urn:microsoft.com/office/officeart/2009/3/layout/HorizontalOrganizationChart"/>
    <dgm:cxn modelId="{E7EA4875-F37E-134A-8B85-797D4E29E2F9}" type="presParOf" srcId="{96876921-77F4-4E08-9148-E99125692808}" destId="{31E814C1-FFDD-BA48-BF9D-F3C8FF892503}" srcOrd="5" destOrd="0" presId="urn:microsoft.com/office/officeart/2009/3/layout/HorizontalOrganizationChart"/>
    <dgm:cxn modelId="{3D5F9377-C455-E945-BEF9-AA1EF668C06C}" type="presParOf" srcId="{31E814C1-FFDD-BA48-BF9D-F3C8FF892503}" destId="{1780440E-D92A-B040-A710-F8D875101E05}" srcOrd="0" destOrd="0" presId="urn:microsoft.com/office/officeart/2009/3/layout/HorizontalOrganizationChart"/>
    <dgm:cxn modelId="{69A6DD16-895A-534F-9BB4-ED62EE652DC2}" type="presParOf" srcId="{1780440E-D92A-B040-A710-F8D875101E05}" destId="{A73C4A40-2D47-BF42-9EF8-B3BEE9451F45}" srcOrd="0" destOrd="0" presId="urn:microsoft.com/office/officeart/2009/3/layout/HorizontalOrganizationChart"/>
    <dgm:cxn modelId="{72974786-D2B8-A44E-AA93-AC52B7FC816E}" type="presParOf" srcId="{1780440E-D92A-B040-A710-F8D875101E05}" destId="{BCDD8BD9-F9D2-4C44-AB56-5005F5FB7B08}" srcOrd="1" destOrd="0" presId="urn:microsoft.com/office/officeart/2009/3/layout/HorizontalOrganizationChart"/>
    <dgm:cxn modelId="{200CC5A4-7655-C24C-8147-9815C53B4553}" type="presParOf" srcId="{31E814C1-FFDD-BA48-BF9D-F3C8FF892503}" destId="{B22D4294-1D49-E046-9CF9-7B480D0762E6}" srcOrd="1" destOrd="0" presId="urn:microsoft.com/office/officeart/2009/3/layout/HorizontalOrganizationChart"/>
    <dgm:cxn modelId="{07D7A97F-6A91-7F4F-A1D9-6AE765DC4CAA}" type="presParOf" srcId="{31E814C1-FFDD-BA48-BF9D-F3C8FF892503}" destId="{E1D0C206-488D-6348-BEA7-1FE8B1679EF7}" srcOrd="2" destOrd="0" presId="urn:microsoft.com/office/officeart/2009/3/layout/HorizontalOrganizationChart"/>
    <dgm:cxn modelId="{C1D39826-1C8C-0B4E-BA49-354C263643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5DCA219-1189-E444-958E-836CBF49C793}" type="presOf" srcId="{9AC2E227-803C-4016-BF2C-9291B6CAA290}" destId="{9CD41DA5-A8A9-4189-B933-DCF665F7DF2D}" srcOrd="1" destOrd="0" presId="urn:microsoft.com/office/officeart/2009/3/layout/HorizontalOrganizationChart"/>
    <dgm:cxn modelId="{76BB223B-2500-244A-BBB5-7C4DFE5C6915}" type="presOf" srcId="{18A5DCF8-381A-9740-A1DC-D1A5033A3647}" destId="{B94BF64B-9716-424E-A851-42E8E7B2B9A7}" srcOrd="0" destOrd="0" presId="urn:microsoft.com/office/officeart/2009/3/layout/HorizontalOrganizationChart"/>
    <dgm:cxn modelId="{4DC4F945-E1EB-414A-B275-FD2CFC4C2E15}" type="presOf" srcId="{F05BBA42-D7AF-4BA0-8C3F-85B1FE28E48F}" destId="{18DB143D-9E27-4E02-AFA5-F665953CBC10}" srcOrd="0" destOrd="0" presId="urn:microsoft.com/office/officeart/2009/3/layout/HorizontalOrganizationChart"/>
    <dgm:cxn modelId="{7DCAE348-AEE7-B645-A532-4E18EF585078}" type="presOf" srcId="{87585F0D-6A81-F747-99EB-D14B33EBB618}" destId="{BCDD8BD9-F9D2-4C44-AB56-5005F5FB7B08}" srcOrd="1" destOrd="0" presId="urn:microsoft.com/office/officeart/2009/3/layout/HorizontalOrganizationChart"/>
    <dgm:cxn modelId="{0FDCFE56-C7F0-8F45-A58D-7AD7989E6DC2}" type="presOf" srcId="{9AC2E227-803C-4016-BF2C-9291B6CAA290}" destId="{2A2AFDF2-2568-44F8-842C-3BFD70D9F2B1}" srcOrd="0" destOrd="0" presId="urn:microsoft.com/office/officeart/2009/3/layout/HorizontalOrganizationChart"/>
    <dgm:cxn modelId="{C47C8274-D7B6-2C42-B030-4FC0064D1507}" type="presOf" srcId="{3FA44A42-E0AE-412C-8071-9A37D30DD567}" destId="{CBD704CC-8D6F-4C39-AFA6-3825EE74A965}" srcOrd="1" destOrd="0" presId="urn:microsoft.com/office/officeart/2009/3/layout/HorizontalOrganizationChart"/>
    <dgm:cxn modelId="{E3281B93-3575-A54E-A131-1AE06B67BC4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61A7AA2-6A60-8B48-AD0E-7A45ADBD5C28}"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7C69E6D2-9E9B-C443-84AC-676A6290273C}" type="presOf" srcId="{57E64457-75B6-40DF-86BF-80888D7FBBC5}" destId="{72A5A8A1-C34D-4CC9-B014-4EDC4C60B5CB}" srcOrd="0" destOrd="0" presId="urn:microsoft.com/office/officeart/2009/3/layout/HorizontalOrganizationChart"/>
    <dgm:cxn modelId="{D56F09DF-820C-0A4D-A6FE-DAC256A0F19D}" type="presOf" srcId="{7638F483-EC40-4669-A117-0C6040B4A66B}" destId="{86A07B8D-FF15-4EFF-8681-05A46BF1E797}" srcOrd="0" destOrd="0" presId="urn:microsoft.com/office/officeart/2009/3/layout/HorizontalOrganizationChart"/>
    <dgm:cxn modelId="{69521CE0-39B3-634B-8650-3846B9638481}" type="presOf" srcId="{E2369F6E-DA59-4F6E-BD69-6CAA013A82BE}" destId="{CD82D2C2-9EF5-4CA0-9CEE-9265A38A1F4A}" srcOrd="0" destOrd="0" presId="urn:microsoft.com/office/officeart/2009/3/layout/HorizontalOrganizationChart"/>
    <dgm:cxn modelId="{8AF1E2F7-922C-A649-AA00-0EE49937972C}" type="presOf" srcId="{87585F0D-6A81-F747-99EB-D14B33EBB618}" destId="{A73C4A40-2D47-BF42-9EF8-B3BEE9451F45}" srcOrd="0" destOrd="0" presId="urn:microsoft.com/office/officeart/2009/3/layout/HorizontalOrganizationChart"/>
    <dgm:cxn modelId="{2C9625E8-362F-1746-BC96-41C0A9D4C4B2}" type="presParOf" srcId="{18DB143D-9E27-4E02-AFA5-F665953CBC10}" destId="{07E01157-B979-4F6B-B892-75DB2A2B8B0F}" srcOrd="0" destOrd="0" presId="urn:microsoft.com/office/officeart/2009/3/layout/HorizontalOrganizationChart"/>
    <dgm:cxn modelId="{B9DA6F23-541A-2648-8D2D-9E30A166AA48}" type="presParOf" srcId="{07E01157-B979-4F6B-B892-75DB2A2B8B0F}" destId="{F686C23F-604E-4653-B2CB-27DBB6BED631}" srcOrd="0" destOrd="0" presId="urn:microsoft.com/office/officeart/2009/3/layout/HorizontalOrganizationChart"/>
    <dgm:cxn modelId="{283C17D2-9A37-F241-869A-58A9DA029EF7}" type="presParOf" srcId="{F686C23F-604E-4653-B2CB-27DBB6BED631}" destId="{2A2AFDF2-2568-44F8-842C-3BFD70D9F2B1}" srcOrd="0" destOrd="0" presId="urn:microsoft.com/office/officeart/2009/3/layout/HorizontalOrganizationChart"/>
    <dgm:cxn modelId="{24311A8A-0A02-4E4B-92E8-CB35C266AC81}" type="presParOf" srcId="{F686C23F-604E-4653-B2CB-27DBB6BED631}" destId="{9CD41DA5-A8A9-4189-B933-DCF665F7DF2D}" srcOrd="1" destOrd="0" presId="urn:microsoft.com/office/officeart/2009/3/layout/HorizontalOrganizationChart"/>
    <dgm:cxn modelId="{4C09694C-F284-2848-A7D5-64A7401CACD6}" type="presParOf" srcId="{07E01157-B979-4F6B-B892-75DB2A2B8B0F}" destId="{96876921-77F4-4E08-9148-E99125692808}" srcOrd="1" destOrd="0" presId="urn:microsoft.com/office/officeart/2009/3/layout/HorizontalOrganizationChart"/>
    <dgm:cxn modelId="{A58922D6-AE02-7A44-8DD2-130E85B17047}" type="presParOf" srcId="{96876921-77F4-4E08-9148-E99125692808}" destId="{CD82D2C2-9EF5-4CA0-9CEE-9265A38A1F4A}" srcOrd="0" destOrd="0" presId="urn:microsoft.com/office/officeart/2009/3/layout/HorizontalOrganizationChart"/>
    <dgm:cxn modelId="{1671D849-AC5B-3745-9010-12B0A0DB1721}" type="presParOf" srcId="{96876921-77F4-4E08-9148-E99125692808}" destId="{9441C830-A66B-4AFB-9252-8069549D4F0A}" srcOrd="1" destOrd="0" presId="urn:microsoft.com/office/officeart/2009/3/layout/HorizontalOrganizationChart"/>
    <dgm:cxn modelId="{6DF09858-D512-F441-90C8-1DE0F58F912D}" type="presParOf" srcId="{9441C830-A66B-4AFB-9252-8069549D4F0A}" destId="{FEAC7974-4462-4948-9F19-4D53C38CC88A}" srcOrd="0" destOrd="0" presId="urn:microsoft.com/office/officeart/2009/3/layout/HorizontalOrganizationChart"/>
    <dgm:cxn modelId="{27966667-8682-3B46-9828-950BE1E50069}" type="presParOf" srcId="{FEAC7974-4462-4948-9F19-4D53C38CC88A}" destId="{22C8BBC7-02FA-4EF0-899A-834C1FEE39E3}" srcOrd="0" destOrd="0" presId="urn:microsoft.com/office/officeart/2009/3/layout/HorizontalOrganizationChart"/>
    <dgm:cxn modelId="{4981AF56-606F-D34D-BF45-7A5C2582ECF3}" type="presParOf" srcId="{FEAC7974-4462-4948-9F19-4D53C38CC88A}" destId="{CBD704CC-8D6F-4C39-AFA6-3825EE74A965}" srcOrd="1" destOrd="0" presId="urn:microsoft.com/office/officeart/2009/3/layout/HorizontalOrganizationChart"/>
    <dgm:cxn modelId="{2D24AE59-C687-DC4E-B6DC-3A76A27E146C}" type="presParOf" srcId="{9441C830-A66B-4AFB-9252-8069549D4F0A}" destId="{C4FE27A9-6818-468D-8F72-5DEAE64958BC}" srcOrd="1" destOrd="0" presId="urn:microsoft.com/office/officeart/2009/3/layout/HorizontalOrganizationChart"/>
    <dgm:cxn modelId="{34CA7920-7E28-B647-B614-D32EDFCB724E}" type="presParOf" srcId="{9441C830-A66B-4AFB-9252-8069549D4F0A}" destId="{B9E24DCA-DEF6-41DD-8228-40542DF88903}" srcOrd="2" destOrd="0" presId="urn:microsoft.com/office/officeart/2009/3/layout/HorizontalOrganizationChart"/>
    <dgm:cxn modelId="{EA739A5F-F04F-FF48-BE57-1976E7135215}" type="presParOf" srcId="{96876921-77F4-4E08-9148-E99125692808}" destId="{72A5A8A1-C34D-4CC9-B014-4EDC4C60B5CB}" srcOrd="2" destOrd="0" presId="urn:microsoft.com/office/officeart/2009/3/layout/HorizontalOrganizationChart"/>
    <dgm:cxn modelId="{28124071-F618-FF4D-BC55-495692DF479E}" type="presParOf" srcId="{96876921-77F4-4E08-9148-E99125692808}" destId="{99464D45-2B22-432F-8F6C-3394CEC310A7}" srcOrd="3" destOrd="0" presId="urn:microsoft.com/office/officeart/2009/3/layout/HorizontalOrganizationChart"/>
    <dgm:cxn modelId="{A04A3C71-552B-F946-80EA-5F7FC524AAD2}" type="presParOf" srcId="{99464D45-2B22-432F-8F6C-3394CEC310A7}" destId="{7EEFA05D-0146-474D-BB41-35A44BBAC0EB}" srcOrd="0" destOrd="0" presId="urn:microsoft.com/office/officeart/2009/3/layout/HorizontalOrganizationChart"/>
    <dgm:cxn modelId="{7A17E43B-25FC-8141-B9FC-2B2277CA8C31}" type="presParOf" srcId="{7EEFA05D-0146-474D-BB41-35A44BBAC0EB}" destId="{86A07B8D-FF15-4EFF-8681-05A46BF1E797}" srcOrd="0" destOrd="0" presId="urn:microsoft.com/office/officeart/2009/3/layout/HorizontalOrganizationChart"/>
    <dgm:cxn modelId="{FC2261D4-1A9E-C34D-B68E-8EE7F4B4B21E}" type="presParOf" srcId="{7EEFA05D-0146-474D-BB41-35A44BBAC0EB}" destId="{A4529214-DB2D-4B21-8831-F60F2A376559}" srcOrd="1" destOrd="0" presId="urn:microsoft.com/office/officeart/2009/3/layout/HorizontalOrganizationChart"/>
    <dgm:cxn modelId="{B7E5427B-23C3-C74D-BBF8-FDB33DC87930}" type="presParOf" srcId="{99464D45-2B22-432F-8F6C-3394CEC310A7}" destId="{4C9D6515-EA4F-4DBF-A8FE-0711C70136B1}" srcOrd="1" destOrd="0" presId="urn:microsoft.com/office/officeart/2009/3/layout/HorizontalOrganizationChart"/>
    <dgm:cxn modelId="{B603EAF1-F006-E44B-AE2D-B53BAAF0A7E2}" type="presParOf" srcId="{99464D45-2B22-432F-8F6C-3394CEC310A7}" destId="{686779DB-34D3-4F60-84B6-A35826FF3C2A}" srcOrd="2" destOrd="0" presId="urn:microsoft.com/office/officeart/2009/3/layout/HorizontalOrganizationChart"/>
    <dgm:cxn modelId="{B92CEE4B-540B-8942-B4B1-C84CCF087ECF}" type="presParOf" srcId="{96876921-77F4-4E08-9148-E99125692808}" destId="{B94BF64B-9716-424E-A851-42E8E7B2B9A7}" srcOrd="4" destOrd="0" presId="urn:microsoft.com/office/officeart/2009/3/layout/HorizontalOrganizationChart"/>
    <dgm:cxn modelId="{E7EA4875-F37E-134A-8B85-797D4E29E2F9}" type="presParOf" srcId="{96876921-77F4-4E08-9148-E99125692808}" destId="{31E814C1-FFDD-BA48-BF9D-F3C8FF892503}" srcOrd="5" destOrd="0" presId="urn:microsoft.com/office/officeart/2009/3/layout/HorizontalOrganizationChart"/>
    <dgm:cxn modelId="{3D5F9377-C455-E945-BEF9-AA1EF668C06C}" type="presParOf" srcId="{31E814C1-FFDD-BA48-BF9D-F3C8FF892503}" destId="{1780440E-D92A-B040-A710-F8D875101E05}" srcOrd="0" destOrd="0" presId="urn:microsoft.com/office/officeart/2009/3/layout/HorizontalOrganizationChart"/>
    <dgm:cxn modelId="{69A6DD16-895A-534F-9BB4-ED62EE652DC2}" type="presParOf" srcId="{1780440E-D92A-B040-A710-F8D875101E05}" destId="{A73C4A40-2D47-BF42-9EF8-B3BEE9451F45}" srcOrd="0" destOrd="0" presId="urn:microsoft.com/office/officeart/2009/3/layout/HorizontalOrganizationChart"/>
    <dgm:cxn modelId="{72974786-D2B8-A44E-AA93-AC52B7FC816E}" type="presParOf" srcId="{1780440E-D92A-B040-A710-F8D875101E05}" destId="{BCDD8BD9-F9D2-4C44-AB56-5005F5FB7B08}" srcOrd="1" destOrd="0" presId="urn:microsoft.com/office/officeart/2009/3/layout/HorizontalOrganizationChart"/>
    <dgm:cxn modelId="{200CC5A4-7655-C24C-8147-9815C53B4553}" type="presParOf" srcId="{31E814C1-FFDD-BA48-BF9D-F3C8FF892503}" destId="{B22D4294-1D49-E046-9CF9-7B480D0762E6}" srcOrd="1" destOrd="0" presId="urn:microsoft.com/office/officeart/2009/3/layout/HorizontalOrganizationChart"/>
    <dgm:cxn modelId="{07D7A97F-6A91-7F4F-A1D9-6AE765DC4CAA}" type="presParOf" srcId="{31E814C1-FFDD-BA48-BF9D-F3C8FF892503}" destId="{E1D0C206-488D-6348-BEA7-1FE8B1679EF7}" srcOrd="2" destOrd="0" presId="urn:microsoft.com/office/officeart/2009/3/layout/HorizontalOrganizationChart"/>
    <dgm:cxn modelId="{C1D39826-1C8C-0B4E-BA49-354C263643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5DCA219-1189-E444-958E-836CBF49C793}" type="presOf" srcId="{9AC2E227-803C-4016-BF2C-9291B6CAA290}" destId="{9CD41DA5-A8A9-4189-B933-DCF665F7DF2D}" srcOrd="1" destOrd="0" presId="urn:microsoft.com/office/officeart/2009/3/layout/HorizontalOrganizationChart"/>
    <dgm:cxn modelId="{76BB223B-2500-244A-BBB5-7C4DFE5C6915}" type="presOf" srcId="{18A5DCF8-381A-9740-A1DC-D1A5033A3647}" destId="{B94BF64B-9716-424E-A851-42E8E7B2B9A7}" srcOrd="0" destOrd="0" presId="urn:microsoft.com/office/officeart/2009/3/layout/HorizontalOrganizationChart"/>
    <dgm:cxn modelId="{4DC4F945-E1EB-414A-B275-FD2CFC4C2E15}" type="presOf" srcId="{F05BBA42-D7AF-4BA0-8C3F-85B1FE28E48F}" destId="{18DB143D-9E27-4E02-AFA5-F665953CBC10}" srcOrd="0" destOrd="0" presId="urn:microsoft.com/office/officeart/2009/3/layout/HorizontalOrganizationChart"/>
    <dgm:cxn modelId="{7DCAE348-AEE7-B645-A532-4E18EF585078}" type="presOf" srcId="{87585F0D-6A81-F747-99EB-D14B33EBB618}" destId="{BCDD8BD9-F9D2-4C44-AB56-5005F5FB7B08}" srcOrd="1" destOrd="0" presId="urn:microsoft.com/office/officeart/2009/3/layout/HorizontalOrganizationChart"/>
    <dgm:cxn modelId="{0FDCFE56-C7F0-8F45-A58D-7AD7989E6DC2}" type="presOf" srcId="{9AC2E227-803C-4016-BF2C-9291B6CAA290}" destId="{2A2AFDF2-2568-44F8-842C-3BFD70D9F2B1}" srcOrd="0" destOrd="0" presId="urn:microsoft.com/office/officeart/2009/3/layout/HorizontalOrganizationChart"/>
    <dgm:cxn modelId="{C47C8274-D7B6-2C42-B030-4FC0064D1507}" type="presOf" srcId="{3FA44A42-E0AE-412C-8071-9A37D30DD567}" destId="{CBD704CC-8D6F-4C39-AFA6-3825EE74A965}" srcOrd="1" destOrd="0" presId="urn:microsoft.com/office/officeart/2009/3/layout/HorizontalOrganizationChart"/>
    <dgm:cxn modelId="{E3281B93-3575-A54E-A131-1AE06B67BC4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61A7AA2-6A60-8B48-AD0E-7A45ADBD5C28}"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7C69E6D2-9E9B-C443-84AC-676A6290273C}" type="presOf" srcId="{57E64457-75B6-40DF-86BF-80888D7FBBC5}" destId="{72A5A8A1-C34D-4CC9-B014-4EDC4C60B5CB}" srcOrd="0" destOrd="0" presId="urn:microsoft.com/office/officeart/2009/3/layout/HorizontalOrganizationChart"/>
    <dgm:cxn modelId="{D56F09DF-820C-0A4D-A6FE-DAC256A0F19D}" type="presOf" srcId="{7638F483-EC40-4669-A117-0C6040B4A66B}" destId="{86A07B8D-FF15-4EFF-8681-05A46BF1E797}" srcOrd="0" destOrd="0" presId="urn:microsoft.com/office/officeart/2009/3/layout/HorizontalOrganizationChart"/>
    <dgm:cxn modelId="{69521CE0-39B3-634B-8650-3846B9638481}" type="presOf" srcId="{E2369F6E-DA59-4F6E-BD69-6CAA013A82BE}" destId="{CD82D2C2-9EF5-4CA0-9CEE-9265A38A1F4A}" srcOrd="0" destOrd="0" presId="urn:microsoft.com/office/officeart/2009/3/layout/HorizontalOrganizationChart"/>
    <dgm:cxn modelId="{8AF1E2F7-922C-A649-AA00-0EE49937972C}" type="presOf" srcId="{87585F0D-6A81-F747-99EB-D14B33EBB618}" destId="{A73C4A40-2D47-BF42-9EF8-B3BEE9451F45}" srcOrd="0" destOrd="0" presId="urn:microsoft.com/office/officeart/2009/3/layout/HorizontalOrganizationChart"/>
    <dgm:cxn modelId="{2C9625E8-362F-1746-BC96-41C0A9D4C4B2}" type="presParOf" srcId="{18DB143D-9E27-4E02-AFA5-F665953CBC10}" destId="{07E01157-B979-4F6B-B892-75DB2A2B8B0F}" srcOrd="0" destOrd="0" presId="urn:microsoft.com/office/officeart/2009/3/layout/HorizontalOrganizationChart"/>
    <dgm:cxn modelId="{B9DA6F23-541A-2648-8D2D-9E30A166AA48}" type="presParOf" srcId="{07E01157-B979-4F6B-B892-75DB2A2B8B0F}" destId="{F686C23F-604E-4653-B2CB-27DBB6BED631}" srcOrd="0" destOrd="0" presId="urn:microsoft.com/office/officeart/2009/3/layout/HorizontalOrganizationChart"/>
    <dgm:cxn modelId="{283C17D2-9A37-F241-869A-58A9DA029EF7}" type="presParOf" srcId="{F686C23F-604E-4653-B2CB-27DBB6BED631}" destId="{2A2AFDF2-2568-44F8-842C-3BFD70D9F2B1}" srcOrd="0" destOrd="0" presId="urn:microsoft.com/office/officeart/2009/3/layout/HorizontalOrganizationChart"/>
    <dgm:cxn modelId="{24311A8A-0A02-4E4B-92E8-CB35C266AC81}" type="presParOf" srcId="{F686C23F-604E-4653-B2CB-27DBB6BED631}" destId="{9CD41DA5-A8A9-4189-B933-DCF665F7DF2D}" srcOrd="1" destOrd="0" presId="urn:microsoft.com/office/officeart/2009/3/layout/HorizontalOrganizationChart"/>
    <dgm:cxn modelId="{4C09694C-F284-2848-A7D5-64A7401CACD6}" type="presParOf" srcId="{07E01157-B979-4F6B-B892-75DB2A2B8B0F}" destId="{96876921-77F4-4E08-9148-E99125692808}" srcOrd="1" destOrd="0" presId="urn:microsoft.com/office/officeart/2009/3/layout/HorizontalOrganizationChart"/>
    <dgm:cxn modelId="{A58922D6-AE02-7A44-8DD2-130E85B17047}" type="presParOf" srcId="{96876921-77F4-4E08-9148-E99125692808}" destId="{CD82D2C2-9EF5-4CA0-9CEE-9265A38A1F4A}" srcOrd="0" destOrd="0" presId="urn:microsoft.com/office/officeart/2009/3/layout/HorizontalOrganizationChart"/>
    <dgm:cxn modelId="{1671D849-AC5B-3745-9010-12B0A0DB1721}" type="presParOf" srcId="{96876921-77F4-4E08-9148-E99125692808}" destId="{9441C830-A66B-4AFB-9252-8069549D4F0A}" srcOrd="1" destOrd="0" presId="urn:microsoft.com/office/officeart/2009/3/layout/HorizontalOrganizationChart"/>
    <dgm:cxn modelId="{6DF09858-D512-F441-90C8-1DE0F58F912D}" type="presParOf" srcId="{9441C830-A66B-4AFB-9252-8069549D4F0A}" destId="{FEAC7974-4462-4948-9F19-4D53C38CC88A}" srcOrd="0" destOrd="0" presId="urn:microsoft.com/office/officeart/2009/3/layout/HorizontalOrganizationChart"/>
    <dgm:cxn modelId="{27966667-8682-3B46-9828-950BE1E50069}" type="presParOf" srcId="{FEAC7974-4462-4948-9F19-4D53C38CC88A}" destId="{22C8BBC7-02FA-4EF0-899A-834C1FEE39E3}" srcOrd="0" destOrd="0" presId="urn:microsoft.com/office/officeart/2009/3/layout/HorizontalOrganizationChart"/>
    <dgm:cxn modelId="{4981AF56-606F-D34D-BF45-7A5C2582ECF3}" type="presParOf" srcId="{FEAC7974-4462-4948-9F19-4D53C38CC88A}" destId="{CBD704CC-8D6F-4C39-AFA6-3825EE74A965}" srcOrd="1" destOrd="0" presId="urn:microsoft.com/office/officeart/2009/3/layout/HorizontalOrganizationChart"/>
    <dgm:cxn modelId="{2D24AE59-C687-DC4E-B6DC-3A76A27E146C}" type="presParOf" srcId="{9441C830-A66B-4AFB-9252-8069549D4F0A}" destId="{C4FE27A9-6818-468D-8F72-5DEAE64958BC}" srcOrd="1" destOrd="0" presId="urn:microsoft.com/office/officeart/2009/3/layout/HorizontalOrganizationChart"/>
    <dgm:cxn modelId="{34CA7920-7E28-B647-B614-D32EDFCB724E}" type="presParOf" srcId="{9441C830-A66B-4AFB-9252-8069549D4F0A}" destId="{B9E24DCA-DEF6-41DD-8228-40542DF88903}" srcOrd="2" destOrd="0" presId="urn:microsoft.com/office/officeart/2009/3/layout/HorizontalOrganizationChart"/>
    <dgm:cxn modelId="{EA739A5F-F04F-FF48-BE57-1976E7135215}" type="presParOf" srcId="{96876921-77F4-4E08-9148-E99125692808}" destId="{72A5A8A1-C34D-4CC9-B014-4EDC4C60B5CB}" srcOrd="2" destOrd="0" presId="urn:microsoft.com/office/officeart/2009/3/layout/HorizontalOrganizationChart"/>
    <dgm:cxn modelId="{28124071-F618-FF4D-BC55-495692DF479E}" type="presParOf" srcId="{96876921-77F4-4E08-9148-E99125692808}" destId="{99464D45-2B22-432F-8F6C-3394CEC310A7}" srcOrd="3" destOrd="0" presId="urn:microsoft.com/office/officeart/2009/3/layout/HorizontalOrganizationChart"/>
    <dgm:cxn modelId="{A04A3C71-552B-F946-80EA-5F7FC524AAD2}" type="presParOf" srcId="{99464D45-2B22-432F-8F6C-3394CEC310A7}" destId="{7EEFA05D-0146-474D-BB41-35A44BBAC0EB}" srcOrd="0" destOrd="0" presId="urn:microsoft.com/office/officeart/2009/3/layout/HorizontalOrganizationChart"/>
    <dgm:cxn modelId="{7A17E43B-25FC-8141-B9FC-2B2277CA8C31}" type="presParOf" srcId="{7EEFA05D-0146-474D-BB41-35A44BBAC0EB}" destId="{86A07B8D-FF15-4EFF-8681-05A46BF1E797}" srcOrd="0" destOrd="0" presId="urn:microsoft.com/office/officeart/2009/3/layout/HorizontalOrganizationChart"/>
    <dgm:cxn modelId="{FC2261D4-1A9E-C34D-B68E-8EE7F4B4B21E}" type="presParOf" srcId="{7EEFA05D-0146-474D-BB41-35A44BBAC0EB}" destId="{A4529214-DB2D-4B21-8831-F60F2A376559}" srcOrd="1" destOrd="0" presId="urn:microsoft.com/office/officeart/2009/3/layout/HorizontalOrganizationChart"/>
    <dgm:cxn modelId="{B7E5427B-23C3-C74D-BBF8-FDB33DC87930}" type="presParOf" srcId="{99464D45-2B22-432F-8F6C-3394CEC310A7}" destId="{4C9D6515-EA4F-4DBF-A8FE-0711C70136B1}" srcOrd="1" destOrd="0" presId="urn:microsoft.com/office/officeart/2009/3/layout/HorizontalOrganizationChart"/>
    <dgm:cxn modelId="{B603EAF1-F006-E44B-AE2D-B53BAAF0A7E2}" type="presParOf" srcId="{99464D45-2B22-432F-8F6C-3394CEC310A7}" destId="{686779DB-34D3-4F60-84B6-A35826FF3C2A}" srcOrd="2" destOrd="0" presId="urn:microsoft.com/office/officeart/2009/3/layout/HorizontalOrganizationChart"/>
    <dgm:cxn modelId="{B92CEE4B-540B-8942-B4B1-C84CCF087ECF}" type="presParOf" srcId="{96876921-77F4-4E08-9148-E99125692808}" destId="{B94BF64B-9716-424E-A851-42E8E7B2B9A7}" srcOrd="4" destOrd="0" presId="urn:microsoft.com/office/officeart/2009/3/layout/HorizontalOrganizationChart"/>
    <dgm:cxn modelId="{E7EA4875-F37E-134A-8B85-797D4E29E2F9}" type="presParOf" srcId="{96876921-77F4-4E08-9148-E99125692808}" destId="{31E814C1-FFDD-BA48-BF9D-F3C8FF892503}" srcOrd="5" destOrd="0" presId="urn:microsoft.com/office/officeart/2009/3/layout/HorizontalOrganizationChart"/>
    <dgm:cxn modelId="{3D5F9377-C455-E945-BEF9-AA1EF668C06C}" type="presParOf" srcId="{31E814C1-FFDD-BA48-BF9D-F3C8FF892503}" destId="{1780440E-D92A-B040-A710-F8D875101E05}" srcOrd="0" destOrd="0" presId="urn:microsoft.com/office/officeart/2009/3/layout/HorizontalOrganizationChart"/>
    <dgm:cxn modelId="{69A6DD16-895A-534F-9BB4-ED62EE652DC2}" type="presParOf" srcId="{1780440E-D92A-B040-A710-F8D875101E05}" destId="{A73C4A40-2D47-BF42-9EF8-B3BEE9451F45}" srcOrd="0" destOrd="0" presId="urn:microsoft.com/office/officeart/2009/3/layout/HorizontalOrganizationChart"/>
    <dgm:cxn modelId="{72974786-D2B8-A44E-AA93-AC52B7FC816E}" type="presParOf" srcId="{1780440E-D92A-B040-A710-F8D875101E05}" destId="{BCDD8BD9-F9D2-4C44-AB56-5005F5FB7B08}" srcOrd="1" destOrd="0" presId="urn:microsoft.com/office/officeart/2009/3/layout/HorizontalOrganizationChart"/>
    <dgm:cxn modelId="{200CC5A4-7655-C24C-8147-9815C53B4553}" type="presParOf" srcId="{31E814C1-FFDD-BA48-BF9D-F3C8FF892503}" destId="{B22D4294-1D49-E046-9CF9-7B480D0762E6}" srcOrd="1" destOrd="0" presId="urn:microsoft.com/office/officeart/2009/3/layout/HorizontalOrganizationChart"/>
    <dgm:cxn modelId="{07D7A97F-6A91-7F4F-A1D9-6AE765DC4CAA}" type="presParOf" srcId="{31E814C1-FFDD-BA48-BF9D-F3C8FF892503}" destId="{E1D0C206-488D-6348-BEA7-1FE8B1679EF7}" srcOrd="2" destOrd="0" presId="urn:microsoft.com/office/officeart/2009/3/layout/HorizontalOrganizationChart"/>
    <dgm:cxn modelId="{C1D39826-1C8C-0B4E-BA49-354C263643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F5DCA219-1189-E444-958E-836CBF49C793}" type="presOf" srcId="{9AC2E227-803C-4016-BF2C-9291B6CAA290}" destId="{9CD41DA5-A8A9-4189-B933-DCF665F7DF2D}" srcOrd="1" destOrd="0" presId="urn:microsoft.com/office/officeart/2009/3/layout/HorizontalOrganizationChart"/>
    <dgm:cxn modelId="{76BB223B-2500-244A-BBB5-7C4DFE5C6915}" type="presOf" srcId="{18A5DCF8-381A-9740-A1DC-D1A5033A3647}" destId="{B94BF64B-9716-424E-A851-42E8E7B2B9A7}" srcOrd="0" destOrd="0" presId="urn:microsoft.com/office/officeart/2009/3/layout/HorizontalOrganizationChart"/>
    <dgm:cxn modelId="{4DC4F945-E1EB-414A-B275-FD2CFC4C2E15}" type="presOf" srcId="{F05BBA42-D7AF-4BA0-8C3F-85B1FE28E48F}" destId="{18DB143D-9E27-4E02-AFA5-F665953CBC10}" srcOrd="0" destOrd="0" presId="urn:microsoft.com/office/officeart/2009/3/layout/HorizontalOrganizationChart"/>
    <dgm:cxn modelId="{7DCAE348-AEE7-B645-A532-4E18EF585078}" type="presOf" srcId="{87585F0D-6A81-F747-99EB-D14B33EBB618}" destId="{BCDD8BD9-F9D2-4C44-AB56-5005F5FB7B08}" srcOrd="1" destOrd="0" presId="urn:microsoft.com/office/officeart/2009/3/layout/HorizontalOrganizationChart"/>
    <dgm:cxn modelId="{0FDCFE56-C7F0-8F45-A58D-7AD7989E6DC2}" type="presOf" srcId="{9AC2E227-803C-4016-BF2C-9291B6CAA290}" destId="{2A2AFDF2-2568-44F8-842C-3BFD70D9F2B1}" srcOrd="0" destOrd="0" presId="urn:microsoft.com/office/officeart/2009/3/layout/HorizontalOrganizationChart"/>
    <dgm:cxn modelId="{C47C8274-D7B6-2C42-B030-4FC0064D1507}" type="presOf" srcId="{3FA44A42-E0AE-412C-8071-9A37D30DD567}" destId="{CBD704CC-8D6F-4C39-AFA6-3825EE74A965}" srcOrd="1" destOrd="0" presId="urn:microsoft.com/office/officeart/2009/3/layout/HorizontalOrganizationChart"/>
    <dgm:cxn modelId="{E3281B93-3575-A54E-A131-1AE06B67BC4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61A7AA2-6A60-8B48-AD0E-7A45ADBD5C28}"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7C69E6D2-9E9B-C443-84AC-676A6290273C}" type="presOf" srcId="{57E64457-75B6-40DF-86BF-80888D7FBBC5}" destId="{72A5A8A1-C34D-4CC9-B014-4EDC4C60B5CB}" srcOrd="0" destOrd="0" presId="urn:microsoft.com/office/officeart/2009/3/layout/HorizontalOrganizationChart"/>
    <dgm:cxn modelId="{D56F09DF-820C-0A4D-A6FE-DAC256A0F19D}" type="presOf" srcId="{7638F483-EC40-4669-A117-0C6040B4A66B}" destId="{86A07B8D-FF15-4EFF-8681-05A46BF1E797}" srcOrd="0" destOrd="0" presId="urn:microsoft.com/office/officeart/2009/3/layout/HorizontalOrganizationChart"/>
    <dgm:cxn modelId="{69521CE0-39B3-634B-8650-3846B9638481}" type="presOf" srcId="{E2369F6E-DA59-4F6E-BD69-6CAA013A82BE}" destId="{CD82D2C2-9EF5-4CA0-9CEE-9265A38A1F4A}" srcOrd="0" destOrd="0" presId="urn:microsoft.com/office/officeart/2009/3/layout/HorizontalOrganizationChart"/>
    <dgm:cxn modelId="{8AF1E2F7-922C-A649-AA00-0EE49937972C}" type="presOf" srcId="{87585F0D-6A81-F747-99EB-D14B33EBB618}" destId="{A73C4A40-2D47-BF42-9EF8-B3BEE9451F45}" srcOrd="0" destOrd="0" presId="urn:microsoft.com/office/officeart/2009/3/layout/HorizontalOrganizationChart"/>
    <dgm:cxn modelId="{2C9625E8-362F-1746-BC96-41C0A9D4C4B2}" type="presParOf" srcId="{18DB143D-9E27-4E02-AFA5-F665953CBC10}" destId="{07E01157-B979-4F6B-B892-75DB2A2B8B0F}" srcOrd="0" destOrd="0" presId="urn:microsoft.com/office/officeart/2009/3/layout/HorizontalOrganizationChart"/>
    <dgm:cxn modelId="{B9DA6F23-541A-2648-8D2D-9E30A166AA48}" type="presParOf" srcId="{07E01157-B979-4F6B-B892-75DB2A2B8B0F}" destId="{F686C23F-604E-4653-B2CB-27DBB6BED631}" srcOrd="0" destOrd="0" presId="urn:microsoft.com/office/officeart/2009/3/layout/HorizontalOrganizationChart"/>
    <dgm:cxn modelId="{283C17D2-9A37-F241-869A-58A9DA029EF7}" type="presParOf" srcId="{F686C23F-604E-4653-B2CB-27DBB6BED631}" destId="{2A2AFDF2-2568-44F8-842C-3BFD70D9F2B1}" srcOrd="0" destOrd="0" presId="urn:microsoft.com/office/officeart/2009/3/layout/HorizontalOrganizationChart"/>
    <dgm:cxn modelId="{24311A8A-0A02-4E4B-92E8-CB35C266AC81}" type="presParOf" srcId="{F686C23F-604E-4653-B2CB-27DBB6BED631}" destId="{9CD41DA5-A8A9-4189-B933-DCF665F7DF2D}" srcOrd="1" destOrd="0" presId="urn:microsoft.com/office/officeart/2009/3/layout/HorizontalOrganizationChart"/>
    <dgm:cxn modelId="{4C09694C-F284-2848-A7D5-64A7401CACD6}" type="presParOf" srcId="{07E01157-B979-4F6B-B892-75DB2A2B8B0F}" destId="{96876921-77F4-4E08-9148-E99125692808}" srcOrd="1" destOrd="0" presId="urn:microsoft.com/office/officeart/2009/3/layout/HorizontalOrganizationChart"/>
    <dgm:cxn modelId="{A58922D6-AE02-7A44-8DD2-130E85B17047}" type="presParOf" srcId="{96876921-77F4-4E08-9148-E99125692808}" destId="{CD82D2C2-9EF5-4CA0-9CEE-9265A38A1F4A}" srcOrd="0" destOrd="0" presId="urn:microsoft.com/office/officeart/2009/3/layout/HorizontalOrganizationChart"/>
    <dgm:cxn modelId="{1671D849-AC5B-3745-9010-12B0A0DB1721}" type="presParOf" srcId="{96876921-77F4-4E08-9148-E99125692808}" destId="{9441C830-A66B-4AFB-9252-8069549D4F0A}" srcOrd="1" destOrd="0" presId="urn:microsoft.com/office/officeart/2009/3/layout/HorizontalOrganizationChart"/>
    <dgm:cxn modelId="{6DF09858-D512-F441-90C8-1DE0F58F912D}" type="presParOf" srcId="{9441C830-A66B-4AFB-9252-8069549D4F0A}" destId="{FEAC7974-4462-4948-9F19-4D53C38CC88A}" srcOrd="0" destOrd="0" presId="urn:microsoft.com/office/officeart/2009/3/layout/HorizontalOrganizationChart"/>
    <dgm:cxn modelId="{27966667-8682-3B46-9828-950BE1E50069}" type="presParOf" srcId="{FEAC7974-4462-4948-9F19-4D53C38CC88A}" destId="{22C8BBC7-02FA-4EF0-899A-834C1FEE39E3}" srcOrd="0" destOrd="0" presId="urn:microsoft.com/office/officeart/2009/3/layout/HorizontalOrganizationChart"/>
    <dgm:cxn modelId="{4981AF56-606F-D34D-BF45-7A5C2582ECF3}" type="presParOf" srcId="{FEAC7974-4462-4948-9F19-4D53C38CC88A}" destId="{CBD704CC-8D6F-4C39-AFA6-3825EE74A965}" srcOrd="1" destOrd="0" presId="urn:microsoft.com/office/officeart/2009/3/layout/HorizontalOrganizationChart"/>
    <dgm:cxn modelId="{2D24AE59-C687-DC4E-B6DC-3A76A27E146C}" type="presParOf" srcId="{9441C830-A66B-4AFB-9252-8069549D4F0A}" destId="{C4FE27A9-6818-468D-8F72-5DEAE64958BC}" srcOrd="1" destOrd="0" presId="urn:microsoft.com/office/officeart/2009/3/layout/HorizontalOrganizationChart"/>
    <dgm:cxn modelId="{34CA7920-7E28-B647-B614-D32EDFCB724E}" type="presParOf" srcId="{9441C830-A66B-4AFB-9252-8069549D4F0A}" destId="{B9E24DCA-DEF6-41DD-8228-40542DF88903}" srcOrd="2" destOrd="0" presId="urn:microsoft.com/office/officeart/2009/3/layout/HorizontalOrganizationChart"/>
    <dgm:cxn modelId="{EA739A5F-F04F-FF48-BE57-1976E7135215}" type="presParOf" srcId="{96876921-77F4-4E08-9148-E99125692808}" destId="{72A5A8A1-C34D-4CC9-B014-4EDC4C60B5CB}" srcOrd="2" destOrd="0" presId="urn:microsoft.com/office/officeart/2009/3/layout/HorizontalOrganizationChart"/>
    <dgm:cxn modelId="{28124071-F618-FF4D-BC55-495692DF479E}" type="presParOf" srcId="{96876921-77F4-4E08-9148-E99125692808}" destId="{99464D45-2B22-432F-8F6C-3394CEC310A7}" srcOrd="3" destOrd="0" presId="urn:microsoft.com/office/officeart/2009/3/layout/HorizontalOrganizationChart"/>
    <dgm:cxn modelId="{A04A3C71-552B-F946-80EA-5F7FC524AAD2}" type="presParOf" srcId="{99464D45-2B22-432F-8F6C-3394CEC310A7}" destId="{7EEFA05D-0146-474D-BB41-35A44BBAC0EB}" srcOrd="0" destOrd="0" presId="urn:microsoft.com/office/officeart/2009/3/layout/HorizontalOrganizationChart"/>
    <dgm:cxn modelId="{7A17E43B-25FC-8141-B9FC-2B2277CA8C31}" type="presParOf" srcId="{7EEFA05D-0146-474D-BB41-35A44BBAC0EB}" destId="{86A07B8D-FF15-4EFF-8681-05A46BF1E797}" srcOrd="0" destOrd="0" presId="urn:microsoft.com/office/officeart/2009/3/layout/HorizontalOrganizationChart"/>
    <dgm:cxn modelId="{FC2261D4-1A9E-C34D-B68E-8EE7F4B4B21E}" type="presParOf" srcId="{7EEFA05D-0146-474D-BB41-35A44BBAC0EB}" destId="{A4529214-DB2D-4B21-8831-F60F2A376559}" srcOrd="1" destOrd="0" presId="urn:microsoft.com/office/officeart/2009/3/layout/HorizontalOrganizationChart"/>
    <dgm:cxn modelId="{B7E5427B-23C3-C74D-BBF8-FDB33DC87930}" type="presParOf" srcId="{99464D45-2B22-432F-8F6C-3394CEC310A7}" destId="{4C9D6515-EA4F-4DBF-A8FE-0711C70136B1}" srcOrd="1" destOrd="0" presId="urn:microsoft.com/office/officeart/2009/3/layout/HorizontalOrganizationChart"/>
    <dgm:cxn modelId="{B603EAF1-F006-E44B-AE2D-B53BAAF0A7E2}" type="presParOf" srcId="{99464D45-2B22-432F-8F6C-3394CEC310A7}" destId="{686779DB-34D3-4F60-84B6-A35826FF3C2A}" srcOrd="2" destOrd="0" presId="urn:microsoft.com/office/officeart/2009/3/layout/HorizontalOrganizationChart"/>
    <dgm:cxn modelId="{B92CEE4B-540B-8942-B4B1-C84CCF087ECF}" type="presParOf" srcId="{96876921-77F4-4E08-9148-E99125692808}" destId="{B94BF64B-9716-424E-A851-42E8E7B2B9A7}" srcOrd="4" destOrd="0" presId="urn:microsoft.com/office/officeart/2009/3/layout/HorizontalOrganizationChart"/>
    <dgm:cxn modelId="{E7EA4875-F37E-134A-8B85-797D4E29E2F9}" type="presParOf" srcId="{96876921-77F4-4E08-9148-E99125692808}" destId="{31E814C1-FFDD-BA48-BF9D-F3C8FF892503}" srcOrd="5" destOrd="0" presId="urn:microsoft.com/office/officeart/2009/3/layout/HorizontalOrganizationChart"/>
    <dgm:cxn modelId="{3D5F9377-C455-E945-BEF9-AA1EF668C06C}" type="presParOf" srcId="{31E814C1-FFDD-BA48-BF9D-F3C8FF892503}" destId="{1780440E-D92A-B040-A710-F8D875101E05}" srcOrd="0" destOrd="0" presId="urn:microsoft.com/office/officeart/2009/3/layout/HorizontalOrganizationChart"/>
    <dgm:cxn modelId="{69A6DD16-895A-534F-9BB4-ED62EE652DC2}" type="presParOf" srcId="{1780440E-D92A-B040-A710-F8D875101E05}" destId="{A73C4A40-2D47-BF42-9EF8-B3BEE9451F45}" srcOrd="0" destOrd="0" presId="urn:microsoft.com/office/officeart/2009/3/layout/HorizontalOrganizationChart"/>
    <dgm:cxn modelId="{72974786-D2B8-A44E-AA93-AC52B7FC816E}" type="presParOf" srcId="{1780440E-D92A-B040-A710-F8D875101E05}" destId="{BCDD8BD9-F9D2-4C44-AB56-5005F5FB7B08}" srcOrd="1" destOrd="0" presId="urn:microsoft.com/office/officeart/2009/3/layout/HorizontalOrganizationChart"/>
    <dgm:cxn modelId="{200CC5A4-7655-C24C-8147-9815C53B4553}" type="presParOf" srcId="{31E814C1-FFDD-BA48-BF9D-F3C8FF892503}" destId="{B22D4294-1D49-E046-9CF9-7B480D0762E6}" srcOrd="1" destOrd="0" presId="urn:microsoft.com/office/officeart/2009/3/layout/HorizontalOrganizationChart"/>
    <dgm:cxn modelId="{07D7A97F-6A91-7F4F-A1D9-6AE765DC4CAA}" type="presParOf" srcId="{31E814C1-FFDD-BA48-BF9D-F3C8FF892503}" destId="{E1D0C206-488D-6348-BEA7-1FE8B1679EF7}" srcOrd="2" destOrd="0" presId="urn:microsoft.com/office/officeart/2009/3/layout/HorizontalOrganizationChart"/>
    <dgm:cxn modelId="{C1D39826-1C8C-0B4E-BA49-354C263643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a:solidFill>
          <a:schemeClr val="accent2">
            <a:lumMod val="75000"/>
          </a:schemeClr>
        </a:solidFill>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3536804-606F-4840-B513-E11361B4CF2B}"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C1B261A-A092-F64B-9444-F9E805B4045F}" type="presOf" srcId="{7638F483-EC40-4669-A117-0C6040B4A66B}" destId="{A4529214-DB2D-4B21-8831-F60F2A376559}" srcOrd="1" destOrd="0" presId="urn:microsoft.com/office/officeart/2009/3/layout/HorizontalOrganizationChart"/>
    <dgm:cxn modelId="{C2DA6F24-AB2D-D349-9655-A6F0023DEDED}" type="presOf" srcId="{E2369F6E-DA59-4F6E-BD69-6CAA013A82BE}" destId="{CD82D2C2-9EF5-4CA0-9CEE-9265A38A1F4A}" srcOrd="0" destOrd="0" presId="urn:microsoft.com/office/officeart/2009/3/layout/HorizontalOrganizationChart"/>
    <dgm:cxn modelId="{4A20B65A-8E71-C845-AD98-E9ED548D50E1}" type="presOf" srcId="{87585F0D-6A81-F747-99EB-D14B33EBB618}" destId="{BCDD8BD9-F9D2-4C44-AB56-5005F5FB7B08}" srcOrd="1" destOrd="0" presId="urn:microsoft.com/office/officeart/2009/3/layout/HorizontalOrganizationChart"/>
    <dgm:cxn modelId="{538D4C61-EA7D-6A4C-87DC-0AA46CFEACE4}" type="presOf" srcId="{87585F0D-6A81-F747-99EB-D14B33EBB618}" destId="{A73C4A40-2D47-BF42-9EF8-B3BEE9451F45}" srcOrd="0" destOrd="0" presId="urn:microsoft.com/office/officeart/2009/3/layout/HorizontalOrganizationChart"/>
    <dgm:cxn modelId="{89D7FD78-A886-6742-8755-72C57ECB4542}" type="presOf" srcId="{57E64457-75B6-40DF-86BF-80888D7FBBC5}" destId="{72A5A8A1-C34D-4CC9-B014-4EDC4C60B5CB}" srcOrd="0" destOrd="0" presId="urn:microsoft.com/office/officeart/2009/3/layout/HorizontalOrganizationChart"/>
    <dgm:cxn modelId="{9E192E7D-051A-224D-B0CC-374B85124FB3}" type="presOf" srcId="{9AC2E227-803C-4016-BF2C-9291B6CAA290}" destId="{2A2AFDF2-2568-44F8-842C-3BFD70D9F2B1}" srcOrd="0" destOrd="0" presId="urn:microsoft.com/office/officeart/2009/3/layout/HorizontalOrganizationChart"/>
    <dgm:cxn modelId="{3312DE8A-86DF-3145-896C-80B79C0D8D3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CF138AC-B59F-2746-80DA-87804EEDB875}" type="presOf" srcId="{7638F483-EC40-4669-A117-0C6040B4A66B}" destId="{86A07B8D-FF15-4EFF-8681-05A46BF1E797}" srcOrd="0" destOrd="0" presId="urn:microsoft.com/office/officeart/2009/3/layout/HorizontalOrganizationChart"/>
    <dgm:cxn modelId="{B9DB6CBF-5CF8-B640-8128-0AF66F84F622}"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AE2C4DA-96B5-0943-8EBE-C4A8F020BC6D}" type="presOf" srcId="{3FA44A42-E0AE-412C-8071-9A37D30DD567}" destId="{CBD704CC-8D6F-4C39-AFA6-3825EE74A965}" srcOrd="1" destOrd="0" presId="urn:microsoft.com/office/officeart/2009/3/layout/HorizontalOrganizationChart"/>
    <dgm:cxn modelId="{E397D5FC-303B-B643-A9F9-9501CC02B7CA}" type="presOf" srcId="{F05BBA42-D7AF-4BA0-8C3F-85B1FE28E48F}" destId="{18DB143D-9E27-4E02-AFA5-F665953CBC10}" srcOrd="0" destOrd="0" presId="urn:microsoft.com/office/officeart/2009/3/layout/HorizontalOrganizationChart"/>
    <dgm:cxn modelId="{0E4209E3-DA0A-6249-81EC-38B8988E2F36}" type="presParOf" srcId="{18DB143D-9E27-4E02-AFA5-F665953CBC10}" destId="{07E01157-B979-4F6B-B892-75DB2A2B8B0F}" srcOrd="0" destOrd="0" presId="urn:microsoft.com/office/officeart/2009/3/layout/HorizontalOrganizationChart"/>
    <dgm:cxn modelId="{A957BAEF-5EFE-DF4B-B1E2-926AA0678483}" type="presParOf" srcId="{07E01157-B979-4F6B-B892-75DB2A2B8B0F}" destId="{F686C23F-604E-4653-B2CB-27DBB6BED631}" srcOrd="0" destOrd="0" presId="urn:microsoft.com/office/officeart/2009/3/layout/HorizontalOrganizationChart"/>
    <dgm:cxn modelId="{8A1346DE-E574-CF4A-B87C-D981B91842C1}" type="presParOf" srcId="{F686C23F-604E-4653-B2CB-27DBB6BED631}" destId="{2A2AFDF2-2568-44F8-842C-3BFD70D9F2B1}" srcOrd="0" destOrd="0" presId="urn:microsoft.com/office/officeart/2009/3/layout/HorizontalOrganizationChart"/>
    <dgm:cxn modelId="{65F65DD0-EC26-CE44-AF9F-28C50EA001B3}" type="presParOf" srcId="{F686C23F-604E-4653-B2CB-27DBB6BED631}" destId="{9CD41DA5-A8A9-4189-B933-DCF665F7DF2D}" srcOrd="1" destOrd="0" presId="urn:microsoft.com/office/officeart/2009/3/layout/HorizontalOrganizationChart"/>
    <dgm:cxn modelId="{E40A1179-0461-7E42-B96B-FF6C3BFA0302}" type="presParOf" srcId="{07E01157-B979-4F6B-B892-75DB2A2B8B0F}" destId="{96876921-77F4-4E08-9148-E99125692808}" srcOrd="1" destOrd="0" presId="urn:microsoft.com/office/officeart/2009/3/layout/HorizontalOrganizationChart"/>
    <dgm:cxn modelId="{2BFF7AF3-BD9E-064E-B187-54C8B9B2E89D}" type="presParOf" srcId="{96876921-77F4-4E08-9148-E99125692808}" destId="{CD82D2C2-9EF5-4CA0-9CEE-9265A38A1F4A}" srcOrd="0" destOrd="0" presId="urn:microsoft.com/office/officeart/2009/3/layout/HorizontalOrganizationChart"/>
    <dgm:cxn modelId="{59280359-B6F7-ED46-8864-375577419BBB}" type="presParOf" srcId="{96876921-77F4-4E08-9148-E99125692808}" destId="{9441C830-A66B-4AFB-9252-8069549D4F0A}" srcOrd="1" destOrd="0" presId="urn:microsoft.com/office/officeart/2009/3/layout/HorizontalOrganizationChart"/>
    <dgm:cxn modelId="{42EB3E69-CC36-6241-9004-497738092049}" type="presParOf" srcId="{9441C830-A66B-4AFB-9252-8069549D4F0A}" destId="{FEAC7974-4462-4948-9F19-4D53C38CC88A}" srcOrd="0" destOrd="0" presId="urn:microsoft.com/office/officeart/2009/3/layout/HorizontalOrganizationChart"/>
    <dgm:cxn modelId="{486E2EC1-B283-2D46-BBA8-3ABC1AF6C18E}" type="presParOf" srcId="{FEAC7974-4462-4948-9F19-4D53C38CC88A}" destId="{22C8BBC7-02FA-4EF0-899A-834C1FEE39E3}" srcOrd="0" destOrd="0" presId="urn:microsoft.com/office/officeart/2009/3/layout/HorizontalOrganizationChart"/>
    <dgm:cxn modelId="{F7E6C26C-7F29-4048-BAA6-8CCF6CBC0806}" type="presParOf" srcId="{FEAC7974-4462-4948-9F19-4D53C38CC88A}" destId="{CBD704CC-8D6F-4C39-AFA6-3825EE74A965}" srcOrd="1" destOrd="0" presId="urn:microsoft.com/office/officeart/2009/3/layout/HorizontalOrganizationChart"/>
    <dgm:cxn modelId="{0B7C8F44-45E4-E744-B0BC-F0F812F5ED3D}" type="presParOf" srcId="{9441C830-A66B-4AFB-9252-8069549D4F0A}" destId="{C4FE27A9-6818-468D-8F72-5DEAE64958BC}" srcOrd="1" destOrd="0" presId="urn:microsoft.com/office/officeart/2009/3/layout/HorizontalOrganizationChart"/>
    <dgm:cxn modelId="{68D446E9-30F0-4048-B409-DF15BB4840F4}" type="presParOf" srcId="{9441C830-A66B-4AFB-9252-8069549D4F0A}" destId="{B9E24DCA-DEF6-41DD-8228-40542DF88903}" srcOrd="2" destOrd="0" presId="urn:microsoft.com/office/officeart/2009/3/layout/HorizontalOrganizationChart"/>
    <dgm:cxn modelId="{CE5DCFFA-3AD8-5A4F-88EE-A6AC166C30E1}" type="presParOf" srcId="{96876921-77F4-4E08-9148-E99125692808}" destId="{72A5A8A1-C34D-4CC9-B014-4EDC4C60B5CB}" srcOrd="2" destOrd="0" presId="urn:microsoft.com/office/officeart/2009/3/layout/HorizontalOrganizationChart"/>
    <dgm:cxn modelId="{1A1DF395-71C4-E14A-85FE-73DC806FCF89}" type="presParOf" srcId="{96876921-77F4-4E08-9148-E99125692808}" destId="{99464D45-2B22-432F-8F6C-3394CEC310A7}" srcOrd="3" destOrd="0" presId="urn:microsoft.com/office/officeart/2009/3/layout/HorizontalOrganizationChart"/>
    <dgm:cxn modelId="{D4D1FAF2-E465-6347-B640-70D074495B5A}" type="presParOf" srcId="{99464D45-2B22-432F-8F6C-3394CEC310A7}" destId="{7EEFA05D-0146-474D-BB41-35A44BBAC0EB}" srcOrd="0" destOrd="0" presId="urn:microsoft.com/office/officeart/2009/3/layout/HorizontalOrganizationChart"/>
    <dgm:cxn modelId="{C5F7C513-5F37-5546-B8C7-8AA0A0BC393F}" type="presParOf" srcId="{7EEFA05D-0146-474D-BB41-35A44BBAC0EB}" destId="{86A07B8D-FF15-4EFF-8681-05A46BF1E797}" srcOrd="0" destOrd="0" presId="urn:microsoft.com/office/officeart/2009/3/layout/HorizontalOrganizationChart"/>
    <dgm:cxn modelId="{3677871E-A491-5740-9D01-DE96307978C4}" type="presParOf" srcId="{7EEFA05D-0146-474D-BB41-35A44BBAC0EB}" destId="{A4529214-DB2D-4B21-8831-F60F2A376559}" srcOrd="1" destOrd="0" presId="urn:microsoft.com/office/officeart/2009/3/layout/HorizontalOrganizationChart"/>
    <dgm:cxn modelId="{3D547B28-96EA-024B-A1FC-FDC802DE659B}" type="presParOf" srcId="{99464D45-2B22-432F-8F6C-3394CEC310A7}" destId="{4C9D6515-EA4F-4DBF-A8FE-0711C70136B1}" srcOrd="1" destOrd="0" presId="urn:microsoft.com/office/officeart/2009/3/layout/HorizontalOrganizationChart"/>
    <dgm:cxn modelId="{F554EA9F-5F0D-2740-A60A-5219F0EE551F}" type="presParOf" srcId="{99464D45-2B22-432F-8F6C-3394CEC310A7}" destId="{686779DB-34D3-4F60-84B6-A35826FF3C2A}" srcOrd="2" destOrd="0" presId="urn:microsoft.com/office/officeart/2009/3/layout/HorizontalOrganizationChart"/>
    <dgm:cxn modelId="{89E2BE1F-4E46-A54D-A209-F6EAE3AA2F66}" type="presParOf" srcId="{96876921-77F4-4E08-9148-E99125692808}" destId="{B94BF64B-9716-424E-A851-42E8E7B2B9A7}" srcOrd="4" destOrd="0" presId="urn:microsoft.com/office/officeart/2009/3/layout/HorizontalOrganizationChart"/>
    <dgm:cxn modelId="{97E2218A-4BB7-6544-978D-D63F0CAC742F}" type="presParOf" srcId="{96876921-77F4-4E08-9148-E99125692808}" destId="{31E814C1-FFDD-BA48-BF9D-F3C8FF892503}" srcOrd="5" destOrd="0" presId="urn:microsoft.com/office/officeart/2009/3/layout/HorizontalOrganizationChart"/>
    <dgm:cxn modelId="{C92A6A77-BAE9-664E-B190-5C6D3CD49C08}" type="presParOf" srcId="{31E814C1-FFDD-BA48-BF9D-F3C8FF892503}" destId="{1780440E-D92A-B040-A710-F8D875101E05}" srcOrd="0" destOrd="0" presId="urn:microsoft.com/office/officeart/2009/3/layout/HorizontalOrganizationChart"/>
    <dgm:cxn modelId="{3A5639A3-1809-1C44-B7F8-D55E8B45583D}" type="presParOf" srcId="{1780440E-D92A-B040-A710-F8D875101E05}" destId="{A73C4A40-2D47-BF42-9EF8-B3BEE9451F45}" srcOrd="0" destOrd="0" presId="urn:microsoft.com/office/officeart/2009/3/layout/HorizontalOrganizationChart"/>
    <dgm:cxn modelId="{A63B4776-70EC-4246-A04D-99F34881A0E1}" type="presParOf" srcId="{1780440E-D92A-B040-A710-F8D875101E05}" destId="{BCDD8BD9-F9D2-4C44-AB56-5005F5FB7B08}" srcOrd="1" destOrd="0" presId="urn:microsoft.com/office/officeart/2009/3/layout/HorizontalOrganizationChart"/>
    <dgm:cxn modelId="{F748A79B-8890-C745-8D8F-38235DF6207B}" type="presParOf" srcId="{31E814C1-FFDD-BA48-BF9D-F3C8FF892503}" destId="{B22D4294-1D49-E046-9CF9-7B480D0762E6}" srcOrd="1" destOrd="0" presId="urn:microsoft.com/office/officeart/2009/3/layout/HorizontalOrganizationChart"/>
    <dgm:cxn modelId="{E0545FE5-28F5-074B-A351-4F2B4FDFA1C8}" type="presParOf" srcId="{31E814C1-FFDD-BA48-BF9D-F3C8FF892503}" destId="{E1D0C206-488D-6348-BEA7-1FE8B1679EF7}" srcOrd="2" destOrd="0" presId="urn:microsoft.com/office/officeart/2009/3/layout/HorizontalOrganizationChart"/>
    <dgm:cxn modelId="{ADEEF963-453B-F749-9189-85242765BBB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CBD2209-24B2-2343-B247-732A00D4F999}" type="presOf" srcId="{18A5DCF8-381A-9740-A1DC-D1A5033A3647}" destId="{B94BF64B-9716-424E-A851-42E8E7B2B9A7}" srcOrd="0" destOrd="0" presId="urn:microsoft.com/office/officeart/2009/3/layout/HorizontalOrganizationChart"/>
    <dgm:cxn modelId="{7F681E10-CC18-2344-AC12-91A817B4E23F}"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3C41E19-9A55-FF43-856D-9A9C4CFB4626}" type="presOf" srcId="{7638F483-EC40-4669-A117-0C6040B4A66B}" destId="{86A07B8D-FF15-4EFF-8681-05A46BF1E797}" srcOrd="0" destOrd="0" presId="urn:microsoft.com/office/officeart/2009/3/layout/HorizontalOrganizationChart"/>
    <dgm:cxn modelId="{18FA7828-3F06-D049-AE05-17D2C8627CE3}" type="presOf" srcId="{E2369F6E-DA59-4F6E-BD69-6CAA013A82BE}" destId="{CD82D2C2-9EF5-4CA0-9CEE-9265A38A1F4A}" srcOrd="0" destOrd="0" presId="urn:microsoft.com/office/officeart/2009/3/layout/HorizontalOrganizationChart"/>
    <dgm:cxn modelId="{37D89633-440D-1840-9BFB-6080192A93BE}" type="presOf" srcId="{3FA44A42-E0AE-412C-8071-9A37D30DD567}" destId="{22C8BBC7-02FA-4EF0-899A-834C1FEE39E3}" srcOrd="0" destOrd="0" presId="urn:microsoft.com/office/officeart/2009/3/layout/HorizontalOrganizationChart"/>
    <dgm:cxn modelId="{DA4F0742-CABA-3040-852D-83BFF65B54C5}" type="presOf" srcId="{87585F0D-6A81-F747-99EB-D14B33EBB618}" destId="{BCDD8BD9-F9D2-4C44-AB56-5005F5FB7B08}" srcOrd="1" destOrd="0" presId="urn:microsoft.com/office/officeart/2009/3/layout/HorizontalOrganizationChart"/>
    <dgm:cxn modelId="{D5555A4F-222A-FE44-A11C-B84B4F25D2C9}" type="presOf" srcId="{9AC2E227-803C-4016-BF2C-9291B6CAA290}" destId="{2A2AFDF2-2568-44F8-842C-3BFD70D9F2B1}" srcOrd="0" destOrd="0" presId="urn:microsoft.com/office/officeart/2009/3/layout/HorizontalOrganizationChart"/>
    <dgm:cxn modelId="{B2B1D854-357B-1047-BDE4-40F2B65C45EF}" type="presOf" srcId="{F05BBA42-D7AF-4BA0-8C3F-85B1FE28E48F}" destId="{18DB143D-9E27-4E02-AFA5-F665953CBC10}" srcOrd="0" destOrd="0" presId="urn:microsoft.com/office/officeart/2009/3/layout/HorizontalOrganizationChart"/>
    <dgm:cxn modelId="{C46B0062-9561-F44F-BFB5-A012EB3A7307}" type="presOf" srcId="{3FA44A42-E0AE-412C-8071-9A37D30DD567}" destId="{CBD704CC-8D6F-4C39-AFA6-3825EE74A965}" srcOrd="1" destOrd="0" presId="urn:microsoft.com/office/officeart/2009/3/layout/HorizontalOrganizationChart"/>
    <dgm:cxn modelId="{8263A964-D673-FF4D-A71F-AC71CF531762}"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33C7FAB6-8939-F947-8E3D-34957D9B95F2}"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198AFD-5A81-D641-B65D-8D0E4AE1D608}" type="presOf" srcId="{87585F0D-6A81-F747-99EB-D14B33EBB618}" destId="{A73C4A40-2D47-BF42-9EF8-B3BEE9451F45}" srcOrd="0" destOrd="0" presId="urn:microsoft.com/office/officeart/2009/3/layout/HorizontalOrganizationChart"/>
    <dgm:cxn modelId="{FEB44AA9-DFE7-6A45-B945-0090A6F288E9}" type="presParOf" srcId="{18DB143D-9E27-4E02-AFA5-F665953CBC10}" destId="{07E01157-B979-4F6B-B892-75DB2A2B8B0F}" srcOrd="0" destOrd="0" presId="urn:microsoft.com/office/officeart/2009/3/layout/HorizontalOrganizationChart"/>
    <dgm:cxn modelId="{B218D8C9-C4A2-DF4C-91D9-0988A75AE91D}" type="presParOf" srcId="{07E01157-B979-4F6B-B892-75DB2A2B8B0F}" destId="{F686C23F-604E-4653-B2CB-27DBB6BED631}" srcOrd="0" destOrd="0" presId="urn:microsoft.com/office/officeart/2009/3/layout/HorizontalOrganizationChart"/>
    <dgm:cxn modelId="{00B0DE93-3EB3-5242-8AA5-C46F7E39C292}" type="presParOf" srcId="{F686C23F-604E-4653-B2CB-27DBB6BED631}" destId="{2A2AFDF2-2568-44F8-842C-3BFD70D9F2B1}" srcOrd="0" destOrd="0" presId="urn:microsoft.com/office/officeart/2009/3/layout/HorizontalOrganizationChart"/>
    <dgm:cxn modelId="{71D36A92-5533-7742-84FE-F4BC88CC656C}" type="presParOf" srcId="{F686C23F-604E-4653-B2CB-27DBB6BED631}" destId="{9CD41DA5-A8A9-4189-B933-DCF665F7DF2D}" srcOrd="1" destOrd="0" presId="urn:microsoft.com/office/officeart/2009/3/layout/HorizontalOrganizationChart"/>
    <dgm:cxn modelId="{CA3BEF53-DD7F-D04C-B52F-90AE71D1B20B}" type="presParOf" srcId="{07E01157-B979-4F6B-B892-75DB2A2B8B0F}" destId="{96876921-77F4-4E08-9148-E99125692808}" srcOrd="1" destOrd="0" presId="urn:microsoft.com/office/officeart/2009/3/layout/HorizontalOrganizationChart"/>
    <dgm:cxn modelId="{C87B23CE-942D-074E-B8BC-3516A397FFBD}" type="presParOf" srcId="{96876921-77F4-4E08-9148-E99125692808}" destId="{CD82D2C2-9EF5-4CA0-9CEE-9265A38A1F4A}" srcOrd="0" destOrd="0" presId="urn:microsoft.com/office/officeart/2009/3/layout/HorizontalOrganizationChart"/>
    <dgm:cxn modelId="{D42B5939-ED3C-9546-AC7C-9A1E115C0B87}" type="presParOf" srcId="{96876921-77F4-4E08-9148-E99125692808}" destId="{9441C830-A66B-4AFB-9252-8069549D4F0A}" srcOrd="1" destOrd="0" presId="urn:microsoft.com/office/officeart/2009/3/layout/HorizontalOrganizationChart"/>
    <dgm:cxn modelId="{22E54C48-56D4-E341-A6F0-FFE183AAD6EF}" type="presParOf" srcId="{9441C830-A66B-4AFB-9252-8069549D4F0A}" destId="{FEAC7974-4462-4948-9F19-4D53C38CC88A}" srcOrd="0" destOrd="0" presId="urn:microsoft.com/office/officeart/2009/3/layout/HorizontalOrganizationChart"/>
    <dgm:cxn modelId="{52911AC1-932E-5045-8179-DC03B986C4D1}" type="presParOf" srcId="{FEAC7974-4462-4948-9F19-4D53C38CC88A}" destId="{22C8BBC7-02FA-4EF0-899A-834C1FEE39E3}" srcOrd="0" destOrd="0" presId="urn:microsoft.com/office/officeart/2009/3/layout/HorizontalOrganizationChart"/>
    <dgm:cxn modelId="{5FCF6186-9FCA-5647-A4BD-51F327185945}" type="presParOf" srcId="{FEAC7974-4462-4948-9F19-4D53C38CC88A}" destId="{CBD704CC-8D6F-4C39-AFA6-3825EE74A965}" srcOrd="1" destOrd="0" presId="urn:microsoft.com/office/officeart/2009/3/layout/HorizontalOrganizationChart"/>
    <dgm:cxn modelId="{DFBEEE16-C8BE-0E49-A2D4-96BF8C8A0FE2}" type="presParOf" srcId="{9441C830-A66B-4AFB-9252-8069549D4F0A}" destId="{C4FE27A9-6818-468D-8F72-5DEAE64958BC}" srcOrd="1" destOrd="0" presId="urn:microsoft.com/office/officeart/2009/3/layout/HorizontalOrganizationChart"/>
    <dgm:cxn modelId="{7B8CFFAC-29E1-B94A-A088-4D1182B3DB8B}" type="presParOf" srcId="{9441C830-A66B-4AFB-9252-8069549D4F0A}" destId="{B9E24DCA-DEF6-41DD-8228-40542DF88903}" srcOrd="2" destOrd="0" presId="urn:microsoft.com/office/officeart/2009/3/layout/HorizontalOrganizationChart"/>
    <dgm:cxn modelId="{FDC56D15-1D12-B146-AF6D-41E60B0699AA}" type="presParOf" srcId="{96876921-77F4-4E08-9148-E99125692808}" destId="{72A5A8A1-C34D-4CC9-B014-4EDC4C60B5CB}" srcOrd="2" destOrd="0" presId="urn:microsoft.com/office/officeart/2009/3/layout/HorizontalOrganizationChart"/>
    <dgm:cxn modelId="{483953B8-3718-D449-8A00-39E562A5B5D5}" type="presParOf" srcId="{96876921-77F4-4E08-9148-E99125692808}" destId="{99464D45-2B22-432F-8F6C-3394CEC310A7}" srcOrd="3" destOrd="0" presId="urn:microsoft.com/office/officeart/2009/3/layout/HorizontalOrganizationChart"/>
    <dgm:cxn modelId="{3C75D0A4-451E-5643-811E-85C0AB11B15A}" type="presParOf" srcId="{99464D45-2B22-432F-8F6C-3394CEC310A7}" destId="{7EEFA05D-0146-474D-BB41-35A44BBAC0EB}" srcOrd="0" destOrd="0" presId="urn:microsoft.com/office/officeart/2009/3/layout/HorizontalOrganizationChart"/>
    <dgm:cxn modelId="{8E5C6D22-B42F-5043-B1E8-B9AEF15479D3}" type="presParOf" srcId="{7EEFA05D-0146-474D-BB41-35A44BBAC0EB}" destId="{86A07B8D-FF15-4EFF-8681-05A46BF1E797}" srcOrd="0" destOrd="0" presId="urn:microsoft.com/office/officeart/2009/3/layout/HorizontalOrganizationChart"/>
    <dgm:cxn modelId="{C619C11F-A03A-B843-A16E-90A3BCAB3FEC}" type="presParOf" srcId="{7EEFA05D-0146-474D-BB41-35A44BBAC0EB}" destId="{A4529214-DB2D-4B21-8831-F60F2A376559}" srcOrd="1" destOrd="0" presId="urn:microsoft.com/office/officeart/2009/3/layout/HorizontalOrganizationChart"/>
    <dgm:cxn modelId="{452D842B-4487-8E49-B473-5191004E33E2}" type="presParOf" srcId="{99464D45-2B22-432F-8F6C-3394CEC310A7}" destId="{4C9D6515-EA4F-4DBF-A8FE-0711C70136B1}" srcOrd="1" destOrd="0" presId="urn:microsoft.com/office/officeart/2009/3/layout/HorizontalOrganizationChart"/>
    <dgm:cxn modelId="{A7B06D13-0B6F-A54C-9085-E96E2032C20C}" type="presParOf" srcId="{99464D45-2B22-432F-8F6C-3394CEC310A7}" destId="{686779DB-34D3-4F60-84B6-A35826FF3C2A}" srcOrd="2" destOrd="0" presId="urn:microsoft.com/office/officeart/2009/3/layout/HorizontalOrganizationChart"/>
    <dgm:cxn modelId="{B7415AC5-026D-544D-9F26-ED4621A11B44}" type="presParOf" srcId="{96876921-77F4-4E08-9148-E99125692808}" destId="{B94BF64B-9716-424E-A851-42E8E7B2B9A7}" srcOrd="4" destOrd="0" presId="urn:microsoft.com/office/officeart/2009/3/layout/HorizontalOrganizationChart"/>
    <dgm:cxn modelId="{48402D13-845F-7D46-816F-E430322C046B}" type="presParOf" srcId="{96876921-77F4-4E08-9148-E99125692808}" destId="{31E814C1-FFDD-BA48-BF9D-F3C8FF892503}" srcOrd="5" destOrd="0" presId="urn:microsoft.com/office/officeart/2009/3/layout/HorizontalOrganizationChart"/>
    <dgm:cxn modelId="{95E2B09D-FB69-A34A-BB90-78B0683B94B5}" type="presParOf" srcId="{31E814C1-FFDD-BA48-BF9D-F3C8FF892503}" destId="{1780440E-D92A-B040-A710-F8D875101E05}" srcOrd="0" destOrd="0" presId="urn:microsoft.com/office/officeart/2009/3/layout/HorizontalOrganizationChart"/>
    <dgm:cxn modelId="{C2CFE0B3-AF53-7741-9CE2-7EADDAB1A0F9}" type="presParOf" srcId="{1780440E-D92A-B040-A710-F8D875101E05}" destId="{A73C4A40-2D47-BF42-9EF8-B3BEE9451F45}" srcOrd="0" destOrd="0" presId="urn:microsoft.com/office/officeart/2009/3/layout/HorizontalOrganizationChart"/>
    <dgm:cxn modelId="{ECEAC1E4-7953-6144-902B-D49D635CA650}" type="presParOf" srcId="{1780440E-D92A-B040-A710-F8D875101E05}" destId="{BCDD8BD9-F9D2-4C44-AB56-5005F5FB7B08}" srcOrd="1" destOrd="0" presId="urn:microsoft.com/office/officeart/2009/3/layout/HorizontalOrganizationChart"/>
    <dgm:cxn modelId="{2ABB2085-3D50-BA47-8328-80E9CBD0B257}" type="presParOf" srcId="{31E814C1-FFDD-BA48-BF9D-F3C8FF892503}" destId="{B22D4294-1D49-E046-9CF9-7B480D0762E6}" srcOrd="1" destOrd="0" presId="urn:microsoft.com/office/officeart/2009/3/layout/HorizontalOrganizationChart"/>
    <dgm:cxn modelId="{130BF771-F1D1-5E4B-A4E4-EE738D38DA08}" type="presParOf" srcId="{31E814C1-FFDD-BA48-BF9D-F3C8FF892503}" destId="{E1D0C206-488D-6348-BEA7-1FE8B1679EF7}" srcOrd="2" destOrd="0" presId="urn:microsoft.com/office/officeart/2009/3/layout/HorizontalOrganizationChart"/>
    <dgm:cxn modelId="{EA050A0D-CA56-B24B-8AB1-08053AFF2EA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CBD2209-24B2-2343-B247-732A00D4F999}" type="presOf" srcId="{18A5DCF8-381A-9740-A1DC-D1A5033A3647}" destId="{B94BF64B-9716-424E-A851-42E8E7B2B9A7}" srcOrd="0" destOrd="0" presId="urn:microsoft.com/office/officeart/2009/3/layout/HorizontalOrganizationChart"/>
    <dgm:cxn modelId="{7F681E10-CC18-2344-AC12-91A817B4E23F}"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3C41E19-9A55-FF43-856D-9A9C4CFB4626}" type="presOf" srcId="{7638F483-EC40-4669-A117-0C6040B4A66B}" destId="{86A07B8D-FF15-4EFF-8681-05A46BF1E797}" srcOrd="0" destOrd="0" presId="urn:microsoft.com/office/officeart/2009/3/layout/HorizontalOrganizationChart"/>
    <dgm:cxn modelId="{18FA7828-3F06-D049-AE05-17D2C8627CE3}" type="presOf" srcId="{E2369F6E-DA59-4F6E-BD69-6CAA013A82BE}" destId="{CD82D2C2-9EF5-4CA0-9CEE-9265A38A1F4A}" srcOrd="0" destOrd="0" presId="urn:microsoft.com/office/officeart/2009/3/layout/HorizontalOrganizationChart"/>
    <dgm:cxn modelId="{37D89633-440D-1840-9BFB-6080192A93BE}" type="presOf" srcId="{3FA44A42-E0AE-412C-8071-9A37D30DD567}" destId="{22C8BBC7-02FA-4EF0-899A-834C1FEE39E3}" srcOrd="0" destOrd="0" presId="urn:microsoft.com/office/officeart/2009/3/layout/HorizontalOrganizationChart"/>
    <dgm:cxn modelId="{DA4F0742-CABA-3040-852D-83BFF65B54C5}" type="presOf" srcId="{87585F0D-6A81-F747-99EB-D14B33EBB618}" destId="{BCDD8BD9-F9D2-4C44-AB56-5005F5FB7B08}" srcOrd="1" destOrd="0" presId="urn:microsoft.com/office/officeart/2009/3/layout/HorizontalOrganizationChart"/>
    <dgm:cxn modelId="{D5555A4F-222A-FE44-A11C-B84B4F25D2C9}" type="presOf" srcId="{9AC2E227-803C-4016-BF2C-9291B6CAA290}" destId="{2A2AFDF2-2568-44F8-842C-3BFD70D9F2B1}" srcOrd="0" destOrd="0" presId="urn:microsoft.com/office/officeart/2009/3/layout/HorizontalOrganizationChart"/>
    <dgm:cxn modelId="{B2B1D854-357B-1047-BDE4-40F2B65C45EF}" type="presOf" srcId="{F05BBA42-D7AF-4BA0-8C3F-85B1FE28E48F}" destId="{18DB143D-9E27-4E02-AFA5-F665953CBC10}" srcOrd="0" destOrd="0" presId="urn:microsoft.com/office/officeart/2009/3/layout/HorizontalOrganizationChart"/>
    <dgm:cxn modelId="{C46B0062-9561-F44F-BFB5-A012EB3A7307}" type="presOf" srcId="{3FA44A42-E0AE-412C-8071-9A37D30DD567}" destId="{CBD704CC-8D6F-4C39-AFA6-3825EE74A965}" srcOrd="1" destOrd="0" presId="urn:microsoft.com/office/officeart/2009/3/layout/HorizontalOrganizationChart"/>
    <dgm:cxn modelId="{8263A964-D673-FF4D-A71F-AC71CF531762}"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33C7FAB6-8939-F947-8E3D-34957D9B95F2}"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198AFD-5A81-D641-B65D-8D0E4AE1D608}" type="presOf" srcId="{87585F0D-6A81-F747-99EB-D14B33EBB618}" destId="{A73C4A40-2D47-BF42-9EF8-B3BEE9451F45}" srcOrd="0" destOrd="0" presId="urn:microsoft.com/office/officeart/2009/3/layout/HorizontalOrganizationChart"/>
    <dgm:cxn modelId="{FEB44AA9-DFE7-6A45-B945-0090A6F288E9}" type="presParOf" srcId="{18DB143D-9E27-4E02-AFA5-F665953CBC10}" destId="{07E01157-B979-4F6B-B892-75DB2A2B8B0F}" srcOrd="0" destOrd="0" presId="urn:microsoft.com/office/officeart/2009/3/layout/HorizontalOrganizationChart"/>
    <dgm:cxn modelId="{B218D8C9-C4A2-DF4C-91D9-0988A75AE91D}" type="presParOf" srcId="{07E01157-B979-4F6B-B892-75DB2A2B8B0F}" destId="{F686C23F-604E-4653-B2CB-27DBB6BED631}" srcOrd="0" destOrd="0" presId="urn:microsoft.com/office/officeart/2009/3/layout/HorizontalOrganizationChart"/>
    <dgm:cxn modelId="{00B0DE93-3EB3-5242-8AA5-C46F7E39C292}" type="presParOf" srcId="{F686C23F-604E-4653-B2CB-27DBB6BED631}" destId="{2A2AFDF2-2568-44F8-842C-3BFD70D9F2B1}" srcOrd="0" destOrd="0" presId="urn:microsoft.com/office/officeart/2009/3/layout/HorizontalOrganizationChart"/>
    <dgm:cxn modelId="{71D36A92-5533-7742-84FE-F4BC88CC656C}" type="presParOf" srcId="{F686C23F-604E-4653-B2CB-27DBB6BED631}" destId="{9CD41DA5-A8A9-4189-B933-DCF665F7DF2D}" srcOrd="1" destOrd="0" presId="urn:microsoft.com/office/officeart/2009/3/layout/HorizontalOrganizationChart"/>
    <dgm:cxn modelId="{CA3BEF53-DD7F-D04C-B52F-90AE71D1B20B}" type="presParOf" srcId="{07E01157-B979-4F6B-B892-75DB2A2B8B0F}" destId="{96876921-77F4-4E08-9148-E99125692808}" srcOrd="1" destOrd="0" presId="urn:microsoft.com/office/officeart/2009/3/layout/HorizontalOrganizationChart"/>
    <dgm:cxn modelId="{C87B23CE-942D-074E-B8BC-3516A397FFBD}" type="presParOf" srcId="{96876921-77F4-4E08-9148-E99125692808}" destId="{CD82D2C2-9EF5-4CA0-9CEE-9265A38A1F4A}" srcOrd="0" destOrd="0" presId="urn:microsoft.com/office/officeart/2009/3/layout/HorizontalOrganizationChart"/>
    <dgm:cxn modelId="{D42B5939-ED3C-9546-AC7C-9A1E115C0B87}" type="presParOf" srcId="{96876921-77F4-4E08-9148-E99125692808}" destId="{9441C830-A66B-4AFB-9252-8069549D4F0A}" srcOrd="1" destOrd="0" presId="urn:microsoft.com/office/officeart/2009/3/layout/HorizontalOrganizationChart"/>
    <dgm:cxn modelId="{22E54C48-56D4-E341-A6F0-FFE183AAD6EF}" type="presParOf" srcId="{9441C830-A66B-4AFB-9252-8069549D4F0A}" destId="{FEAC7974-4462-4948-9F19-4D53C38CC88A}" srcOrd="0" destOrd="0" presId="urn:microsoft.com/office/officeart/2009/3/layout/HorizontalOrganizationChart"/>
    <dgm:cxn modelId="{52911AC1-932E-5045-8179-DC03B986C4D1}" type="presParOf" srcId="{FEAC7974-4462-4948-9F19-4D53C38CC88A}" destId="{22C8BBC7-02FA-4EF0-899A-834C1FEE39E3}" srcOrd="0" destOrd="0" presId="urn:microsoft.com/office/officeart/2009/3/layout/HorizontalOrganizationChart"/>
    <dgm:cxn modelId="{5FCF6186-9FCA-5647-A4BD-51F327185945}" type="presParOf" srcId="{FEAC7974-4462-4948-9F19-4D53C38CC88A}" destId="{CBD704CC-8D6F-4C39-AFA6-3825EE74A965}" srcOrd="1" destOrd="0" presId="urn:microsoft.com/office/officeart/2009/3/layout/HorizontalOrganizationChart"/>
    <dgm:cxn modelId="{DFBEEE16-C8BE-0E49-A2D4-96BF8C8A0FE2}" type="presParOf" srcId="{9441C830-A66B-4AFB-9252-8069549D4F0A}" destId="{C4FE27A9-6818-468D-8F72-5DEAE64958BC}" srcOrd="1" destOrd="0" presId="urn:microsoft.com/office/officeart/2009/3/layout/HorizontalOrganizationChart"/>
    <dgm:cxn modelId="{7B8CFFAC-29E1-B94A-A088-4D1182B3DB8B}" type="presParOf" srcId="{9441C830-A66B-4AFB-9252-8069549D4F0A}" destId="{B9E24DCA-DEF6-41DD-8228-40542DF88903}" srcOrd="2" destOrd="0" presId="urn:microsoft.com/office/officeart/2009/3/layout/HorizontalOrganizationChart"/>
    <dgm:cxn modelId="{FDC56D15-1D12-B146-AF6D-41E60B0699AA}" type="presParOf" srcId="{96876921-77F4-4E08-9148-E99125692808}" destId="{72A5A8A1-C34D-4CC9-B014-4EDC4C60B5CB}" srcOrd="2" destOrd="0" presId="urn:microsoft.com/office/officeart/2009/3/layout/HorizontalOrganizationChart"/>
    <dgm:cxn modelId="{483953B8-3718-D449-8A00-39E562A5B5D5}" type="presParOf" srcId="{96876921-77F4-4E08-9148-E99125692808}" destId="{99464D45-2B22-432F-8F6C-3394CEC310A7}" srcOrd="3" destOrd="0" presId="urn:microsoft.com/office/officeart/2009/3/layout/HorizontalOrganizationChart"/>
    <dgm:cxn modelId="{3C75D0A4-451E-5643-811E-85C0AB11B15A}" type="presParOf" srcId="{99464D45-2B22-432F-8F6C-3394CEC310A7}" destId="{7EEFA05D-0146-474D-BB41-35A44BBAC0EB}" srcOrd="0" destOrd="0" presId="urn:microsoft.com/office/officeart/2009/3/layout/HorizontalOrganizationChart"/>
    <dgm:cxn modelId="{8E5C6D22-B42F-5043-B1E8-B9AEF15479D3}" type="presParOf" srcId="{7EEFA05D-0146-474D-BB41-35A44BBAC0EB}" destId="{86A07B8D-FF15-4EFF-8681-05A46BF1E797}" srcOrd="0" destOrd="0" presId="urn:microsoft.com/office/officeart/2009/3/layout/HorizontalOrganizationChart"/>
    <dgm:cxn modelId="{C619C11F-A03A-B843-A16E-90A3BCAB3FEC}" type="presParOf" srcId="{7EEFA05D-0146-474D-BB41-35A44BBAC0EB}" destId="{A4529214-DB2D-4B21-8831-F60F2A376559}" srcOrd="1" destOrd="0" presId="urn:microsoft.com/office/officeart/2009/3/layout/HorizontalOrganizationChart"/>
    <dgm:cxn modelId="{452D842B-4487-8E49-B473-5191004E33E2}" type="presParOf" srcId="{99464D45-2B22-432F-8F6C-3394CEC310A7}" destId="{4C9D6515-EA4F-4DBF-A8FE-0711C70136B1}" srcOrd="1" destOrd="0" presId="urn:microsoft.com/office/officeart/2009/3/layout/HorizontalOrganizationChart"/>
    <dgm:cxn modelId="{A7B06D13-0B6F-A54C-9085-E96E2032C20C}" type="presParOf" srcId="{99464D45-2B22-432F-8F6C-3394CEC310A7}" destId="{686779DB-34D3-4F60-84B6-A35826FF3C2A}" srcOrd="2" destOrd="0" presId="urn:microsoft.com/office/officeart/2009/3/layout/HorizontalOrganizationChart"/>
    <dgm:cxn modelId="{B7415AC5-026D-544D-9F26-ED4621A11B44}" type="presParOf" srcId="{96876921-77F4-4E08-9148-E99125692808}" destId="{B94BF64B-9716-424E-A851-42E8E7B2B9A7}" srcOrd="4" destOrd="0" presId="urn:microsoft.com/office/officeart/2009/3/layout/HorizontalOrganizationChart"/>
    <dgm:cxn modelId="{48402D13-845F-7D46-816F-E430322C046B}" type="presParOf" srcId="{96876921-77F4-4E08-9148-E99125692808}" destId="{31E814C1-FFDD-BA48-BF9D-F3C8FF892503}" srcOrd="5" destOrd="0" presId="urn:microsoft.com/office/officeart/2009/3/layout/HorizontalOrganizationChart"/>
    <dgm:cxn modelId="{95E2B09D-FB69-A34A-BB90-78B0683B94B5}" type="presParOf" srcId="{31E814C1-FFDD-BA48-BF9D-F3C8FF892503}" destId="{1780440E-D92A-B040-A710-F8D875101E05}" srcOrd="0" destOrd="0" presId="urn:microsoft.com/office/officeart/2009/3/layout/HorizontalOrganizationChart"/>
    <dgm:cxn modelId="{C2CFE0B3-AF53-7741-9CE2-7EADDAB1A0F9}" type="presParOf" srcId="{1780440E-D92A-B040-A710-F8D875101E05}" destId="{A73C4A40-2D47-BF42-9EF8-B3BEE9451F45}" srcOrd="0" destOrd="0" presId="urn:microsoft.com/office/officeart/2009/3/layout/HorizontalOrganizationChart"/>
    <dgm:cxn modelId="{ECEAC1E4-7953-6144-902B-D49D635CA650}" type="presParOf" srcId="{1780440E-D92A-B040-A710-F8D875101E05}" destId="{BCDD8BD9-F9D2-4C44-AB56-5005F5FB7B08}" srcOrd="1" destOrd="0" presId="urn:microsoft.com/office/officeart/2009/3/layout/HorizontalOrganizationChart"/>
    <dgm:cxn modelId="{2ABB2085-3D50-BA47-8328-80E9CBD0B257}" type="presParOf" srcId="{31E814C1-FFDD-BA48-BF9D-F3C8FF892503}" destId="{B22D4294-1D49-E046-9CF9-7B480D0762E6}" srcOrd="1" destOrd="0" presId="urn:microsoft.com/office/officeart/2009/3/layout/HorizontalOrganizationChart"/>
    <dgm:cxn modelId="{130BF771-F1D1-5E4B-A4E4-EE738D38DA08}" type="presParOf" srcId="{31E814C1-FFDD-BA48-BF9D-F3C8FF892503}" destId="{E1D0C206-488D-6348-BEA7-1FE8B1679EF7}" srcOrd="2" destOrd="0" presId="urn:microsoft.com/office/officeart/2009/3/layout/HorizontalOrganizationChart"/>
    <dgm:cxn modelId="{EA050A0D-CA56-B24B-8AB1-08053AFF2EA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DCBD2209-24B2-2343-B247-732A00D4F999}" type="presOf" srcId="{18A5DCF8-381A-9740-A1DC-D1A5033A3647}" destId="{B94BF64B-9716-424E-A851-42E8E7B2B9A7}" srcOrd="0" destOrd="0" presId="urn:microsoft.com/office/officeart/2009/3/layout/HorizontalOrganizationChart"/>
    <dgm:cxn modelId="{7F681E10-CC18-2344-AC12-91A817B4E23F}"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3C41E19-9A55-FF43-856D-9A9C4CFB4626}" type="presOf" srcId="{7638F483-EC40-4669-A117-0C6040B4A66B}" destId="{86A07B8D-FF15-4EFF-8681-05A46BF1E797}" srcOrd="0" destOrd="0" presId="urn:microsoft.com/office/officeart/2009/3/layout/HorizontalOrganizationChart"/>
    <dgm:cxn modelId="{18FA7828-3F06-D049-AE05-17D2C8627CE3}" type="presOf" srcId="{E2369F6E-DA59-4F6E-BD69-6CAA013A82BE}" destId="{CD82D2C2-9EF5-4CA0-9CEE-9265A38A1F4A}" srcOrd="0" destOrd="0" presId="urn:microsoft.com/office/officeart/2009/3/layout/HorizontalOrganizationChart"/>
    <dgm:cxn modelId="{37D89633-440D-1840-9BFB-6080192A93BE}" type="presOf" srcId="{3FA44A42-E0AE-412C-8071-9A37D30DD567}" destId="{22C8BBC7-02FA-4EF0-899A-834C1FEE39E3}" srcOrd="0" destOrd="0" presId="urn:microsoft.com/office/officeart/2009/3/layout/HorizontalOrganizationChart"/>
    <dgm:cxn modelId="{DA4F0742-CABA-3040-852D-83BFF65B54C5}" type="presOf" srcId="{87585F0D-6A81-F747-99EB-D14B33EBB618}" destId="{BCDD8BD9-F9D2-4C44-AB56-5005F5FB7B08}" srcOrd="1" destOrd="0" presId="urn:microsoft.com/office/officeart/2009/3/layout/HorizontalOrganizationChart"/>
    <dgm:cxn modelId="{D5555A4F-222A-FE44-A11C-B84B4F25D2C9}" type="presOf" srcId="{9AC2E227-803C-4016-BF2C-9291B6CAA290}" destId="{2A2AFDF2-2568-44F8-842C-3BFD70D9F2B1}" srcOrd="0" destOrd="0" presId="urn:microsoft.com/office/officeart/2009/3/layout/HorizontalOrganizationChart"/>
    <dgm:cxn modelId="{B2B1D854-357B-1047-BDE4-40F2B65C45EF}" type="presOf" srcId="{F05BBA42-D7AF-4BA0-8C3F-85B1FE28E48F}" destId="{18DB143D-9E27-4E02-AFA5-F665953CBC10}" srcOrd="0" destOrd="0" presId="urn:microsoft.com/office/officeart/2009/3/layout/HorizontalOrganizationChart"/>
    <dgm:cxn modelId="{C46B0062-9561-F44F-BFB5-A012EB3A7307}" type="presOf" srcId="{3FA44A42-E0AE-412C-8071-9A37D30DD567}" destId="{CBD704CC-8D6F-4C39-AFA6-3825EE74A965}" srcOrd="1" destOrd="0" presId="urn:microsoft.com/office/officeart/2009/3/layout/HorizontalOrganizationChart"/>
    <dgm:cxn modelId="{8263A964-D673-FF4D-A71F-AC71CF531762}"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33C7FAB6-8939-F947-8E3D-34957D9B95F2}"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198AFD-5A81-D641-B65D-8D0E4AE1D608}" type="presOf" srcId="{87585F0D-6A81-F747-99EB-D14B33EBB618}" destId="{A73C4A40-2D47-BF42-9EF8-B3BEE9451F45}" srcOrd="0" destOrd="0" presId="urn:microsoft.com/office/officeart/2009/3/layout/HorizontalOrganizationChart"/>
    <dgm:cxn modelId="{FEB44AA9-DFE7-6A45-B945-0090A6F288E9}" type="presParOf" srcId="{18DB143D-9E27-4E02-AFA5-F665953CBC10}" destId="{07E01157-B979-4F6B-B892-75DB2A2B8B0F}" srcOrd="0" destOrd="0" presId="urn:microsoft.com/office/officeart/2009/3/layout/HorizontalOrganizationChart"/>
    <dgm:cxn modelId="{B218D8C9-C4A2-DF4C-91D9-0988A75AE91D}" type="presParOf" srcId="{07E01157-B979-4F6B-B892-75DB2A2B8B0F}" destId="{F686C23F-604E-4653-B2CB-27DBB6BED631}" srcOrd="0" destOrd="0" presId="urn:microsoft.com/office/officeart/2009/3/layout/HorizontalOrganizationChart"/>
    <dgm:cxn modelId="{00B0DE93-3EB3-5242-8AA5-C46F7E39C292}" type="presParOf" srcId="{F686C23F-604E-4653-B2CB-27DBB6BED631}" destId="{2A2AFDF2-2568-44F8-842C-3BFD70D9F2B1}" srcOrd="0" destOrd="0" presId="urn:microsoft.com/office/officeart/2009/3/layout/HorizontalOrganizationChart"/>
    <dgm:cxn modelId="{71D36A92-5533-7742-84FE-F4BC88CC656C}" type="presParOf" srcId="{F686C23F-604E-4653-B2CB-27DBB6BED631}" destId="{9CD41DA5-A8A9-4189-B933-DCF665F7DF2D}" srcOrd="1" destOrd="0" presId="urn:microsoft.com/office/officeart/2009/3/layout/HorizontalOrganizationChart"/>
    <dgm:cxn modelId="{CA3BEF53-DD7F-D04C-B52F-90AE71D1B20B}" type="presParOf" srcId="{07E01157-B979-4F6B-B892-75DB2A2B8B0F}" destId="{96876921-77F4-4E08-9148-E99125692808}" srcOrd="1" destOrd="0" presId="urn:microsoft.com/office/officeart/2009/3/layout/HorizontalOrganizationChart"/>
    <dgm:cxn modelId="{C87B23CE-942D-074E-B8BC-3516A397FFBD}" type="presParOf" srcId="{96876921-77F4-4E08-9148-E99125692808}" destId="{CD82D2C2-9EF5-4CA0-9CEE-9265A38A1F4A}" srcOrd="0" destOrd="0" presId="urn:microsoft.com/office/officeart/2009/3/layout/HorizontalOrganizationChart"/>
    <dgm:cxn modelId="{D42B5939-ED3C-9546-AC7C-9A1E115C0B87}" type="presParOf" srcId="{96876921-77F4-4E08-9148-E99125692808}" destId="{9441C830-A66B-4AFB-9252-8069549D4F0A}" srcOrd="1" destOrd="0" presId="urn:microsoft.com/office/officeart/2009/3/layout/HorizontalOrganizationChart"/>
    <dgm:cxn modelId="{22E54C48-56D4-E341-A6F0-FFE183AAD6EF}" type="presParOf" srcId="{9441C830-A66B-4AFB-9252-8069549D4F0A}" destId="{FEAC7974-4462-4948-9F19-4D53C38CC88A}" srcOrd="0" destOrd="0" presId="urn:microsoft.com/office/officeart/2009/3/layout/HorizontalOrganizationChart"/>
    <dgm:cxn modelId="{52911AC1-932E-5045-8179-DC03B986C4D1}" type="presParOf" srcId="{FEAC7974-4462-4948-9F19-4D53C38CC88A}" destId="{22C8BBC7-02FA-4EF0-899A-834C1FEE39E3}" srcOrd="0" destOrd="0" presId="urn:microsoft.com/office/officeart/2009/3/layout/HorizontalOrganizationChart"/>
    <dgm:cxn modelId="{5FCF6186-9FCA-5647-A4BD-51F327185945}" type="presParOf" srcId="{FEAC7974-4462-4948-9F19-4D53C38CC88A}" destId="{CBD704CC-8D6F-4C39-AFA6-3825EE74A965}" srcOrd="1" destOrd="0" presId="urn:microsoft.com/office/officeart/2009/3/layout/HorizontalOrganizationChart"/>
    <dgm:cxn modelId="{DFBEEE16-C8BE-0E49-A2D4-96BF8C8A0FE2}" type="presParOf" srcId="{9441C830-A66B-4AFB-9252-8069549D4F0A}" destId="{C4FE27A9-6818-468D-8F72-5DEAE64958BC}" srcOrd="1" destOrd="0" presId="urn:microsoft.com/office/officeart/2009/3/layout/HorizontalOrganizationChart"/>
    <dgm:cxn modelId="{7B8CFFAC-29E1-B94A-A088-4D1182B3DB8B}" type="presParOf" srcId="{9441C830-A66B-4AFB-9252-8069549D4F0A}" destId="{B9E24DCA-DEF6-41DD-8228-40542DF88903}" srcOrd="2" destOrd="0" presId="urn:microsoft.com/office/officeart/2009/3/layout/HorizontalOrganizationChart"/>
    <dgm:cxn modelId="{FDC56D15-1D12-B146-AF6D-41E60B0699AA}" type="presParOf" srcId="{96876921-77F4-4E08-9148-E99125692808}" destId="{72A5A8A1-C34D-4CC9-B014-4EDC4C60B5CB}" srcOrd="2" destOrd="0" presId="urn:microsoft.com/office/officeart/2009/3/layout/HorizontalOrganizationChart"/>
    <dgm:cxn modelId="{483953B8-3718-D449-8A00-39E562A5B5D5}" type="presParOf" srcId="{96876921-77F4-4E08-9148-E99125692808}" destId="{99464D45-2B22-432F-8F6C-3394CEC310A7}" srcOrd="3" destOrd="0" presId="urn:microsoft.com/office/officeart/2009/3/layout/HorizontalOrganizationChart"/>
    <dgm:cxn modelId="{3C75D0A4-451E-5643-811E-85C0AB11B15A}" type="presParOf" srcId="{99464D45-2B22-432F-8F6C-3394CEC310A7}" destId="{7EEFA05D-0146-474D-BB41-35A44BBAC0EB}" srcOrd="0" destOrd="0" presId="urn:microsoft.com/office/officeart/2009/3/layout/HorizontalOrganizationChart"/>
    <dgm:cxn modelId="{8E5C6D22-B42F-5043-B1E8-B9AEF15479D3}" type="presParOf" srcId="{7EEFA05D-0146-474D-BB41-35A44BBAC0EB}" destId="{86A07B8D-FF15-4EFF-8681-05A46BF1E797}" srcOrd="0" destOrd="0" presId="urn:microsoft.com/office/officeart/2009/3/layout/HorizontalOrganizationChart"/>
    <dgm:cxn modelId="{C619C11F-A03A-B843-A16E-90A3BCAB3FEC}" type="presParOf" srcId="{7EEFA05D-0146-474D-BB41-35A44BBAC0EB}" destId="{A4529214-DB2D-4B21-8831-F60F2A376559}" srcOrd="1" destOrd="0" presId="urn:microsoft.com/office/officeart/2009/3/layout/HorizontalOrganizationChart"/>
    <dgm:cxn modelId="{452D842B-4487-8E49-B473-5191004E33E2}" type="presParOf" srcId="{99464D45-2B22-432F-8F6C-3394CEC310A7}" destId="{4C9D6515-EA4F-4DBF-A8FE-0711C70136B1}" srcOrd="1" destOrd="0" presId="urn:microsoft.com/office/officeart/2009/3/layout/HorizontalOrganizationChart"/>
    <dgm:cxn modelId="{A7B06D13-0B6F-A54C-9085-E96E2032C20C}" type="presParOf" srcId="{99464D45-2B22-432F-8F6C-3394CEC310A7}" destId="{686779DB-34D3-4F60-84B6-A35826FF3C2A}" srcOrd="2" destOrd="0" presId="urn:microsoft.com/office/officeart/2009/3/layout/HorizontalOrganizationChart"/>
    <dgm:cxn modelId="{B7415AC5-026D-544D-9F26-ED4621A11B44}" type="presParOf" srcId="{96876921-77F4-4E08-9148-E99125692808}" destId="{B94BF64B-9716-424E-A851-42E8E7B2B9A7}" srcOrd="4" destOrd="0" presId="urn:microsoft.com/office/officeart/2009/3/layout/HorizontalOrganizationChart"/>
    <dgm:cxn modelId="{48402D13-845F-7D46-816F-E430322C046B}" type="presParOf" srcId="{96876921-77F4-4E08-9148-E99125692808}" destId="{31E814C1-FFDD-BA48-BF9D-F3C8FF892503}" srcOrd="5" destOrd="0" presId="urn:microsoft.com/office/officeart/2009/3/layout/HorizontalOrganizationChart"/>
    <dgm:cxn modelId="{95E2B09D-FB69-A34A-BB90-78B0683B94B5}" type="presParOf" srcId="{31E814C1-FFDD-BA48-BF9D-F3C8FF892503}" destId="{1780440E-D92A-B040-A710-F8D875101E05}" srcOrd="0" destOrd="0" presId="urn:microsoft.com/office/officeart/2009/3/layout/HorizontalOrganizationChart"/>
    <dgm:cxn modelId="{C2CFE0B3-AF53-7741-9CE2-7EADDAB1A0F9}" type="presParOf" srcId="{1780440E-D92A-B040-A710-F8D875101E05}" destId="{A73C4A40-2D47-BF42-9EF8-B3BEE9451F45}" srcOrd="0" destOrd="0" presId="urn:microsoft.com/office/officeart/2009/3/layout/HorizontalOrganizationChart"/>
    <dgm:cxn modelId="{ECEAC1E4-7953-6144-902B-D49D635CA650}" type="presParOf" srcId="{1780440E-D92A-B040-A710-F8D875101E05}" destId="{BCDD8BD9-F9D2-4C44-AB56-5005F5FB7B08}" srcOrd="1" destOrd="0" presId="urn:microsoft.com/office/officeart/2009/3/layout/HorizontalOrganizationChart"/>
    <dgm:cxn modelId="{2ABB2085-3D50-BA47-8328-80E9CBD0B257}" type="presParOf" srcId="{31E814C1-FFDD-BA48-BF9D-F3C8FF892503}" destId="{B22D4294-1D49-E046-9CF9-7B480D0762E6}" srcOrd="1" destOrd="0" presId="urn:microsoft.com/office/officeart/2009/3/layout/HorizontalOrganizationChart"/>
    <dgm:cxn modelId="{130BF771-F1D1-5E4B-A4E4-EE738D38DA08}" type="presParOf" srcId="{31E814C1-FFDD-BA48-BF9D-F3C8FF892503}" destId="{E1D0C206-488D-6348-BEA7-1FE8B1679EF7}" srcOrd="2" destOrd="0" presId="urn:microsoft.com/office/officeart/2009/3/layout/HorizontalOrganizationChart"/>
    <dgm:cxn modelId="{EA050A0D-CA56-B24B-8AB1-08053AFF2EA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3F72102-6A69-074B-BDB3-E01ECF7A5B0C}"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2BEEC1D-8F37-2146-A1AE-6922E97988FB}" type="presOf" srcId="{7638F483-EC40-4669-A117-0C6040B4A66B}" destId="{86A07B8D-FF15-4EFF-8681-05A46BF1E797}" srcOrd="0" destOrd="0" presId="urn:microsoft.com/office/officeart/2009/3/layout/HorizontalOrganizationChart"/>
    <dgm:cxn modelId="{31E49C21-9456-1349-A635-FDCDE5E71F6D}" type="presOf" srcId="{F05BBA42-D7AF-4BA0-8C3F-85B1FE28E48F}" destId="{18DB143D-9E27-4E02-AFA5-F665953CBC10}" srcOrd="0" destOrd="0" presId="urn:microsoft.com/office/officeart/2009/3/layout/HorizontalOrganizationChart"/>
    <dgm:cxn modelId="{260EF362-0215-3F44-97DE-187F87A8CDCD}" type="presOf" srcId="{9AC2E227-803C-4016-BF2C-9291B6CAA290}" destId="{9CD41DA5-A8A9-4189-B933-DCF665F7DF2D}" srcOrd="1" destOrd="0" presId="urn:microsoft.com/office/officeart/2009/3/layout/HorizontalOrganizationChart"/>
    <dgm:cxn modelId="{5422586A-1B13-ED45-A03F-FCDCF65C9817}" type="presOf" srcId="{87585F0D-6A81-F747-99EB-D14B33EBB618}" destId="{A73C4A40-2D47-BF42-9EF8-B3BEE9451F45}" srcOrd="0" destOrd="0" presId="urn:microsoft.com/office/officeart/2009/3/layout/HorizontalOrganizationChart"/>
    <dgm:cxn modelId="{CBE1C27A-74D9-BA4E-BDF8-F6B61DD0A8CC}" type="presOf" srcId="{57E64457-75B6-40DF-86BF-80888D7FBBC5}" destId="{72A5A8A1-C34D-4CC9-B014-4EDC4C60B5CB}" srcOrd="0" destOrd="0" presId="urn:microsoft.com/office/officeart/2009/3/layout/HorizontalOrganizationChart"/>
    <dgm:cxn modelId="{16AEFF86-BD00-DC49-939A-BDD37C866A9A}" type="presOf" srcId="{7638F483-EC40-4669-A117-0C6040B4A66B}" destId="{A4529214-DB2D-4B21-8831-F60F2A376559}" srcOrd="1" destOrd="0" presId="urn:microsoft.com/office/officeart/2009/3/layout/HorizontalOrganizationChart"/>
    <dgm:cxn modelId="{50CE0A8A-A547-494B-B209-6A9DE8FD79BF}" type="presOf" srcId="{87585F0D-6A81-F747-99EB-D14B33EBB618}" destId="{BCDD8BD9-F9D2-4C44-AB56-5005F5FB7B08}" srcOrd="1" destOrd="0" presId="urn:microsoft.com/office/officeart/2009/3/layout/HorizontalOrganizationChart"/>
    <dgm:cxn modelId="{C311238C-8460-0447-B2EA-BC404A9795AB}"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308B99A8-AC08-4A48-B962-D040E76EE58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99F74CD-EF63-3245-A421-CC5411983910}" type="presOf" srcId="{18A5DCF8-381A-9740-A1DC-D1A5033A3647}" destId="{B94BF64B-9716-424E-A851-42E8E7B2B9A7}" srcOrd="0" destOrd="0" presId="urn:microsoft.com/office/officeart/2009/3/layout/HorizontalOrganizationChart"/>
    <dgm:cxn modelId="{616D31ED-4522-574F-ACF4-C29EBBDB7CE3}" type="presOf" srcId="{9AC2E227-803C-4016-BF2C-9291B6CAA290}" destId="{2A2AFDF2-2568-44F8-842C-3BFD70D9F2B1}" srcOrd="0" destOrd="0" presId="urn:microsoft.com/office/officeart/2009/3/layout/HorizontalOrganizationChart"/>
    <dgm:cxn modelId="{53BB91C8-B6F0-854E-9DBD-44729898C26F}" type="presParOf" srcId="{18DB143D-9E27-4E02-AFA5-F665953CBC10}" destId="{07E01157-B979-4F6B-B892-75DB2A2B8B0F}" srcOrd="0" destOrd="0" presId="urn:microsoft.com/office/officeart/2009/3/layout/HorizontalOrganizationChart"/>
    <dgm:cxn modelId="{2018292A-6DC1-674E-85C4-8C5B83B27A36}" type="presParOf" srcId="{07E01157-B979-4F6B-B892-75DB2A2B8B0F}" destId="{F686C23F-604E-4653-B2CB-27DBB6BED631}" srcOrd="0" destOrd="0" presId="urn:microsoft.com/office/officeart/2009/3/layout/HorizontalOrganizationChart"/>
    <dgm:cxn modelId="{51CE6D65-7681-7648-B5AF-8937A69AB657}" type="presParOf" srcId="{F686C23F-604E-4653-B2CB-27DBB6BED631}" destId="{2A2AFDF2-2568-44F8-842C-3BFD70D9F2B1}" srcOrd="0" destOrd="0" presId="urn:microsoft.com/office/officeart/2009/3/layout/HorizontalOrganizationChart"/>
    <dgm:cxn modelId="{929BB96E-6782-0C4C-AFD5-D4A289F27562}" type="presParOf" srcId="{F686C23F-604E-4653-B2CB-27DBB6BED631}" destId="{9CD41DA5-A8A9-4189-B933-DCF665F7DF2D}" srcOrd="1" destOrd="0" presId="urn:microsoft.com/office/officeart/2009/3/layout/HorizontalOrganizationChart"/>
    <dgm:cxn modelId="{62F9B4DA-0640-9543-9225-1EABB4151C70}" type="presParOf" srcId="{07E01157-B979-4F6B-B892-75DB2A2B8B0F}" destId="{96876921-77F4-4E08-9148-E99125692808}" srcOrd="1" destOrd="0" presId="urn:microsoft.com/office/officeart/2009/3/layout/HorizontalOrganizationChart"/>
    <dgm:cxn modelId="{F5F117AB-4F32-F84F-BF61-1DFD5626C51B}" type="presParOf" srcId="{96876921-77F4-4E08-9148-E99125692808}" destId="{CD82D2C2-9EF5-4CA0-9CEE-9265A38A1F4A}" srcOrd="0" destOrd="0" presId="urn:microsoft.com/office/officeart/2009/3/layout/HorizontalOrganizationChart"/>
    <dgm:cxn modelId="{D80BBA3A-A5ED-5942-BD89-23E753EBD170}" type="presParOf" srcId="{96876921-77F4-4E08-9148-E99125692808}" destId="{9441C830-A66B-4AFB-9252-8069549D4F0A}" srcOrd="1" destOrd="0" presId="urn:microsoft.com/office/officeart/2009/3/layout/HorizontalOrganizationChart"/>
    <dgm:cxn modelId="{69B61E9E-B307-CF4C-89F0-EED0FA842FAF}" type="presParOf" srcId="{9441C830-A66B-4AFB-9252-8069549D4F0A}" destId="{FEAC7974-4462-4948-9F19-4D53C38CC88A}" srcOrd="0" destOrd="0" presId="urn:microsoft.com/office/officeart/2009/3/layout/HorizontalOrganizationChart"/>
    <dgm:cxn modelId="{854AEA7C-90F2-5942-994E-D660C75D3707}" type="presParOf" srcId="{FEAC7974-4462-4948-9F19-4D53C38CC88A}" destId="{22C8BBC7-02FA-4EF0-899A-834C1FEE39E3}" srcOrd="0" destOrd="0" presId="urn:microsoft.com/office/officeart/2009/3/layout/HorizontalOrganizationChart"/>
    <dgm:cxn modelId="{6AFE7534-E55C-6B4A-B08E-FB20F5D4FF06}" type="presParOf" srcId="{FEAC7974-4462-4948-9F19-4D53C38CC88A}" destId="{CBD704CC-8D6F-4C39-AFA6-3825EE74A965}" srcOrd="1" destOrd="0" presId="urn:microsoft.com/office/officeart/2009/3/layout/HorizontalOrganizationChart"/>
    <dgm:cxn modelId="{388AED67-C440-4146-BE09-0B64716F8CE9}" type="presParOf" srcId="{9441C830-A66B-4AFB-9252-8069549D4F0A}" destId="{C4FE27A9-6818-468D-8F72-5DEAE64958BC}" srcOrd="1" destOrd="0" presId="urn:microsoft.com/office/officeart/2009/3/layout/HorizontalOrganizationChart"/>
    <dgm:cxn modelId="{6BAD9864-0EAA-9043-9B21-3E402EE05D0F}" type="presParOf" srcId="{9441C830-A66B-4AFB-9252-8069549D4F0A}" destId="{B9E24DCA-DEF6-41DD-8228-40542DF88903}" srcOrd="2" destOrd="0" presId="urn:microsoft.com/office/officeart/2009/3/layout/HorizontalOrganizationChart"/>
    <dgm:cxn modelId="{DA656DFA-B344-AA42-AA80-3075736E3751}" type="presParOf" srcId="{96876921-77F4-4E08-9148-E99125692808}" destId="{72A5A8A1-C34D-4CC9-B014-4EDC4C60B5CB}" srcOrd="2" destOrd="0" presId="urn:microsoft.com/office/officeart/2009/3/layout/HorizontalOrganizationChart"/>
    <dgm:cxn modelId="{CC566442-7748-B74F-B058-594FAF554506}" type="presParOf" srcId="{96876921-77F4-4E08-9148-E99125692808}" destId="{99464D45-2B22-432F-8F6C-3394CEC310A7}" srcOrd="3" destOrd="0" presId="urn:microsoft.com/office/officeart/2009/3/layout/HorizontalOrganizationChart"/>
    <dgm:cxn modelId="{28FABA54-5808-8E4B-906D-8F349533C66F}" type="presParOf" srcId="{99464D45-2B22-432F-8F6C-3394CEC310A7}" destId="{7EEFA05D-0146-474D-BB41-35A44BBAC0EB}" srcOrd="0" destOrd="0" presId="urn:microsoft.com/office/officeart/2009/3/layout/HorizontalOrganizationChart"/>
    <dgm:cxn modelId="{8DFC46BF-FCEF-A541-99BA-597D715ACD8E}" type="presParOf" srcId="{7EEFA05D-0146-474D-BB41-35A44BBAC0EB}" destId="{86A07B8D-FF15-4EFF-8681-05A46BF1E797}" srcOrd="0" destOrd="0" presId="urn:microsoft.com/office/officeart/2009/3/layout/HorizontalOrganizationChart"/>
    <dgm:cxn modelId="{699B8B5D-C2C2-F14E-B3C5-B2E796EFB75F}" type="presParOf" srcId="{7EEFA05D-0146-474D-BB41-35A44BBAC0EB}" destId="{A4529214-DB2D-4B21-8831-F60F2A376559}" srcOrd="1" destOrd="0" presId="urn:microsoft.com/office/officeart/2009/3/layout/HorizontalOrganizationChart"/>
    <dgm:cxn modelId="{6B6929BC-AF21-8C47-9B52-F0C80C16A043}" type="presParOf" srcId="{99464D45-2B22-432F-8F6C-3394CEC310A7}" destId="{4C9D6515-EA4F-4DBF-A8FE-0711C70136B1}" srcOrd="1" destOrd="0" presId="urn:microsoft.com/office/officeart/2009/3/layout/HorizontalOrganizationChart"/>
    <dgm:cxn modelId="{92913EE2-61A1-5148-8ED2-86AC0DD4F377}" type="presParOf" srcId="{99464D45-2B22-432F-8F6C-3394CEC310A7}" destId="{686779DB-34D3-4F60-84B6-A35826FF3C2A}" srcOrd="2" destOrd="0" presId="urn:microsoft.com/office/officeart/2009/3/layout/HorizontalOrganizationChart"/>
    <dgm:cxn modelId="{4C647821-13B4-1F4F-85B8-DCF16B27279C}" type="presParOf" srcId="{96876921-77F4-4E08-9148-E99125692808}" destId="{B94BF64B-9716-424E-A851-42E8E7B2B9A7}" srcOrd="4" destOrd="0" presId="urn:microsoft.com/office/officeart/2009/3/layout/HorizontalOrganizationChart"/>
    <dgm:cxn modelId="{6E3C4E04-4203-364D-8F7F-6FE20935CB5B}" type="presParOf" srcId="{96876921-77F4-4E08-9148-E99125692808}" destId="{31E814C1-FFDD-BA48-BF9D-F3C8FF892503}" srcOrd="5" destOrd="0" presId="urn:microsoft.com/office/officeart/2009/3/layout/HorizontalOrganizationChart"/>
    <dgm:cxn modelId="{A688A2CB-CB27-4449-9B80-28281FB1D68A}" type="presParOf" srcId="{31E814C1-FFDD-BA48-BF9D-F3C8FF892503}" destId="{1780440E-D92A-B040-A710-F8D875101E05}" srcOrd="0" destOrd="0" presId="urn:microsoft.com/office/officeart/2009/3/layout/HorizontalOrganizationChart"/>
    <dgm:cxn modelId="{D8C14E4C-75D0-2B44-AE2A-5CBDCA85B0EE}" type="presParOf" srcId="{1780440E-D92A-B040-A710-F8D875101E05}" destId="{A73C4A40-2D47-BF42-9EF8-B3BEE9451F45}" srcOrd="0" destOrd="0" presId="urn:microsoft.com/office/officeart/2009/3/layout/HorizontalOrganizationChart"/>
    <dgm:cxn modelId="{151161A1-30D8-6142-8E77-65C82A17A931}" type="presParOf" srcId="{1780440E-D92A-B040-A710-F8D875101E05}" destId="{BCDD8BD9-F9D2-4C44-AB56-5005F5FB7B08}" srcOrd="1" destOrd="0" presId="urn:microsoft.com/office/officeart/2009/3/layout/HorizontalOrganizationChart"/>
    <dgm:cxn modelId="{8558D9C3-39A7-1D49-9C79-664244185F9E}" type="presParOf" srcId="{31E814C1-FFDD-BA48-BF9D-F3C8FF892503}" destId="{B22D4294-1D49-E046-9CF9-7B480D0762E6}" srcOrd="1" destOrd="0" presId="urn:microsoft.com/office/officeart/2009/3/layout/HorizontalOrganizationChart"/>
    <dgm:cxn modelId="{EB0BAB7A-9B41-3144-A2CA-2B34ACAB9968}" type="presParOf" srcId="{31E814C1-FFDD-BA48-BF9D-F3C8FF892503}" destId="{E1D0C206-488D-6348-BEA7-1FE8B1679EF7}" srcOrd="2" destOrd="0" presId="urn:microsoft.com/office/officeart/2009/3/layout/HorizontalOrganizationChart"/>
    <dgm:cxn modelId="{029C582F-846F-4B4A-9E26-D34F852AA5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3F72102-6A69-074B-BDB3-E01ECF7A5B0C}"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2BEEC1D-8F37-2146-A1AE-6922E97988FB}" type="presOf" srcId="{7638F483-EC40-4669-A117-0C6040B4A66B}" destId="{86A07B8D-FF15-4EFF-8681-05A46BF1E797}" srcOrd="0" destOrd="0" presId="urn:microsoft.com/office/officeart/2009/3/layout/HorizontalOrganizationChart"/>
    <dgm:cxn modelId="{31E49C21-9456-1349-A635-FDCDE5E71F6D}" type="presOf" srcId="{F05BBA42-D7AF-4BA0-8C3F-85B1FE28E48F}" destId="{18DB143D-9E27-4E02-AFA5-F665953CBC10}" srcOrd="0" destOrd="0" presId="urn:microsoft.com/office/officeart/2009/3/layout/HorizontalOrganizationChart"/>
    <dgm:cxn modelId="{260EF362-0215-3F44-97DE-187F87A8CDCD}" type="presOf" srcId="{9AC2E227-803C-4016-BF2C-9291B6CAA290}" destId="{9CD41DA5-A8A9-4189-B933-DCF665F7DF2D}" srcOrd="1" destOrd="0" presId="urn:microsoft.com/office/officeart/2009/3/layout/HorizontalOrganizationChart"/>
    <dgm:cxn modelId="{5422586A-1B13-ED45-A03F-FCDCF65C9817}" type="presOf" srcId="{87585F0D-6A81-F747-99EB-D14B33EBB618}" destId="{A73C4A40-2D47-BF42-9EF8-B3BEE9451F45}" srcOrd="0" destOrd="0" presId="urn:microsoft.com/office/officeart/2009/3/layout/HorizontalOrganizationChart"/>
    <dgm:cxn modelId="{CBE1C27A-74D9-BA4E-BDF8-F6B61DD0A8CC}" type="presOf" srcId="{57E64457-75B6-40DF-86BF-80888D7FBBC5}" destId="{72A5A8A1-C34D-4CC9-B014-4EDC4C60B5CB}" srcOrd="0" destOrd="0" presId="urn:microsoft.com/office/officeart/2009/3/layout/HorizontalOrganizationChart"/>
    <dgm:cxn modelId="{16AEFF86-BD00-DC49-939A-BDD37C866A9A}" type="presOf" srcId="{7638F483-EC40-4669-A117-0C6040B4A66B}" destId="{A4529214-DB2D-4B21-8831-F60F2A376559}" srcOrd="1" destOrd="0" presId="urn:microsoft.com/office/officeart/2009/3/layout/HorizontalOrganizationChart"/>
    <dgm:cxn modelId="{50CE0A8A-A547-494B-B209-6A9DE8FD79BF}" type="presOf" srcId="{87585F0D-6A81-F747-99EB-D14B33EBB618}" destId="{BCDD8BD9-F9D2-4C44-AB56-5005F5FB7B08}" srcOrd="1" destOrd="0" presId="urn:microsoft.com/office/officeart/2009/3/layout/HorizontalOrganizationChart"/>
    <dgm:cxn modelId="{C311238C-8460-0447-B2EA-BC404A9795AB}"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308B99A8-AC08-4A48-B962-D040E76EE58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99F74CD-EF63-3245-A421-CC5411983910}" type="presOf" srcId="{18A5DCF8-381A-9740-A1DC-D1A5033A3647}" destId="{B94BF64B-9716-424E-A851-42E8E7B2B9A7}" srcOrd="0" destOrd="0" presId="urn:microsoft.com/office/officeart/2009/3/layout/HorizontalOrganizationChart"/>
    <dgm:cxn modelId="{616D31ED-4522-574F-ACF4-C29EBBDB7CE3}" type="presOf" srcId="{9AC2E227-803C-4016-BF2C-9291B6CAA290}" destId="{2A2AFDF2-2568-44F8-842C-3BFD70D9F2B1}" srcOrd="0" destOrd="0" presId="urn:microsoft.com/office/officeart/2009/3/layout/HorizontalOrganizationChart"/>
    <dgm:cxn modelId="{53BB91C8-B6F0-854E-9DBD-44729898C26F}" type="presParOf" srcId="{18DB143D-9E27-4E02-AFA5-F665953CBC10}" destId="{07E01157-B979-4F6B-B892-75DB2A2B8B0F}" srcOrd="0" destOrd="0" presId="urn:microsoft.com/office/officeart/2009/3/layout/HorizontalOrganizationChart"/>
    <dgm:cxn modelId="{2018292A-6DC1-674E-85C4-8C5B83B27A36}" type="presParOf" srcId="{07E01157-B979-4F6B-B892-75DB2A2B8B0F}" destId="{F686C23F-604E-4653-B2CB-27DBB6BED631}" srcOrd="0" destOrd="0" presId="urn:microsoft.com/office/officeart/2009/3/layout/HorizontalOrganizationChart"/>
    <dgm:cxn modelId="{51CE6D65-7681-7648-B5AF-8937A69AB657}" type="presParOf" srcId="{F686C23F-604E-4653-B2CB-27DBB6BED631}" destId="{2A2AFDF2-2568-44F8-842C-3BFD70D9F2B1}" srcOrd="0" destOrd="0" presId="urn:microsoft.com/office/officeart/2009/3/layout/HorizontalOrganizationChart"/>
    <dgm:cxn modelId="{929BB96E-6782-0C4C-AFD5-D4A289F27562}" type="presParOf" srcId="{F686C23F-604E-4653-B2CB-27DBB6BED631}" destId="{9CD41DA5-A8A9-4189-B933-DCF665F7DF2D}" srcOrd="1" destOrd="0" presId="urn:microsoft.com/office/officeart/2009/3/layout/HorizontalOrganizationChart"/>
    <dgm:cxn modelId="{62F9B4DA-0640-9543-9225-1EABB4151C70}" type="presParOf" srcId="{07E01157-B979-4F6B-B892-75DB2A2B8B0F}" destId="{96876921-77F4-4E08-9148-E99125692808}" srcOrd="1" destOrd="0" presId="urn:microsoft.com/office/officeart/2009/3/layout/HorizontalOrganizationChart"/>
    <dgm:cxn modelId="{F5F117AB-4F32-F84F-BF61-1DFD5626C51B}" type="presParOf" srcId="{96876921-77F4-4E08-9148-E99125692808}" destId="{CD82D2C2-9EF5-4CA0-9CEE-9265A38A1F4A}" srcOrd="0" destOrd="0" presId="urn:microsoft.com/office/officeart/2009/3/layout/HorizontalOrganizationChart"/>
    <dgm:cxn modelId="{D80BBA3A-A5ED-5942-BD89-23E753EBD170}" type="presParOf" srcId="{96876921-77F4-4E08-9148-E99125692808}" destId="{9441C830-A66B-4AFB-9252-8069549D4F0A}" srcOrd="1" destOrd="0" presId="urn:microsoft.com/office/officeart/2009/3/layout/HorizontalOrganizationChart"/>
    <dgm:cxn modelId="{69B61E9E-B307-CF4C-89F0-EED0FA842FAF}" type="presParOf" srcId="{9441C830-A66B-4AFB-9252-8069549D4F0A}" destId="{FEAC7974-4462-4948-9F19-4D53C38CC88A}" srcOrd="0" destOrd="0" presId="urn:microsoft.com/office/officeart/2009/3/layout/HorizontalOrganizationChart"/>
    <dgm:cxn modelId="{854AEA7C-90F2-5942-994E-D660C75D3707}" type="presParOf" srcId="{FEAC7974-4462-4948-9F19-4D53C38CC88A}" destId="{22C8BBC7-02FA-4EF0-899A-834C1FEE39E3}" srcOrd="0" destOrd="0" presId="urn:microsoft.com/office/officeart/2009/3/layout/HorizontalOrganizationChart"/>
    <dgm:cxn modelId="{6AFE7534-E55C-6B4A-B08E-FB20F5D4FF06}" type="presParOf" srcId="{FEAC7974-4462-4948-9F19-4D53C38CC88A}" destId="{CBD704CC-8D6F-4C39-AFA6-3825EE74A965}" srcOrd="1" destOrd="0" presId="urn:microsoft.com/office/officeart/2009/3/layout/HorizontalOrganizationChart"/>
    <dgm:cxn modelId="{388AED67-C440-4146-BE09-0B64716F8CE9}" type="presParOf" srcId="{9441C830-A66B-4AFB-9252-8069549D4F0A}" destId="{C4FE27A9-6818-468D-8F72-5DEAE64958BC}" srcOrd="1" destOrd="0" presId="urn:microsoft.com/office/officeart/2009/3/layout/HorizontalOrganizationChart"/>
    <dgm:cxn modelId="{6BAD9864-0EAA-9043-9B21-3E402EE05D0F}" type="presParOf" srcId="{9441C830-A66B-4AFB-9252-8069549D4F0A}" destId="{B9E24DCA-DEF6-41DD-8228-40542DF88903}" srcOrd="2" destOrd="0" presId="urn:microsoft.com/office/officeart/2009/3/layout/HorizontalOrganizationChart"/>
    <dgm:cxn modelId="{DA656DFA-B344-AA42-AA80-3075736E3751}" type="presParOf" srcId="{96876921-77F4-4E08-9148-E99125692808}" destId="{72A5A8A1-C34D-4CC9-B014-4EDC4C60B5CB}" srcOrd="2" destOrd="0" presId="urn:microsoft.com/office/officeart/2009/3/layout/HorizontalOrganizationChart"/>
    <dgm:cxn modelId="{CC566442-7748-B74F-B058-594FAF554506}" type="presParOf" srcId="{96876921-77F4-4E08-9148-E99125692808}" destId="{99464D45-2B22-432F-8F6C-3394CEC310A7}" srcOrd="3" destOrd="0" presId="urn:microsoft.com/office/officeart/2009/3/layout/HorizontalOrganizationChart"/>
    <dgm:cxn modelId="{28FABA54-5808-8E4B-906D-8F349533C66F}" type="presParOf" srcId="{99464D45-2B22-432F-8F6C-3394CEC310A7}" destId="{7EEFA05D-0146-474D-BB41-35A44BBAC0EB}" srcOrd="0" destOrd="0" presId="urn:microsoft.com/office/officeart/2009/3/layout/HorizontalOrganizationChart"/>
    <dgm:cxn modelId="{8DFC46BF-FCEF-A541-99BA-597D715ACD8E}" type="presParOf" srcId="{7EEFA05D-0146-474D-BB41-35A44BBAC0EB}" destId="{86A07B8D-FF15-4EFF-8681-05A46BF1E797}" srcOrd="0" destOrd="0" presId="urn:microsoft.com/office/officeart/2009/3/layout/HorizontalOrganizationChart"/>
    <dgm:cxn modelId="{699B8B5D-C2C2-F14E-B3C5-B2E796EFB75F}" type="presParOf" srcId="{7EEFA05D-0146-474D-BB41-35A44BBAC0EB}" destId="{A4529214-DB2D-4B21-8831-F60F2A376559}" srcOrd="1" destOrd="0" presId="urn:microsoft.com/office/officeart/2009/3/layout/HorizontalOrganizationChart"/>
    <dgm:cxn modelId="{6B6929BC-AF21-8C47-9B52-F0C80C16A043}" type="presParOf" srcId="{99464D45-2B22-432F-8F6C-3394CEC310A7}" destId="{4C9D6515-EA4F-4DBF-A8FE-0711C70136B1}" srcOrd="1" destOrd="0" presId="urn:microsoft.com/office/officeart/2009/3/layout/HorizontalOrganizationChart"/>
    <dgm:cxn modelId="{92913EE2-61A1-5148-8ED2-86AC0DD4F377}" type="presParOf" srcId="{99464D45-2B22-432F-8F6C-3394CEC310A7}" destId="{686779DB-34D3-4F60-84B6-A35826FF3C2A}" srcOrd="2" destOrd="0" presId="urn:microsoft.com/office/officeart/2009/3/layout/HorizontalOrganizationChart"/>
    <dgm:cxn modelId="{4C647821-13B4-1F4F-85B8-DCF16B27279C}" type="presParOf" srcId="{96876921-77F4-4E08-9148-E99125692808}" destId="{B94BF64B-9716-424E-A851-42E8E7B2B9A7}" srcOrd="4" destOrd="0" presId="urn:microsoft.com/office/officeart/2009/3/layout/HorizontalOrganizationChart"/>
    <dgm:cxn modelId="{6E3C4E04-4203-364D-8F7F-6FE20935CB5B}" type="presParOf" srcId="{96876921-77F4-4E08-9148-E99125692808}" destId="{31E814C1-FFDD-BA48-BF9D-F3C8FF892503}" srcOrd="5" destOrd="0" presId="urn:microsoft.com/office/officeart/2009/3/layout/HorizontalOrganizationChart"/>
    <dgm:cxn modelId="{A688A2CB-CB27-4449-9B80-28281FB1D68A}" type="presParOf" srcId="{31E814C1-FFDD-BA48-BF9D-F3C8FF892503}" destId="{1780440E-D92A-B040-A710-F8D875101E05}" srcOrd="0" destOrd="0" presId="urn:microsoft.com/office/officeart/2009/3/layout/HorizontalOrganizationChart"/>
    <dgm:cxn modelId="{D8C14E4C-75D0-2B44-AE2A-5CBDCA85B0EE}" type="presParOf" srcId="{1780440E-D92A-B040-A710-F8D875101E05}" destId="{A73C4A40-2D47-BF42-9EF8-B3BEE9451F45}" srcOrd="0" destOrd="0" presId="urn:microsoft.com/office/officeart/2009/3/layout/HorizontalOrganizationChart"/>
    <dgm:cxn modelId="{151161A1-30D8-6142-8E77-65C82A17A931}" type="presParOf" srcId="{1780440E-D92A-B040-A710-F8D875101E05}" destId="{BCDD8BD9-F9D2-4C44-AB56-5005F5FB7B08}" srcOrd="1" destOrd="0" presId="urn:microsoft.com/office/officeart/2009/3/layout/HorizontalOrganizationChart"/>
    <dgm:cxn modelId="{8558D9C3-39A7-1D49-9C79-664244185F9E}" type="presParOf" srcId="{31E814C1-FFDD-BA48-BF9D-F3C8FF892503}" destId="{B22D4294-1D49-E046-9CF9-7B480D0762E6}" srcOrd="1" destOrd="0" presId="urn:microsoft.com/office/officeart/2009/3/layout/HorizontalOrganizationChart"/>
    <dgm:cxn modelId="{EB0BAB7A-9B41-3144-A2CA-2B34ACAB9968}" type="presParOf" srcId="{31E814C1-FFDD-BA48-BF9D-F3C8FF892503}" destId="{E1D0C206-488D-6348-BEA7-1FE8B1679EF7}" srcOrd="2" destOrd="0" presId="urn:microsoft.com/office/officeart/2009/3/layout/HorizontalOrganizationChart"/>
    <dgm:cxn modelId="{029C582F-846F-4B4A-9E26-D34F852AA5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D18CA71B-BD4D-1743-A83B-92AB493B9B7E}" type="presOf" srcId="{9AC2E227-803C-4016-BF2C-9291B6CAA290}" destId="{2A2AFDF2-2568-44F8-842C-3BFD70D9F2B1}" srcOrd="0" destOrd="0" presId="urn:microsoft.com/office/officeart/2009/3/layout/HorizontalOrganizationChart"/>
    <dgm:cxn modelId="{AD8CEC24-252B-A34A-B7DE-6AB776779E8F}" type="presOf" srcId="{57E64457-75B6-40DF-86BF-80888D7FBBC5}" destId="{72A5A8A1-C34D-4CC9-B014-4EDC4C60B5CB}" srcOrd="0" destOrd="0" presId="urn:microsoft.com/office/officeart/2009/3/layout/HorizontalOrganizationChart"/>
    <dgm:cxn modelId="{E9FB683C-ECEB-B24D-B877-3BF81362AC3F}" type="presOf" srcId="{87585F0D-6A81-F747-99EB-D14B33EBB618}" destId="{A73C4A40-2D47-BF42-9EF8-B3BEE9451F45}" srcOrd="0" destOrd="0" presId="urn:microsoft.com/office/officeart/2009/3/layout/HorizontalOrganizationChart"/>
    <dgm:cxn modelId="{3765CA41-0442-E04D-BFA3-45DCCA29F964}" type="presOf" srcId="{18A5DCF8-381A-9740-A1DC-D1A5033A3647}" destId="{B94BF64B-9716-424E-A851-42E8E7B2B9A7}" srcOrd="0" destOrd="0" presId="urn:microsoft.com/office/officeart/2009/3/layout/HorizontalOrganizationChart"/>
    <dgm:cxn modelId="{4634A947-034E-C04C-8BDB-C61B14A02DE2}" type="presOf" srcId="{3FA44A42-E0AE-412C-8071-9A37D30DD567}" destId="{22C8BBC7-02FA-4EF0-899A-834C1FEE39E3}" srcOrd="0" destOrd="0" presId="urn:microsoft.com/office/officeart/2009/3/layout/HorizontalOrganizationChart"/>
    <dgm:cxn modelId="{E5BACA7A-5BF1-814E-B1B6-EBAADAE2D4E3}" type="presOf" srcId="{7638F483-EC40-4669-A117-0C6040B4A66B}" destId="{A4529214-DB2D-4B21-8831-F60F2A376559}" srcOrd="1" destOrd="0" presId="urn:microsoft.com/office/officeart/2009/3/layout/HorizontalOrganizationChart"/>
    <dgm:cxn modelId="{2F4E6F8C-F624-CC49-9E46-FC9981892C83}" type="presOf" srcId="{9AC2E227-803C-4016-BF2C-9291B6CAA290}" destId="{9CD41DA5-A8A9-4189-B933-DCF665F7DF2D}" srcOrd="1" destOrd="0" presId="urn:microsoft.com/office/officeart/2009/3/layout/HorizontalOrganizationChart"/>
    <dgm:cxn modelId="{25B57E97-2629-0141-AA07-DC27874EBD12}"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5AB6EC1-AFBC-884D-BCB1-33C522CA3D76}"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94BDBD7-9927-0942-91C6-A664144565DE}" type="presOf" srcId="{87585F0D-6A81-F747-99EB-D14B33EBB618}" destId="{BCDD8BD9-F9D2-4C44-AB56-5005F5FB7B08}" srcOrd="1" destOrd="0" presId="urn:microsoft.com/office/officeart/2009/3/layout/HorizontalOrganizationChart"/>
    <dgm:cxn modelId="{69909CEC-89A8-CB4B-B03F-D71D9390F9F1}" type="presOf" srcId="{7638F483-EC40-4669-A117-0C6040B4A66B}" destId="{86A07B8D-FF15-4EFF-8681-05A46BF1E797}" srcOrd="0" destOrd="0" presId="urn:microsoft.com/office/officeart/2009/3/layout/HorizontalOrganizationChart"/>
    <dgm:cxn modelId="{CB1DC4F8-5230-B244-8AB5-61380CBF8C64}" type="presOf" srcId="{E2369F6E-DA59-4F6E-BD69-6CAA013A82BE}" destId="{CD82D2C2-9EF5-4CA0-9CEE-9265A38A1F4A}" srcOrd="0" destOrd="0" presId="urn:microsoft.com/office/officeart/2009/3/layout/HorizontalOrganizationChart"/>
    <dgm:cxn modelId="{0C2EFD46-EC43-A14C-B849-172DB2D0CD4F}" type="presParOf" srcId="{18DB143D-9E27-4E02-AFA5-F665953CBC10}" destId="{07E01157-B979-4F6B-B892-75DB2A2B8B0F}" srcOrd="0" destOrd="0" presId="urn:microsoft.com/office/officeart/2009/3/layout/HorizontalOrganizationChart"/>
    <dgm:cxn modelId="{633FA4C0-99E9-6546-9C9B-74531799F06A}" type="presParOf" srcId="{07E01157-B979-4F6B-B892-75DB2A2B8B0F}" destId="{F686C23F-604E-4653-B2CB-27DBB6BED631}" srcOrd="0" destOrd="0" presId="urn:microsoft.com/office/officeart/2009/3/layout/HorizontalOrganizationChart"/>
    <dgm:cxn modelId="{A282F2A0-CB8D-E142-878C-8CA8EA4E0BBD}" type="presParOf" srcId="{F686C23F-604E-4653-B2CB-27DBB6BED631}" destId="{2A2AFDF2-2568-44F8-842C-3BFD70D9F2B1}" srcOrd="0" destOrd="0" presId="urn:microsoft.com/office/officeart/2009/3/layout/HorizontalOrganizationChart"/>
    <dgm:cxn modelId="{7EAD72EA-17BB-5748-8658-A52EC9D61728}" type="presParOf" srcId="{F686C23F-604E-4653-B2CB-27DBB6BED631}" destId="{9CD41DA5-A8A9-4189-B933-DCF665F7DF2D}" srcOrd="1" destOrd="0" presId="urn:microsoft.com/office/officeart/2009/3/layout/HorizontalOrganizationChart"/>
    <dgm:cxn modelId="{090F594F-BE84-784D-B86E-69F3D818BA21}" type="presParOf" srcId="{07E01157-B979-4F6B-B892-75DB2A2B8B0F}" destId="{96876921-77F4-4E08-9148-E99125692808}" srcOrd="1" destOrd="0" presId="urn:microsoft.com/office/officeart/2009/3/layout/HorizontalOrganizationChart"/>
    <dgm:cxn modelId="{13C73F81-E0AD-BA4D-8E15-493C1BB0C1D4}" type="presParOf" srcId="{96876921-77F4-4E08-9148-E99125692808}" destId="{CD82D2C2-9EF5-4CA0-9CEE-9265A38A1F4A}" srcOrd="0" destOrd="0" presId="urn:microsoft.com/office/officeart/2009/3/layout/HorizontalOrganizationChart"/>
    <dgm:cxn modelId="{B64B73BA-41B2-224E-B3B1-C898C57587C5}" type="presParOf" srcId="{96876921-77F4-4E08-9148-E99125692808}" destId="{9441C830-A66B-4AFB-9252-8069549D4F0A}" srcOrd="1" destOrd="0" presId="urn:microsoft.com/office/officeart/2009/3/layout/HorizontalOrganizationChart"/>
    <dgm:cxn modelId="{C9F55208-1C6C-1344-994F-63741509535C}" type="presParOf" srcId="{9441C830-A66B-4AFB-9252-8069549D4F0A}" destId="{FEAC7974-4462-4948-9F19-4D53C38CC88A}" srcOrd="0" destOrd="0" presId="urn:microsoft.com/office/officeart/2009/3/layout/HorizontalOrganizationChart"/>
    <dgm:cxn modelId="{5CF0CF2B-B38A-624F-BE70-05C702BFFB68}" type="presParOf" srcId="{FEAC7974-4462-4948-9F19-4D53C38CC88A}" destId="{22C8BBC7-02FA-4EF0-899A-834C1FEE39E3}" srcOrd="0" destOrd="0" presId="urn:microsoft.com/office/officeart/2009/3/layout/HorizontalOrganizationChart"/>
    <dgm:cxn modelId="{575D0FD1-D363-194D-8ABA-7F976D60F526}" type="presParOf" srcId="{FEAC7974-4462-4948-9F19-4D53C38CC88A}" destId="{CBD704CC-8D6F-4C39-AFA6-3825EE74A965}" srcOrd="1" destOrd="0" presId="urn:microsoft.com/office/officeart/2009/3/layout/HorizontalOrganizationChart"/>
    <dgm:cxn modelId="{50016B82-AF34-464B-B27D-F28124F42323}" type="presParOf" srcId="{9441C830-A66B-4AFB-9252-8069549D4F0A}" destId="{C4FE27A9-6818-468D-8F72-5DEAE64958BC}" srcOrd="1" destOrd="0" presId="urn:microsoft.com/office/officeart/2009/3/layout/HorizontalOrganizationChart"/>
    <dgm:cxn modelId="{1F9A1E4F-E2F7-EB4F-A52E-51305BD36806}" type="presParOf" srcId="{9441C830-A66B-4AFB-9252-8069549D4F0A}" destId="{B9E24DCA-DEF6-41DD-8228-40542DF88903}" srcOrd="2" destOrd="0" presId="urn:microsoft.com/office/officeart/2009/3/layout/HorizontalOrganizationChart"/>
    <dgm:cxn modelId="{F7779FF3-4A0F-F64E-9B33-1E3D2C4CC774}" type="presParOf" srcId="{96876921-77F4-4E08-9148-E99125692808}" destId="{72A5A8A1-C34D-4CC9-B014-4EDC4C60B5CB}" srcOrd="2" destOrd="0" presId="urn:microsoft.com/office/officeart/2009/3/layout/HorizontalOrganizationChart"/>
    <dgm:cxn modelId="{C894D41D-8E82-B64F-AC53-F36B3B23B908}" type="presParOf" srcId="{96876921-77F4-4E08-9148-E99125692808}" destId="{99464D45-2B22-432F-8F6C-3394CEC310A7}" srcOrd="3" destOrd="0" presId="urn:microsoft.com/office/officeart/2009/3/layout/HorizontalOrganizationChart"/>
    <dgm:cxn modelId="{442936FB-F162-0746-976B-FDB958BB3E1D}" type="presParOf" srcId="{99464D45-2B22-432F-8F6C-3394CEC310A7}" destId="{7EEFA05D-0146-474D-BB41-35A44BBAC0EB}" srcOrd="0" destOrd="0" presId="urn:microsoft.com/office/officeart/2009/3/layout/HorizontalOrganizationChart"/>
    <dgm:cxn modelId="{E55CED82-577C-F448-913E-4D896FF84010}" type="presParOf" srcId="{7EEFA05D-0146-474D-BB41-35A44BBAC0EB}" destId="{86A07B8D-FF15-4EFF-8681-05A46BF1E797}" srcOrd="0" destOrd="0" presId="urn:microsoft.com/office/officeart/2009/3/layout/HorizontalOrganizationChart"/>
    <dgm:cxn modelId="{E53854BF-030A-7345-8A9C-9F281991ECCC}" type="presParOf" srcId="{7EEFA05D-0146-474D-BB41-35A44BBAC0EB}" destId="{A4529214-DB2D-4B21-8831-F60F2A376559}" srcOrd="1" destOrd="0" presId="urn:microsoft.com/office/officeart/2009/3/layout/HorizontalOrganizationChart"/>
    <dgm:cxn modelId="{C5CBF6AB-47C3-6941-A542-175BF4365FA0}" type="presParOf" srcId="{99464D45-2B22-432F-8F6C-3394CEC310A7}" destId="{4C9D6515-EA4F-4DBF-A8FE-0711C70136B1}" srcOrd="1" destOrd="0" presId="urn:microsoft.com/office/officeart/2009/3/layout/HorizontalOrganizationChart"/>
    <dgm:cxn modelId="{E4B4B339-CB5E-4D43-9415-4C9F87DF8338}" type="presParOf" srcId="{99464D45-2B22-432F-8F6C-3394CEC310A7}" destId="{686779DB-34D3-4F60-84B6-A35826FF3C2A}" srcOrd="2" destOrd="0" presId="urn:microsoft.com/office/officeart/2009/3/layout/HorizontalOrganizationChart"/>
    <dgm:cxn modelId="{FDE69C7B-1ED0-AB4D-AE05-522357FFB81A}" type="presParOf" srcId="{96876921-77F4-4E08-9148-E99125692808}" destId="{B94BF64B-9716-424E-A851-42E8E7B2B9A7}" srcOrd="4" destOrd="0" presId="urn:microsoft.com/office/officeart/2009/3/layout/HorizontalOrganizationChart"/>
    <dgm:cxn modelId="{58EC335C-CD8C-BE42-926E-928777D6B86A}" type="presParOf" srcId="{96876921-77F4-4E08-9148-E99125692808}" destId="{31E814C1-FFDD-BA48-BF9D-F3C8FF892503}" srcOrd="5" destOrd="0" presId="urn:microsoft.com/office/officeart/2009/3/layout/HorizontalOrganizationChart"/>
    <dgm:cxn modelId="{BB48860B-FDFA-764D-8CED-DD752709B30E}" type="presParOf" srcId="{31E814C1-FFDD-BA48-BF9D-F3C8FF892503}" destId="{1780440E-D92A-B040-A710-F8D875101E05}" srcOrd="0" destOrd="0" presId="urn:microsoft.com/office/officeart/2009/3/layout/HorizontalOrganizationChart"/>
    <dgm:cxn modelId="{93EFFD87-F6D9-D148-AE22-35407A518A9D}" type="presParOf" srcId="{1780440E-D92A-B040-A710-F8D875101E05}" destId="{A73C4A40-2D47-BF42-9EF8-B3BEE9451F45}" srcOrd="0" destOrd="0" presId="urn:microsoft.com/office/officeart/2009/3/layout/HorizontalOrganizationChart"/>
    <dgm:cxn modelId="{F7184861-5373-1B4B-9854-7D59C4EBD53A}" type="presParOf" srcId="{1780440E-D92A-B040-A710-F8D875101E05}" destId="{BCDD8BD9-F9D2-4C44-AB56-5005F5FB7B08}" srcOrd="1" destOrd="0" presId="urn:microsoft.com/office/officeart/2009/3/layout/HorizontalOrganizationChart"/>
    <dgm:cxn modelId="{185C6288-82A4-D544-B803-DCE758DD1E75}" type="presParOf" srcId="{31E814C1-FFDD-BA48-BF9D-F3C8FF892503}" destId="{B22D4294-1D49-E046-9CF9-7B480D0762E6}" srcOrd="1" destOrd="0" presId="urn:microsoft.com/office/officeart/2009/3/layout/HorizontalOrganizationChart"/>
    <dgm:cxn modelId="{7AEB7DB6-6B83-8B48-8C95-AECF4DE98695}" type="presParOf" srcId="{31E814C1-FFDD-BA48-BF9D-F3C8FF892503}" destId="{E1D0C206-488D-6348-BEA7-1FE8B1679EF7}" srcOrd="2" destOrd="0" presId="urn:microsoft.com/office/officeart/2009/3/layout/HorizontalOrganizationChart"/>
    <dgm:cxn modelId="{6B99CECE-468E-DE46-AC2C-8647A29114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3F72102-6A69-074B-BDB3-E01ECF7A5B0C}"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2BEEC1D-8F37-2146-A1AE-6922E97988FB}" type="presOf" srcId="{7638F483-EC40-4669-A117-0C6040B4A66B}" destId="{86A07B8D-FF15-4EFF-8681-05A46BF1E797}" srcOrd="0" destOrd="0" presId="urn:microsoft.com/office/officeart/2009/3/layout/HorizontalOrganizationChart"/>
    <dgm:cxn modelId="{31E49C21-9456-1349-A635-FDCDE5E71F6D}" type="presOf" srcId="{F05BBA42-D7AF-4BA0-8C3F-85B1FE28E48F}" destId="{18DB143D-9E27-4E02-AFA5-F665953CBC10}" srcOrd="0" destOrd="0" presId="urn:microsoft.com/office/officeart/2009/3/layout/HorizontalOrganizationChart"/>
    <dgm:cxn modelId="{260EF362-0215-3F44-97DE-187F87A8CDCD}" type="presOf" srcId="{9AC2E227-803C-4016-BF2C-9291B6CAA290}" destId="{9CD41DA5-A8A9-4189-B933-DCF665F7DF2D}" srcOrd="1" destOrd="0" presId="urn:microsoft.com/office/officeart/2009/3/layout/HorizontalOrganizationChart"/>
    <dgm:cxn modelId="{5422586A-1B13-ED45-A03F-FCDCF65C9817}" type="presOf" srcId="{87585F0D-6A81-F747-99EB-D14B33EBB618}" destId="{A73C4A40-2D47-BF42-9EF8-B3BEE9451F45}" srcOrd="0" destOrd="0" presId="urn:microsoft.com/office/officeart/2009/3/layout/HorizontalOrganizationChart"/>
    <dgm:cxn modelId="{CBE1C27A-74D9-BA4E-BDF8-F6B61DD0A8CC}" type="presOf" srcId="{57E64457-75B6-40DF-86BF-80888D7FBBC5}" destId="{72A5A8A1-C34D-4CC9-B014-4EDC4C60B5CB}" srcOrd="0" destOrd="0" presId="urn:microsoft.com/office/officeart/2009/3/layout/HorizontalOrganizationChart"/>
    <dgm:cxn modelId="{16AEFF86-BD00-DC49-939A-BDD37C866A9A}" type="presOf" srcId="{7638F483-EC40-4669-A117-0C6040B4A66B}" destId="{A4529214-DB2D-4B21-8831-F60F2A376559}" srcOrd="1" destOrd="0" presId="urn:microsoft.com/office/officeart/2009/3/layout/HorizontalOrganizationChart"/>
    <dgm:cxn modelId="{50CE0A8A-A547-494B-B209-6A9DE8FD79BF}" type="presOf" srcId="{87585F0D-6A81-F747-99EB-D14B33EBB618}" destId="{BCDD8BD9-F9D2-4C44-AB56-5005F5FB7B08}" srcOrd="1" destOrd="0" presId="urn:microsoft.com/office/officeart/2009/3/layout/HorizontalOrganizationChart"/>
    <dgm:cxn modelId="{C311238C-8460-0447-B2EA-BC404A9795AB}"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308B99A8-AC08-4A48-B962-D040E76EE58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99F74CD-EF63-3245-A421-CC5411983910}" type="presOf" srcId="{18A5DCF8-381A-9740-A1DC-D1A5033A3647}" destId="{B94BF64B-9716-424E-A851-42E8E7B2B9A7}" srcOrd="0" destOrd="0" presId="urn:microsoft.com/office/officeart/2009/3/layout/HorizontalOrganizationChart"/>
    <dgm:cxn modelId="{616D31ED-4522-574F-ACF4-C29EBBDB7CE3}" type="presOf" srcId="{9AC2E227-803C-4016-BF2C-9291B6CAA290}" destId="{2A2AFDF2-2568-44F8-842C-3BFD70D9F2B1}" srcOrd="0" destOrd="0" presId="urn:microsoft.com/office/officeart/2009/3/layout/HorizontalOrganizationChart"/>
    <dgm:cxn modelId="{53BB91C8-B6F0-854E-9DBD-44729898C26F}" type="presParOf" srcId="{18DB143D-9E27-4E02-AFA5-F665953CBC10}" destId="{07E01157-B979-4F6B-B892-75DB2A2B8B0F}" srcOrd="0" destOrd="0" presId="urn:microsoft.com/office/officeart/2009/3/layout/HorizontalOrganizationChart"/>
    <dgm:cxn modelId="{2018292A-6DC1-674E-85C4-8C5B83B27A36}" type="presParOf" srcId="{07E01157-B979-4F6B-B892-75DB2A2B8B0F}" destId="{F686C23F-604E-4653-B2CB-27DBB6BED631}" srcOrd="0" destOrd="0" presId="urn:microsoft.com/office/officeart/2009/3/layout/HorizontalOrganizationChart"/>
    <dgm:cxn modelId="{51CE6D65-7681-7648-B5AF-8937A69AB657}" type="presParOf" srcId="{F686C23F-604E-4653-B2CB-27DBB6BED631}" destId="{2A2AFDF2-2568-44F8-842C-3BFD70D9F2B1}" srcOrd="0" destOrd="0" presId="urn:microsoft.com/office/officeart/2009/3/layout/HorizontalOrganizationChart"/>
    <dgm:cxn modelId="{929BB96E-6782-0C4C-AFD5-D4A289F27562}" type="presParOf" srcId="{F686C23F-604E-4653-B2CB-27DBB6BED631}" destId="{9CD41DA5-A8A9-4189-B933-DCF665F7DF2D}" srcOrd="1" destOrd="0" presId="urn:microsoft.com/office/officeart/2009/3/layout/HorizontalOrganizationChart"/>
    <dgm:cxn modelId="{62F9B4DA-0640-9543-9225-1EABB4151C70}" type="presParOf" srcId="{07E01157-B979-4F6B-B892-75DB2A2B8B0F}" destId="{96876921-77F4-4E08-9148-E99125692808}" srcOrd="1" destOrd="0" presId="urn:microsoft.com/office/officeart/2009/3/layout/HorizontalOrganizationChart"/>
    <dgm:cxn modelId="{F5F117AB-4F32-F84F-BF61-1DFD5626C51B}" type="presParOf" srcId="{96876921-77F4-4E08-9148-E99125692808}" destId="{CD82D2C2-9EF5-4CA0-9CEE-9265A38A1F4A}" srcOrd="0" destOrd="0" presId="urn:microsoft.com/office/officeart/2009/3/layout/HorizontalOrganizationChart"/>
    <dgm:cxn modelId="{D80BBA3A-A5ED-5942-BD89-23E753EBD170}" type="presParOf" srcId="{96876921-77F4-4E08-9148-E99125692808}" destId="{9441C830-A66B-4AFB-9252-8069549D4F0A}" srcOrd="1" destOrd="0" presId="urn:microsoft.com/office/officeart/2009/3/layout/HorizontalOrganizationChart"/>
    <dgm:cxn modelId="{69B61E9E-B307-CF4C-89F0-EED0FA842FAF}" type="presParOf" srcId="{9441C830-A66B-4AFB-9252-8069549D4F0A}" destId="{FEAC7974-4462-4948-9F19-4D53C38CC88A}" srcOrd="0" destOrd="0" presId="urn:microsoft.com/office/officeart/2009/3/layout/HorizontalOrganizationChart"/>
    <dgm:cxn modelId="{854AEA7C-90F2-5942-994E-D660C75D3707}" type="presParOf" srcId="{FEAC7974-4462-4948-9F19-4D53C38CC88A}" destId="{22C8BBC7-02FA-4EF0-899A-834C1FEE39E3}" srcOrd="0" destOrd="0" presId="urn:microsoft.com/office/officeart/2009/3/layout/HorizontalOrganizationChart"/>
    <dgm:cxn modelId="{6AFE7534-E55C-6B4A-B08E-FB20F5D4FF06}" type="presParOf" srcId="{FEAC7974-4462-4948-9F19-4D53C38CC88A}" destId="{CBD704CC-8D6F-4C39-AFA6-3825EE74A965}" srcOrd="1" destOrd="0" presId="urn:microsoft.com/office/officeart/2009/3/layout/HorizontalOrganizationChart"/>
    <dgm:cxn modelId="{388AED67-C440-4146-BE09-0B64716F8CE9}" type="presParOf" srcId="{9441C830-A66B-4AFB-9252-8069549D4F0A}" destId="{C4FE27A9-6818-468D-8F72-5DEAE64958BC}" srcOrd="1" destOrd="0" presId="urn:microsoft.com/office/officeart/2009/3/layout/HorizontalOrganizationChart"/>
    <dgm:cxn modelId="{6BAD9864-0EAA-9043-9B21-3E402EE05D0F}" type="presParOf" srcId="{9441C830-A66B-4AFB-9252-8069549D4F0A}" destId="{B9E24DCA-DEF6-41DD-8228-40542DF88903}" srcOrd="2" destOrd="0" presId="urn:microsoft.com/office/officeart/2009/3/layout/HorizontalOrganizationChart"/>
    <dgm:cxn modelId="{DA656DFA-B344-AA42-AA80-3075736E3751}" type="presParOf" srcId="{96876921-77F4-4E08-9148-E99125692808}" destId="{72A5A8A1-C34D-4CC9-B014-4EDC4C60B5CB}" srcOrd="2" destOrd="0" presId="urn:microsoft.com/office/officeart/2009/3/layout/HorizontalOrganizationChart"/>
    <dgm:cxn modelId="{CC566442-7748-B74F-B058-594FAF554506}" type="presParOf" srcId="{96876921-77F4-4E08-9148-E99125692808}" destId="{99464D45-2B22-432F-8F6C-3394CEC310A7}" srcOrd="3" destOrd="0" presId="urn:microsoft.com/office/officeart/2009/3/layout/HorizontalOrganizationChart"/>
    <dgm:cxn modelId="{28FABA54-5808-8E4B-906D-8F349533C66F}" type="presParOf" srcId="{99464D45-2B22-432F-8F6C-3394CEC310A7}" destId="{7EEFA05D-0146-474D-BB41-35A44BBAC0EB}" srcOrd="0" destOrd="0" presId="urn:microsoft.com/office/officeart/2009/3/layout/HorizontalOrganizationChart"/>
    <dgm:cxn modelId="{8DFC46BF-FCEF-A541-99BA-597D715ACD8E}" type="presParOf" srcId="{7EEFA05D-0146-474D-BB41-35A44BBAC0EB}" destId="{86A07B8D-FF15-4EFF-8681-05A46BF1E797}" srcOrd="0" destOrd="0" presId="urn:microsoft.com/office/officeart/2009/3/layout/HorizontalOrganizationChart"/>
    <dgm:cxn modelId="{699B8B5D-C2C2-F14E-B3C5-B2E796EFB75F}" type="presParOf" srcId="{7EEFA05D-0146-474D-BB41-35A44BBAC0EB}" destId="{A4529214-DB2D-4B21-8831-F60F2A376559}" srcOrd="1" destOrd="0" presId="urn:microsoft.com/office/officeart/2009/3/layout/HorizontalOrganizationChart"/>
    <dgm:cxn modelId="{6B6929BC-AF21-8C47-9B52-F0C80C16A043}" type="presParOf" srcId="{99464D45-2B22-432F-8F6C-3394CEC310A7}" destId="{4C9D6515-EA4F-4DBF-A8FE-0711C70136B1}" srcOrd="1" destOrd="0" presId="urn:microsoft.com/office/officeart/2009/3/layout/HorizontalOrganizationChart"/>
    <dgm:cxn modelId="{92913EE2-61A1-5148-8ED2-86AC0DD4F377}" type="presParOf" srcId="{99464D45-2B22-432F-8F6C-3394CEC310A7}" destId="{686779DB-34D3-4F60-84B6-A35826FF3C2A}" srcOrd="2" destOrd="0" presId="urn:microsoft.com/office/officeart/2009/3/layout/HorizontalOrganizationChart"/>
    <dgm:cxn modelId="{4C647821-13B4-1F4F-85B8-DCF16B27279C}" type="presParOf" srcId="{96876921-77F4-4E08-9148-E99125692808}" destId="{B94BF64B-9716-424E-A851-42E8E7B2B9A7}" srcOrd="4" destOrd="0" presId="urn:microsoft.com/office/officeart/2009/3/layout/HorizontalOrganizationChart"/>
    <dgm:cxn modelId="{6E3C4E04-4203-364D-8F7F-6FE20935CB5B}" type="presParOf" srcId="{96876921-77F4-4E08-9148-E99125692808}" destId="{31E814C1-FFDD-BA48-BF9D-F3C8FF892503}" srcOrd="5" destOrd="0" presId="urn:microsoft.com/office/officeart/2009/3/layout/HorizontalOrganizationChart"/>
    <dgm:cxn modelId="{A688A2CB-CB27-4449-9B80-28281FB1D68A}" type="presParOf" srcId="{31E814C1-FFDD-BA48-BF9D-F3C8FF892503}" destId="{1780440E-D92A-B040-A710-F8D875101E05}" srcOrd="0" destOrd="0" presId="urn:microsoft.com/office/officeart/2009/3/layout/HorizontalOrganizationChart"/>
    <dgm:cxn modelId="{D8C14E4C-75D0-2B44-AE2A-5CBDCA85B0EE}" type="presParOf" srcId="{1780440E-D92A-B040-A710-F8D875101E05}" destId="{A73C4A40-2D47-BF42-9EF8-B3BEE9451F45}" srcOrd="0" destOrd="0" presId="urn:microsoft.com/office/officeart/2009/3/layout/HorizontalOrganizationChart"/>
    <dgm:cxn modelId="{151161A1-30D8-6142-8E77-65C82A17A931}" type="presParOf" srcId="{1780440E-D92A-B040-A710-F8D875101E05}" destId="{BCDD8BD9-F9D2-4C44-AB56-5005F5FB7B08}" srcOrd="1" destOrd="0" presId="urn:microsoft.com/office/officeart/2009/3/layout/HorizontalOrganizationChart"/>
    <dgm:cxn modelId="{8558D9C3-39A7-1D49-9C79-664244185F9E}" type="presParOf" srcId="{31E814C1-FFDD-BA48-BF9D-F3C8FF892503}" destId="{B22D4294-1D49-E046-9CF9-7B480D0762E6}" srcOrd="1" destOrd="0" presId="urn:microsoft.com/office/officeart/2009/3/layout/HorizontalOrganizationChart"/>
    <dgm:cxn modelId="{EB0BAB7A-9B41-3144-A2CA-2B34ACAB9968}" type="presParOf" srcId="{31E814C1-FFDD-BA48-BF9D-F3C8FF892503}" destId="{E1D0C206-488D-6348-BEA7-1FE8B1679EF7}" srcOrd="2" destOrd="0" presId="urn:microsoft.com/office/officeart/2009/3/layout/HorizontalOrganizationChart"/>
    <dgm:cxn modelId="{029C582F-846F-4B4A-9E26-D34F852AA5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3F72102-6A69-074B-BDB3-E01ECF7A5B0C}"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2BEEC1D-8F37-2146-A1AE-6922E97988FB}" type="presOf" srcId="{7638F483-EC40-4669-A117-0C6040B4A66B}" destId="{86A07B8D-FF15-4EFF-8681-05A46BF1E797}" srcOrd="0" destOrd="0" presId="urn:microsoft.com/office/officeart/2009/3/layout/HorizontalOrganizationChart"/>
    <dgm:cxn modelId="{31E49C21-9456-1349-A635-FDCDE5E71F6D}" type="presOf" srcId="{F05BBA42-D7AF-4BA0-8C3F-85B1FE28E48F}" destId="{18DB143D-9E27-4E02-AFA5-F665953CBC10}" srcOrd="0" destOrd="0" presId="urn:microsoft.com/office/officeart/2009/3/layout/HorizontalOrganizationChart"/>
    <dgm:cxn modelId="{260EF362-0215-3F44-97DE-187F87A8CDCD}" type="presOf" srcId="{9AC2E227-803C-4016-BF2C-9291B6CAA290}" destId="{9CD41DA5-A8A9-4189-B933-DCF665F7DF2D}" srcOrd="1" destOrd="0" presId="urn:microsoft.com/office/officeart/2009/3/layout/HorizontalOrganizationChart"/>
    <dgm:cxn modelId="{5422586A-1B13-ED45-A03F-FCDCF65C9817}" type="presOf" srcId="{87585F0D-6A81-F747-99EB-D14B33EBB618}" destId="{A73C4A40-2D47-BF42-9EF8-B3BEE9451F45}" srcOrd="0" destOrd="0" presId="urn:microsoft.com/office/officeart/2009/3/layout/HorizontalOrganizationChart"/>
    <dgm:cxn modelId="{CBE1C27A-74D9-BA4E-BDF8-F6B61DD0A8CC}" type="presOf" srcId="{57E64457-75B6-40DF-86BF-80888D7FBBC5}" destId="{72A5A8A1-C34D-4CC9-B014-4EDC4C60B5CB}" srcOrd="0" destOrd="0" presId="urn:microsoft.com/office/officeart/2009/3/layout/HorizontalOrganizationChart"/>
    <dgm:cxn modelId="{16AEFF86-BD00-DC49-939A-BDD37C866A9A}" type="presOf" srcId="{7638F483-EC40-4669-A117-0C6040B4A66B}" destId="{A4529214-DB2D-4B21-8831-F60F2A376559}" srcOrd="1" destOrd="0" presId="urn:microsoft.com/office/officeart/2009/3/layout/HorizontalOrganizationChart"/>
    <dgm:cxn modelId="{50CE0A8A-A547-494B-B209-6A9DE8FD79BF}" type="presOf" srcId="{87585F0D-6A81-F747-99EB-D14B33EBB618}" destId="{BCDD8BD9-F9D2-4C44-AB56-5005F5FB7B08}" srcOrd="1" destOrd="0" presId="urn:microsoft.com/office/officeart/2009/3/layout/HorizontalOrganizationChart"/>
    <dgm:cxn modelId="{C311238C-8460-0447-B2EA-BC404A9795AB}"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308B99A8-AC08-4A48-B962-D040E76EE58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99F74CD-EF63-3245-A421-CC5411983910}" type="presOf" srcId="{18A5DCF8-381A-9740-A1DC-D1A5033A3647}" destId="{B94BF64B-9716-424E-A851-42E8E7B2B9A7}" srcOrd="0" destOrd="0" presId="urn:microsoft.com/office/officeart/2009/3/layout/HorizontalOrganizationChart"/>
    <dgm:cxn modelId="{616D31ED-4522-574F-ACF4-C29EBBDB7CE3}" type="presOf" srcId="{9AC2E227-803C-4016-BF2C-9291B6CAA290}" destId="{2A2AFDF2-2568-44F8-842C-3BFD70D9F2B1}" srcOrd="0" destOrd="0" presId="urn:microsoft.com/office/officeart/2009/3/layout/HorizontalOrganizationChart"/>
    <dgm:cxn modelId="{53BB91C8-B6F0-854E-9DBD-44729898C26F}" type="presParOf" srcId="{18DB143D-9E27-4E02-AFA5-F665953CBC10}" destId="{07E01157-B979-4F6B-B892-75DB2A2B8B0F}" srcOrd="0" destOrd="0" presId="urn:microsoft.com/office/officeart/2009/3/layout/HorizontalOrganizationChart"/>
    <dgm:cxn modelId="{2018292A-6DC1-674E-85C4-8C5B83B27A36}" type="presParOf" srcId="{07E01157-B979-4F6B-B892-75DB2A2B8B0F}" destId="{F686C23F-604E-4653-B2CB-27DBB6BED631}" srcOrd="0" destOrd="0" presId="urn:microsoft.com/office/officeart/2009/3/layout/HorizontalOrganizationChart"/>
    <dgm:cxn modelId="{51CE6D65-7681-7648-B5AF-8937A69AB657}" type="presParOf" srcId="{F686C23F-604E-4653-B2CB-27DBB6BED631}" destId="{2A2AFDF2-2568-44F8-842C-3BFD70D9F2B1}" srcOrd="0" destOrd="0" presId="urn:microsoft.com/office/officeart/2009/3/layout/HorizontalOrganizationChart"/>
    <dgm:cxn modelId="{929BB96E-6782-0C4C-AFD5-D4A289F27562}" type="presParOf" srcId="{F686C23F-604E-4653-B2CB-27DBB6BED631}" destId="{9CD41DA5-A8A9-4189-B933-DCF665F7DF2D}" srcOrd="1" destOrd="0" presId="urn:microsoft.com/office/officeart/2009/3/layout/HorizontalOrganizationChart"/>
    <dgm:cxn modelId="{62F9B4DA-0640-9543-9225-1EABB4151C70}" type="presParOf" srcId="{07E01157-B979-4F6B-B892-75DB2A2B8B0F}" destId="{96876921-77F4-4E08-9148-E99125692808}" srcOrd="1" destOrd="0" presId="urn:microsoft.com/office/officeart/2009/3/layout/HorizontalOrganizationChart"/>
    <dgm:cxn modelId="{F5F117AB-4F32-F84F-BF61-1DFD5626C51B}" type="presParOf" srcId="{96876921-77F4-4E08-9148-E99125692808}" destId="{CD82D2C2-9EF5-4CA0-9CEE-9265A38A1F4A}" srcOrd="0" destOrd="0" presId="urn:microsoft.com/office/officeart/2009/3/layout/HorizontalOrganizationChart"/>
    <dgm:cxn modelId="{D80BBA3A-A5ED-5942-BD89-23E753EBD170}" type="presParOf" srcId="{96876921-77F4-4E08-9148-E99125692808}" destId="{9441C830-A66B-4AFB-9252-8069549D4F0A}" srcOrd="1" destOrd="0" presId="urn:microsoft.com/office/officeart/2009/3/layout/HorizontalOrganizationChart"/>
    <dgm:cxn modelId="{69B61E9E-B307-CF4C-89F0-EED0FA842FAF}" type="presParOf" srcId="{9441C830-A66B-4AFB-9252-8069549D4F0A}" destId="{FEAC7974-4462-4948-9F19-4D53C38CC88A}" srcOrd="0" destOrd="0" presId="urn:microsoft.com/office/officeart/2009/3/layout/HorizontalOrganizationChart"/>
    <dgm:cxn modelId="{854AEA7C-90F2-5942-994E-D660C75D3707}" type="presParOf" srcId="{FEAC7974-4462-4948-9F19-4D53C38CC88A}" destId="{22C8BBC7-02FA-4EF0-899A-834C1FEE39E3}" srcOrd="0" destOrd="0" presId="urn:microsoft.com/office/officeart/2009/3/layout/HorizontalOrganizationChart"/>
    <dgm:cxn modelId="{6AFE7534-E55C-6B4A-B08E-FB20F5D4FF06}" type="presParOf" srcId="{FEAC7974-4462-4948-9F19-4D53C38CC88A}" destId="{CBD704CC-8D6F-4C39-AFA6-3825EE74A965}" srcOrd="1" destOrd="0" presId="urn:microsoft.com/office/officeart/2009/3/layout/HorizontalOrganizationChart"/>
    <dgm:cxn modelId="{388AED67-C440-4146-BE09-0B64716F8CE9}" type="presParOf" srcId="{9441C830-A66B-4AFB-9252-8069549D4F0A}" destId="{C4FE27A9-6818-468D-8F72-5DEAE64958BC}" srcOrd="1" destOrd="0" presId="urn:microsoft.com/office/officeart/2009/3/layout/HorizontalOrganizationChart"/>
    <dgm:cxn modelId="{6BAD9864-0EAA-9043-9B21-3E402EE05D0F}" type="presParOf" srcId="{9441C830-A66B-4AFB-9252-8069549D4F0A}" destId="{B9E24DCA-DEF6-41DD-8228-40542DF88903}" srcOrd="2" destOrd="0" presId="urn:microsoft.com/office/officeart/2009/3/layout/HorizontalOrganizationChart"/>
    <dgm:cxn modelId="{DA656DFA-B344-AA42-AA80-3075736E3751}" type="presParOf" srcId="{96876921-77F4-4E08-9148-E99125692808}" destId="{72A5A8A1-C34D-4CC9-B014-4EDC4C60B5CB}" srcOrd="2" destOrd="0" presId="urn:microsoft.com/office/officeart/2009/3/layout/HorizontalOrganizationChart"/>
    <dgm:cxn modelId="{CC566442-7748-B74F-B058-594FAF554506}" type="presParOf" srcId="{96876921-77F4-4E08-9148-E99125692808}" destId="{99464D45-2B22-432F-8F6C-3394CEC310A7}" srcOrd="3" destOrd="0" presId="urn:microsoft.com/office/officeart/2009/3/layout/HorizontalOrganizationChart"/>
    <dgm:cxn modelId="{28FABA54-5808-8E4B-906D-8F349533C66F}" type="presParOf" srcId="{99464D45-2B22-432F-8F6C-3394CEC310A7}" destId="{7EEFA05D-0146-474D-BB41-35A44BBAC0EB}" srcOrd="0" destOrd="0" presId="urn:microsoft.com/office/officeart/2009/3/layout/HorizontalOrganizationChart"/>
    <dgm:cxn modelId="{8DFC46BF-FCEF-A541-99BA-597D715ACD8E}" type="presParOf" srcId="{7EEFA05D-0146-474D-BB41-35A44BBAC0EB}" destId="{86A07B8D-FF15-4EFF-8681-05A46BF1E797}" srcOrd="0" destOrd="0" presId="urn:microsoft.com/office/officeart/2009/3/layout/HorizontalOrganizationChart"/>
    <dgm:cxn modelId="{699B8B5D-C2C2-F14E-B3C5-B2E796EFB75F}" type="presParOf" srcId="{7EEFA05D-0146-474D-BB41-35A44BBAC0EB}" destId="{A4529214-DB2D-4B21-8831-F60F2A376559}" srcOrd="1" destOrd="0" presId="urn:microsoft.com/office/officeart/2009/3/layout/HorizontalOrganizationChart"/>
    <dgm:cxn modelId="{6B6929BC-AF21-8C47-9B52-F0C80C16A043}" type="presParOf" srcId="{99464D45-2B22-432F-8F6C-3394CEC310A7}" destId="{4C9D6515-EA4F-4DBF-A8FE-0711C70136B1}" srcOrd="1" destOrd="0" presId="urn:microsoft.com/office/officeart/2009/3/layout/HorizontalOrganizationChart"/>
    <dgm:cxn modelId="{92913EE2-61A1-5148-8ED2-86AC0DD4F377}" type="presParOf" srcId="{99464D45-2B22-432F-8F6C-3394CEC310A7}" destId="{686779DB-34D3-4F60-84B6-A35826FF3C2A}" srcOrd="2" destOrd="0" presId="urn:microsoft.com/office/officeart/2009/3/layout/HorizontalOrganizationChart"/>
    <dgm:cxn modelId="{4C647821-13B4-1F4F-85B8-DCF16B27279C}" type="presParOf" srcId="{96876921-77F4-4E08-9148-E99125692808}" destId="{B94BF64B-9716-424E-A851-42E8E7B2B9A7}" srcOrd="4" destOrd="0" presId="urn:microsoft.com/office/officeart/2009/3/layout/HorizontalOrganizationChart"/>
    <dgm:cxn modelId="{6E3C4E04-4203-364D-8F7F-6FE20935CB5B}" type="presParOf" srcId="{96876921-77F4-4E08-9148-E99125692808}" destId="{31E814C1-FFDD-BA48-BF9D-F3C8FF892503}" srcOrd="5" destOrd="0" presId="urn:microsoft.com/office/officeart/2009/3/layout/HorizontalOrganizationChart"/>
    <dgm:cxn modelId="{A688A2CB-CB27-4449-9B80-28281FB1D68A}" type="presParOf" srcId="{31E814C1-FFDD-BA48-BF9D-F3C8FF892503}" destId="{1780440E-D92A-B040-A710-F8D875101E05}" srcOrd="0" destOrd="0" presId="urn:microsoft.com/office/officeart/2009/3/layout/HorizontalOrganizationChart"/>
    <dgm:cxn modelId="{D8C14E4C-75D0-2B44-AE2A-5CBDCA85B0EE}" type="presParOf" srcId="{1780440E-D92A-B040-A710-F8D875101E05}" destId="{A73C4A40-2D47-BF42-9EF8-B3BEE9451F45}" srcOrd="0" destOrd="0" presId="urn:microsoft.com/office/officeart/2009/3/layout/HorizontalOrganizationChart"/>
    <dgm:cxn modelId="{151161A1-30D8-6142-8E77-65C82A17A931}" type="presParOf" srcId="{1780440E-D92A-B040-A710-F8D875101E05}" destId="{BCDD8BD9-F9D2-4C44-AB56-5005F5FB7B08}" srcOrd="1" destOrd="0" presId="urn:microsoft.com/office/officeart/2009/3/layout/HorizontalOrganizationChart"/>
    <dgm:cxn modelId="{8558D9C3-39A7-1D49-9C79-664244185F9E}" type="presParOf" srcId="{31E814C1-FFDD-BA48-BF9D-F3C8FF892503}" destId="{B22D4294-1D49-E046-9CF9-7B480D0762E6}" srcOrd="1" destOrd="0" presId="urn:microsoft.com/office/officeart/2009/3/layout/HorizontalOrganizationChart"/>
    <dgm:cxn modelId="{EB0BAB7A-9B41-3144-A2CA-2B34ACAB9968}" type="presParOf" srcId="{31E814C1-FFDD-BA48-BF9D-F3C8FF892503}" destId="{E1D0C206-488D-6348-BEA7-1FE8B1679EF7}" srcOrd="2" destOrd="0" presId="urn:microsoft.com/office/officeart/2009/3/layout/HorizontalOrganizationChart"/>
    <dgm:cxn modelId="{029C582F-846F-4B4A-9E26-D34F852AA5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企业资源和能力分析</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3F72102-6A69-074B-BDB3-E01ECF7A5B0C}"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2BEEC1D-8F37-2146-A1AE-6922E97988FB}" type="presOf" srcId="{7638F483-EC40-4669-A117-0C6040B4A66B}" destId="{86A07B8D-FF15-4EFF-8681-05A46BF1E797}" srcOrd="0" destOrd="0" presId="urn:microsoft.com/office/officeart/2009/3/layout/HorizontalOrganizationChart"/>
    <dgm:cxn modelId="{31E49C21-9456-1349-A635-FDCDE5E71F6D}" type="presOf" srcId="{F05BBA42-D7AF-4BA0-8C3F-85B1FE28E48F}" destId="{18DB143D-9E27-4E02-AFA5-F665953CBC10}" srcOrd="0" destOrd="0" presId="urn:microsoft.com/office/officeart/2009/3/layout/HorizontalOrganizationChart"/>
    <dgm:cxn modelId="{260EF362-0215-3F44-97DE-187F87A8CDCD}" type="presOf" srcId="{9AC2E227-803C-4016-BF2C-9291B6CAA290}" destId="{9CD41DA5-A8A9-4189-B933-DCF665F7DF2D}" srcOrd="1" destOrd="0" presId="urn:microsoft.com/office/officeart/2009/3/layout/HorizontalOrganizationChart"/>
    <dgm:cxn modelId="{5422586A-1B13-ED45-A03F-FCDCF65C9817}" type="presOf" srcId="{87585F0D-6A81-F747-99EB-D14B33EBB618}" destId="{A73C4A40-2D47-BF42-9EF8-B3BEE9451F45}" srcOrd="0" destOrd="0" presId="urn:microsoft.com/office/officeart/2009/3/layout/HorizontalOrganizationChart"/>
    <dgm:cxn modelId="{CBE1C27A-74D9-BA4E-BDF8-F6B61DD0A8CC}" type="presOf" srcId="{57E64457-75B6-40DF-86BF-80888D7FBBC5}" destId="{72A5A8A1-C34D-4CC9-B014-4EDC4C60B5CB}" srcOrd="0" destOrd="0" presId="urn:microsoft.com/office/officeart/2009/3/layout/HorizontalOrganizationChart"/>
    <dgm:cxn modelId="{16AEFF86-BD00-DC49-939A-BDD37C866A9A}" type="presOf" srcId="{7638F483-EC40-4669-A117-0C6040B4A66B}" destId="{A4529214-DB2D-4B21-8831-F60F2A376559}" srcOrd="1" destOrd="0" presId="urn:microsoft.com/office/officeart/2009/3/layout/HorizontalOrganizationChart"/>
    <dgm:cxn modelId="{50CE0A8A-A547-494B-B209-6A9DE8FD79BF}" type="presOf" srcId="{87585F0D-6A81-F747-99EB-D14B33EBB618}" destId="{BCDD8BD9-F9D2-4C44-AB56-5005F5FB7B08}" srcOrd="1" destOrd="0" presId="urn:microsoft.com/office/officeart/2009/3/layout/HorizontalOrganizationChart"/>
    <dgm:cxn modelId="{C311238C-8460-0447-B2EA-BC404A9795AB}"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308B99A8-AC08-4A48-B962-D040E76EE58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499F74CD-EF63-3245-A421-CC5411983910}" type="presOf" srcId="{18A5DCF8-381A-9740-A1DC-D1A5033A3647}" destId="{B94BF64B-9716-424E-A851-42E8E7B2B9A7}" srcOrd="0" destOrd="0" presId="urn:microsoft.com/office/officeart/2009/3/layout/HorizontalOrganizationChart"/>
    <dgm:cxn modelId="{616D31ED-4522-574F-ACF4-C29EBBDB7CE3}" type="presOf" srcId="{9AC2E227-803C-4016-BF2C-9291B6CAA290}" destId="{2A2AFDF2-2568-44F8-842C-3BFD70D9F2B1}" srcOrd="0" destOrd="0" presId="urn:microsoft.com/office/officeart/2009/3/layout/HorizontalOrganizationChart"/>
    <dgm:cxn modelId="{53BB91C8-B6F0-854E-9DBD-44729898C26F}" type="presParOf" srcId="{18DB143D-9E27-4E02-AFA5-F665953CBC10}" destId="{07E01157-B979-4F6B-B892-75DB2A2B8B0F}" srcOrd="0" destOrd="0" presId="urn:microsoft.com/office/officeart/2009/3/layout/HorizontalOrganizationChart"/>
    <dgm:cxn modelId="{2018292A-6DC1-674E-85C4-8C5B83B27A36}" type="presParOf" srcId="{07E01157-B979-4F6B-B892-75DB2A2B8B0F}" destId="{F686C23F-604E-4653-B2CB-27DBB6BED631}" srcOrd="0" destOrd="0" presId="urn:microsoft.com/office/officeart/2009/3/layout/HorizontalOrganizationChart"/>
    <dgm:cxn modelId="{51CE6D65-7681-7648-B5AF-8937A69AB657}" type="presParOf" srcId="{F686C23F-604E-4653-B2CB-27DBB6BED631}" destId="{2A2AFDF2-2568-44F8-842C-3BFD70D9F2B1}" srcOrd="0" destOrd="0" presId="urn:microsoft.com/office/officeart/2009/3/layout/HorizontalOrganizationChart"/>
    <dgm:cxn modelId="{929BB96E-6782-0C4C-AFD5-D4A289F27562}" type="presParOf" srcId="{F686C23F-604E-4653-B2CB-27DBB6BED631}" destId="{9CD41DA5-A8A9-4189-B933-DCF665F7DF2D}" srcOrd="1" destOrd="0" presId="urn:microsoft.com/office/officeart/2009/3/layout/HorizontalOrganizationChart"/>
    <dgm:cxn modelId="{62F9B4DA-0640-9543-9225-1EABB4151C70}" type="presParOf" srcId="{07E01157-B979-4F6B-B892-75DB2A2B8B0F}" destId="{96876921-77F4-4E08-9148-E99125692808}" srcOrd="1" destOrd="0" presId="urn:microsoft.com/office/officeart/2009/3/layout/HorizontalOrganizationChart"/>
    <dgm:cxn modelId="{F5F117AB-4F32-F84F-BF61-1DFD5626C51B}" type="presParOf" srcId="{96876921-77F4-4E08-9148-E99125692808}" destId="{CD82D2C2-9EF5-4CA0-9CEE-9265A38A1F4A}" srcOrd="0" destOrd="0" presId="urn:microsoft.com/office/officeart/2009/3/layout/HorizontalOrganizationChart"/>
    <dgm:cxn modelId="{D80BBA3A-A5ED-5942-BD89-23E753EBD170}" type="presParOf" srcId="{96876921-77F4-4E08-9148-E99125692808}" destId="{9441C830-A66B-4AFB-9252-8069549D4F0A}" srcOrd="1" destOrd="0" presId="urn:microsoft.com/office/officeart/2009/3/layout/HorizontalOrganizationChart"/>
    <dgm:cxn modelId="{69B61E9E-B307-CF4C-89F0-EED0FA842FAF}" type="presParOf" srcId="{9441C830-A66B-4AFB-9252-8069549D4F0A}" destId="{FEAC7974-4462-4948-9F19-4D53C38CC88A}" srcOrd="0" destOrd="0" presId="urn:microsoft.com/office/officeart/2009/3/layout/HorizontalOrganizationChart"/>
    <dgm:cxn modelId="{854AEA7C-90F2-5942-994E-D660C75D3707}" type="presParOf" srcId="{FEAC7974-4462-4948-9F19-4D53C38CC88A}" destId="{22C8BBC7-02FA-4EF0-899A-834C1FEE39E3}" srcOrd="0" destOrd="0" presId="urn:microsoft.com/office/officeart/2009/3/layout/HorizontalOrganizationChart"/>
    <dgm:cxn modelId="{6AFE7534-E55C-6B4A-B08E-FB20F5D4FF06}" type="presParOf" srcId="{FEAC7974-4462-4948-9F19-4D53C38CC88A}" destId="{CBD704CC-8D6F-4C39-AFA6-3825EE74A965}" srcOrd="1" destOrd="0" presId="urn:microsoft.com/office/officeart/2009/3/layout/HorizontalOrganizationChart"/>
    <dgm:cxn modelId="{388AED67-C440-4146-BE09-0B64716F8CE9}" type="presParOf" srcId="{9441C830-A66B-4AFB-9252-8069549D4F0A}" destId="{C4FE27A9-6818-468D-8F72-5DEAE64958BC}" srcOrd="1" destOrd="0" presId="urn:microsoft.com/office/officeart/2009/3/layout/HorizontalOrganizationChart"/>
    <dgm:cxn modelId="{6BAD9864-0EAA-9043-9B21-3E402EE05D0F}" type="presParOf" srcId="{9441C830-A66B-4AFB-9252-8069549D4F0A}" destId="{B9E24DCA-DEF6-41DD-8228-40542DF88903}" srcOrd="2" destOrd="0" presId="urn:microsoft.com/office/officeart/2009/3/layout/HorizontalOrganizationChart"/>
    <dgm:cxn modelId="{DA656DFA-B344-AA42-AA80-3075736E3751}" type="presParOf" srcId="{96876921-77F4-4E08-9148-E99125692808}" destId="{72A5A8A1-C34D-4CC9-B014-4EDC4C60B5CB}" srcOrd="2" destOrd="0" presId="urn:microsoft.com/office/officeart/2009/3/layout/HorizontalOrganizationChart"/>
    <dgm:cxn modelId="{CC566442-7748-B74F-B058-594FAF554506}" type="presParOf" srcId="{96876921-77F4-4E08-9148-E99125692808}" destId="{99464D45-2B22-432F-8F6C-3394CEC310A7}" srcOrd="3" destOrd="0" presId="urn:microsoft.com/office/officeart/2009/3/layout/HorizontalOrganizationChart"/>
    <dgm:cxn modelId="{28FABA54-5808-8E4B-906D-8F349533C66F}" type="presParOf" srcId="{99464D45-2B22-432F-8F6C-3394CEC310A7}" destId="{7EEFA05D-0146-474D-BB41-35A44BBAC0EB}" srcOrd="0" destOrd="0" presId="urn:microsoft.com/office/officeart/2009/3/layout/HorizontalOrganizationChart"/>
    <dgm:cxn modelId="{8DFC46BF-FCEF-A541-99BA-597D715ACD8E}" type="presParOf" srcId="{7EEFA05D-0146-474D-BB41-35A44BBAC0EB}" destId="{86A07B8D-FF15-4EFF-8681-05A46BF1E797}" srcOrd="0" destOrd="0" presId="urn:microsoft.com/office/officeart/2009/3/layout/HorizontalOrganizationChart"/>
    <dgm:cxn modelId="{699B8B5D-C2C2-F14E-B3C5-B2E796EFB75F}" type="presParOf" srcId="{7EEFA05D-0146-474D-BB41-35A44BBAC0EB}" destId="{A4529214-DB2D-4B21-8831-F60F2A376559}" srcOrd="1" destOrd="0" presId="urn:microsoft.com/office/officeart/2009/3/layout/HorizontalOrganizationChart"/>
    <dgm:cxn modelId="{6B6929BC-AF21-8C47-9B52-F0C80C16A043}" type="presParOf" srcId="{99464D45-2B22-432F-8F6C-3394CEC310A7}" destId="{4C9D6515-EA4F-4DBF-A8FE-0711C70136B1}" srcOrd="1" destOrd="0" presId="urn:microsoft.com/office/officeart/2009/3/layout/HorizontalOrganizationChart"/>
    <dgm:cxn modelId="{92913EE2-61A1-5148-8ED2-86AC0DD4F377}" type="presParOf" srcId="{99464D45-2B22-432F-8F6C-3394CEC310A7}" destId="{686779DB-34D3-4F60-84B6-A35826FF3C2A}" srcOrd="2" destOrd="0" presId="urn:microsoft.com/office/officeart/2009/3/layout/HorizontalOrganizationChart"/>
    <dgm:cxn modelId="{4C647821-13B4-1F4F-85B8-DCF16B27279C}" type="presParOf" srcId="{96876921-77F4-4E08-9148-E99125692808}" destId="{B94BF64B-9716-424E-A851-42E8E7B2B9A7}" srcOrd="4" destOrd="0" presId="urn:microsoft.com/office/officeart/2009/3/layout/HorizontalOrganizationChart"/>
    <dgm:cxn modelId="{6E3C4E04-4203-364D-8F7F-6FE20935CB5B}" type="presParOf" srcId="{96876921-77F4-4E08-9148-E99125692808}" destId="{31E814C1-FFDD-BA48-BF9D-F3C8FF892503}" srcOrd="5" destOrd="0" presId="urn:microsoft.com/office/officeart/2009/3/layout/HorizontalOrganizationChart"/>
    <dgm:cxn modelId="{A688A2CB-CB27-4449-9B80-28281FB1D68A}" type="presParOf" srcId="{31E814C1-FFDD-BA48-BF9D-F3C8FF892503}" destId="{1780440E-D92A-B040-A710-F8D875101E05}" srcOrd="0" destOrd="0" presId="urn:microsoft.com/office/officeart/2009/3/layout/HorizontalOrganizationChart"/>
    <dgm:cxn modelId="{D8C14E4C-75D0-2B44-AE2A-5CBDCA85B0EE}" type="presParOf" srcId="{1780440E-D92A-B040-A710-F8D875101E05}" destId="{A73C4A40-2D47-BF42-9EF8-B3BEE9451F45}" srcOrd="0" destOrd="0" presId="urn:microsoft.com/office/officeart/2009/3/layout/HorizontalOrganizationChart"/>
    <dgm:cxn modelId="{151161A1-30D8-6142-8E77-65C82A17A931}" type="presParOf" srcId="{1780440E-D92A-B040-A710-F8D875101E05}" destId="{BCDD8BD9-F9D2-4C44-AB56-5005F5FB7B08}" srcOrd="1" destOrd="0" presId="urn:microsoft.com/office/officeart/2009/3/layout/HorizontalOrganizationChart"/>
    <dgm:cxn modelId="{8558D9C3-39A7-1D49-9C79-664244185F9E}" type="presParOf" srcId="{31E814C1-FFDD-BA48-BF9D-F3C8FF892503}" destId="{B22D4294-1D49-E046-9CF9-7B480D0762E6}" srcOrd="1" destOrd="0" presId="urn:microsoft.com/office/officeart/2009/3/layout/HorizontalOrganizationChart"/>
    <dgm:cxn modelId="{EB0BAB7A-9B41-3144-A2CA-2B34ACAB9968}" type="presParOf" srcId="{31E814C1-FFDD-BA48-BF9D-F3C8FF892503}" destId="{E1D0C206-488D-6348-BEA7-1FE8B1679EF7}" srcOrd="2" destOrd="0" presId="urn:microsoft.com/office/officeart/2009/3/layout/HorizontalOrganizationChart"/>
    <dgm:cxn modelId="{029C582F-846F-4B4A-9E26-D34F852AA5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企业资源和能力分析</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企业核心能力</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核心能力的特性</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企业核心能力的源泉</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F2611453-EECC-544E-B57E-8F877A7AA06A}">
      <dgm:prSet custT="1"/>
      <dgm:spPr/>
      <dgm:t>
        <a:bodyPr/>
        <a:lstStyle/>
        <a:p>
          <a:r>
            <a:rPr lang="zh-CN" altLang="en-US" sz="2000" b="1" dirty="0">
              <a:latin typeface="SimHei" charset="-122"/>
              <a:ea typeface="SimHei" charset="-122"/>
              <a:cs typeface="SimHei" charset="-122"/>
            </a:rPr>
            <a:t>有价值的创造能力</a:t>
          </a:r>
        </a:p>
      </dgm:t>
    </dgm:pt>
    <dgm:pt modelId="{F3F9DEBD-64CA-964F-A213-819FD9D87294}" type="parTrans" cxnId="{621CA53E-37B6-B74D-91CC-F76C0A7D941A}">
      <dgm:prSet/>
      <dgm:spPr/>
      <dgm:t>
        <a:bodyPr/>
        <a:lstStyle/>
        <a:p>
          <a:endParaRPr lang="zh-CN" altLang="en-US"/>
        </a:p>
      </dgm:t>
    </dgm:pt>
    <dgm:pt modelId="{CEC130C4-FE79-0D4C-BA9B-1C067E618839}" type="sibTrans" cxnId="{621CA53E-37B6-B74D-91CC-F76C0A7D941A}">
      <dgm:prSet/>
      <dgm:spPr/>
      <dgm:t>
        <a:bodyPr/>
        <a:lstStyle/>
        <a:p>
          <a:endParaRPr lang="zh-CN" altLang="en-US"/>
        </a:p>
      </dgm:t>
    </dgm:pt>
    <dgm:pt modelId="{9828A2A5-21F9-1146-8842-CE11F9DDCDFC}">
      <dgm:prSet custT="1"/>
      <dgm:spPr/>
      <dgm:t>
        <a:bodyPr/>
        <a:lstStyle/>
        <a:p>
          <a:r>
            <a:rPr lang="zh-CN" altLang="en-US" sz="2000" b="1" dirty="0">
              <a:latin typeface="SimHei" charset="-122"/>
              <a:ea typeface="SimHei" charset="-122"/>
              <a:cs typeface="SimHei" charset="-122"/>
            </a:rPr>
            <a:t>异质性</a:t>
          </a:r>
        </a:p>
      </dgm:t>
    </dgm:pt>
    <dgm:pt modelId="{BDB4E693-0209-2649-AB7E-814D41E78457}" type="parTrans" cxnId="{785A18E3-715A-554E-B5B8-33B325A6E645}">
      <dgm:prSet/>
      <dgm:spPr/>
      <dgm:t>
        <a:bodyPr/>
        <a:lstStyle/>
        <a:p>
          <a:endParaRPr lang="zh-CN" altLang="en-US"/>
        </a:p>
      </dgm:t>
    </dgm:pt>
    <dgm:pt modelId="{87EB1386-AFD4-2349-B93C-7CE8F0DA7942}" type="sibTrans" cxnId="{785A18E3-715A-554E-B5B8-33B325A6E645}">
      <dgm:prSet/>
      <dgm:spPr/>
      <dgm:t>
        <a:bodyPr/>
        <a:lstStyle/>
        <a:p>
          <a:endParaRPr lang="zh-CN" altLang="en-US"/>
        </a:p>
      </dgm:t>
    </dgm:pt>
    <dgm:pt modelId="{71694D9C-46AB-6248-9F6F-D05E885760BD}">
      <dgm:prSet custT="1"/>
      <dgm:spPr/>
      <dgm:t>
        <a:bodyPr/>
        <a:lstStyle/>
        <a:p>
          <a:r>
            <a:rPr lang="zh-CN" altLang="en-US" sz="2000" b="1" dirty="0">
              <a:latin typeface="SimHei" charset="-122"/>
              <a:ea typeface="SimHei" charset="-122"/>
              <a:cs typeface="SimHei" charset="-122"/>
            </a:rPr>
            <a:t>难模仿性</a:t>
          </a:r>
        </a:p>
      </dgm:t>
    </dgm:pt>
    <dgm:pt modelId="{BEE1998A-AD0C-DB4E-8354-230C582BE767}" type="parTrans" cxnId="{84E501DC-C3EC-8A4C-8EC3-B1315AD665CD}">
      <dgm:prSet/>
      <dgm:spPr/>
      <dgm:t>
        <a:bodyPr/>
        <a:lstStyle/>
        <a:p>
          <a:endParaRPr lang="zh-CN" altLang="en-US"/>
        </a:p>
      </dgm:t>
    </dgm:pt>
    <dgm:pt modelId="{D8E9B5F3-268D-6C43-9510-4C489D2A0E8C}" type="sibTrans" cxnId="{84E501DC-C3EC-8A4C-8EC3-B1315AD665CD}">
      <dgm:prSet/>
      <dgm:spPr/>
      <dgm:t>
        <a:bodyPr/>
        <a:lstStyle/>
        <a:p>
          <a:endParaRPr lang="zh-CN" altLang="en-US"/>
        </a:p>
      </dgm:t>
    </dgm:pt>
    <dgm:pt modelId="{1EBF1428-4789-1D48-AB42-56B61BE56820}">
      <dgm:prSet custT="1"/>
      <dgm:spPr/>
      <dgm:t>
        <a:bodyPr/>
        <a:lstStyle/>
        <a:p>
          <a:r>
            <a:rPr lang="zh-CN" altLang="en-US" sz="2000" b="1" dirty="0">
              <a:latin typeface="SimHei" charset="-122"/>
              <a:ea typeface="SimHei" charset="-122"/>
              <a:cs typeface="SimHei" charset="-122"/>
            </a:rPr>
            <a:t>不可交易性</a:t>
          </a:r>
        </a:p>
      </dgm:t>
    </dgm:pt>
    <dgm:pt modelId="{6411EB0C-F18E-E943-B928-B8741267CD00}" type="parTrans" cxnId="{1E493C94-06BD-284D-96DB-779E708D70D3}">
      <dgm:prSet/>
      <dgm:spPr/>
      <dgm:t>
        <a:bodyPr/>
        <a:lstStyle/>
        <a:p>
          <a:endParaRPr lang="zh-CN" altLang="en-US"/>
        </a:p>
      </dgm:t>
    </dgm:pt>
    <dgm:pt modelId="{9003CA25-3BE2-8646-9D9B-FD7B7537E785}" type="sibTrans" cxnId="{1E493C94-06BD-284D-96DB-779E708D70D3}">
      <dgm:prSet/>
      <dgm:spPr/>
      <dgm:t>
        <a:bodyPr/>
        <a:lstStyle/>
        <a:p>
          <a:endParaRPr lang="zh-CN" altLang="en-US"/>
        </a:p>
      </dgm:t>
    </dgm:pt>
    <dgm:pt modelId="{FB8B1A64-DACE-CA4A-95E7-E50B8B0FEEB6}">
      <dgm:prSet custT="1"/>
      <dgm:spPr/>
      <dgm:t>
        <a:bodyPr/>
        <a:lstStyle/>
        <a:p>
          <a:r>
            <a:rPr lang="zh-CN" altLang="en-US" sz="2000" b="1" dirty="0">
              <a:latin typeface="SimHei" charset="-122"/>
              <a:ea typeface="SimHei" charset="-122"/>
              <a:cs typeface="SimHei" charset="-122"/>
            </a:rPr>
            <a:t>扩展性</a:t>
          </a:r>
        </a:p>
      </dgm:t>
    </dgm:pt>
    <dgm:pt modelId="{93F11D39-2BEC-FB4E-9C35-62FF4121CBBC}" type="parTrans" cxnId="{01BDAC83-1D04-4E44-A48D-839B463D2F38}">
      <dgm:prSet/>
      <dgm:spPr/>
      <dgm:t>
        <a:bodyPr/>
        <a:lstStyle/>
        <a:p>
          <a:endParaRPr lang="zh-CN" altLang="en-US"/>
        </a:p>
      </dgm:t>
    </dgm:pt>
    <dgm:pt modelId="{13C0F9EC-A0F8-304B-9CE7-43B006A15DAA}" type="sibTrans" cxnId="{01BDAC83-1D04-4E44-A48D-839B463D2F38}">
      <dgm:prSet/>
      <dgm:spPr/>
      <dgm:t>
        <a:bodyPr/>
        <a:lstStyle/>
        <a:p>
          <a:endParaRPr lang="zh-CN" altLang="en-US"/>
        </a:p>
      </dgm:t>
    </dgm:pt>
    <dgm:pt modelId="{07D124F9-F934-2142-B567-B84A5E095488}">
      <dgm:prSet custT="1"/>
      <dgm:spPr/>
      <dgm:t>
        <a:bodyPr/>
        <a:lstStyle/>
        <a:p>
          <a:r>
            <a:rPr lang="zh-CN" altLang="en-US" sz="2000" b="1" dirty="0">
              <a:latin typeface="SimHei" charset="-122"/>
              <a:ea typeface="SimHei" charset="-122"/>
              <a:cs typeface="SimHei" charset="-122"/>
            </a:rPr>
            <a:t>动态性</a:t>
          </a:r>
        </a:p>
      </dgm:t>
    </dgm:pt>
    <dgm:pt modelId="{F9E335B9-57D6-1F45-ABD5-43A836983C2C}" type="parTrans" cxnId="{61D32366-24FE-6345-85F2-F9B390E17757}">
      <dgm:prSet/>
      <dgm:spPr/>
      <dgm:t>
        <a:bodyPr/>
        <a:lstStyle/>
        <a:p>
          <a:endParaRPr lang="zh-CN" altLang="en-US"/>
        </a:p>
      </dgm:t>
    </dgm:pt>
    <dgm:pt modelId="{CE31A967-85C4-C84A-9584-94DCFFB941F4}" type="sibTrans" cxnId="{61D32366-24FE-6345-85F2-F9B390E17757}">
      <dgm:prSet/>
      <dgm:spPr/>
      <dgm:t>
        <a:bodyPr/>
        <a:lstStyle/>
        <a:p>
          <a:endParaRPr lang="zh-CN" altLang="en-US"/>
        </a:p>
      </dgm:t>
    </dgm:pt>
    <dgm:pt modelId="{562C7A6C-EF03-F84C-B472-E054222691CD}">
      <dgm:prSet custT="1"/>
      <dgm:spPr/>
      <dgm:t>
        <a:bodyPr/>
        <a:lstStyle/>
        <a:p>
          <a:r>
            <a:rPr lang="zh-CN" altLang="en-US" sz="2000" b="1" dirty="0">
              <a:latin typeface="SimHei" charset="-122"/>
              <a:ea typeface="SimHei" charset="-122"/>
              <a:cs typeface="SimHei" charset="-122"/>
            </a:rPr>
            <a:t>企业的资源</a:t>
          </a:r>
        </a:p>
      </dgm:t>
    </dgm:pt>
    <dgm:pt modelId="{52C9FA12-C145-CC43-A719-0DD101ABAC00}" type="parTrans" cxnId="{0FDEDF4B-A898-F541-ABE9-79C49E79AA86}">
      <dgm:prSet/>
      <dgm:spPr/>
      <dgm:t>
        <a:bodyPr/>
        <a:lstStyle/>
        <a:p>
          <a:endParaRPr lang="zh-CN" altLang="en-US"/>
        </a:p>
      </dgm:t>
    </dgm:pt>
    <dgm:pt modelId="{AFFD495E-E640-D64A-9FE3-7E9B74412DAE}" type="sibTrans" cxnId="{0FDEDF4B-A898-F541-ABE9-79C49E79AA86}">
      <dgm:prSet/>
      <dgm:spPr/>
      <dgm:t>
        <a:bodyPr/>
        <a:lstStyle/>
        <a:p>
          <a:endParaRPr lang="zh-CN" altLang="en-US"/>
        </a:p>
      </dgm:t>
    </dgm:pt>
    <dgm:pt modelId="{7B24F8A6-5A4B-CF42-B002-355AB86F2496}">
      <dgm:prSet custT="1"/>
      <dgm:spPr/>
      <dgm:t>
        <a:bodyPr/>
        <a:lstStyle/>
        <a:p>
          <a:r>
            <a:rPr lang="zh-CN" altLang="en-US" sz="2000" b="1" dirty="0">
              <a:latin typeface="SimHei" charset="-122"/>
              <a:ea typeface="SimHei" charset="-122"/>
              <a:cs typeface="SimHei" charset="-122"/>
            </a:rPr>
            <a:t>企业的内聚能力</a:t>
          </a:r>
        </a:p>
      </dgm:t>
    </dgm:pt>
    <dgm:pt modelId="{B5508956-7239-6942-A864-B3EE91A71BCF}" type="parTrans" cxnId="{B3487504-1570-DA4C-981B-A49856713C20}">
      <dgm:prSet/>
      <dgm:spPr/>
      <dgm:t>
        <a:bodyPr/>
        <a:lstStyle/>
        <a:p>
          <a:endParaRPr lang="zh-CN" altLang="en-US"/>
        </a:p>
      </dgm:t>
    </dgm:pt>
    <dgm:pt modelId="{6568CC28-3D19-4045-91EF-95057010CAEB}" type="sibTrans" cxnId="{B3487504-1570-DA4C-981B-A49856713C20}">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4A18571C-DD89-2B45-BCA9-E8EDF8B0D69C}" type="pres">
      <dgm:prSet presAssocID="{F3F9DEBD-64CA-964F-A213-819FD9D87294}" presName="Name64" presStyleLbl="parChTrans1D3" presStyleIdx="0" presStyleCnt="8"/>
      <dgm:spPr/>
    </dgm:pt>
    <dgm:pt modelId="{5E22CA41-AD10-3B41-9B9E-3325438B7E62}" type="pres">
      <dgm:prSet presAssocID="{F2611453-EECC-544E-B57E-8F877A7AA06A}" presName="hierRoot2" presStyleCnt="0">
        <dgm:presLayoutVars>
          <dgm:hierBranch val="init"/>
        </dgm:presLayoutVars>
      </dgm:prSet>
      <dgm:spPr/>
    </dgm:pt>
    <dgm:pt modelId="{673A9DC9-40B8-F540-8120-C8541CE2B0FA}" type="pres">
      <dgm:prSet presAssocID="{F2611453-EECC-544E-B57E-8F877A7AA06A}" presName="rootComposite" presStyleCnt="0"/>
      <dgm:spPr/>
    </dgm:pt>
    <dgm:pt modelId="{DC68E55B-34CA-CB4C-9E1E-24D454840B0D}" type="pres">
      <dgm:prSet presAssocID="{F2611453-EECC-544E-B57E-8F877A7AA06A}" presName="rootText" presStyleLbl="node3" presStyleIdx="0" presStyleCnt="8">
        <dgm:presLayoutVars>
          <dgm:chPref val="3"/>
        </dgm:presLayoutVars>
      </dgm:prSet>
      <dgm:spPr/>
    </dgm:pt>
    <dgm:pt modelId="{2747D52C-B6B5-6740-90D2-96D18A08E131}" type="pres">
      <dgm:prSet presAssocID="{F2611453-EECC-544E-B57E-8F877A7AA06A}" presName="rootConnector" presStyleLbl="node3" presStyleIdx="0" presStyleCnt="8"/>
      <dgm:spPr/>
    </dgm:pt>
    <dgm:pt modelId="{644E448D-E6C6-7048-807E-0CF3EA49F42B}" type="pres">
      <dgm:prSet presAssocID="{F2611453-EECC-544E-B57E-8F877A7AA06A}" presName="hierChild4" presStyleCnt="0"/>
      <dgm:spPr/>
    </dgm:pt>
    <dgm:pt modelId="{F9631C5F-08E9-774D-91AF-FF084F464E36}" type="pres">
      <dgm:prSet presAssocID="{F2611453-EECC-544E-B57E-8F877A7AA06A}" presName="hierChild5" presStyleCnt="0"/>
      <dgm:spPr/>
    </dgm:pt>
    <dgm:pt modelId="{7B48FC22-5878-9049-9696-F16ED1086E69}" type="pres">
      <dgm:prSet presAssocID="{BDB4E693-0209-2649-AB7E-814D41E78457}" presName="Name64" presStyleLbl="parChTrans1D3" presStyleIdx="1" presStyleCnt="8"/>
      <dgm:spPr/>
    </dgm:pt>
    <dgm:pt modelId="{D6CA64B8-8094-A142-AD18-83959C9A660B}" type="pres">
      <dgm:prSet presAssocID="{9828A2A5-21F9-1146-8842-CE11F9DDCDFC}" presName="hierRoot2" presStyleCnt="0">
        <dgm:presLayoutVars>
          <dgm:hierBranch val="init"/>
        </dgm:presLayoutVars>
      </dgm:prSet>
      <dgm:spPr/>
    </dgm:pt>
    <dgm:pt modelId="{5C1E78E9-023C-2143-9FB6-78140B71D514}" type="pres">
      <dgm:prSet presAssocID="{9828A2A5-21F9-1146-8842-CE11F9DDCDFC}" presName="rootComposite" presStyleCnt="0"/>
      <dgm:spPr/>
    </dgm:pt>
    <dgm:pt modelId="{8393DF55-0472-0546-BA2C-060C89BED9FC}" type="pres">
      <dgm:prSet presAssocID="{9828A2A5-21F9-1146-8842-CE11F9DDCDFC}" presName="rootText" presStyleLbl="node3" presStyleIdx="1" presStyleCnt="8">
        <dgm:presLayoutVars>
          <dgm:chPref val="3"/>
        </dgm:presLayoutVars>
      </dgm:prSet>
      <dgm:spPr/>
    </dgm:pt>
    <dgm:pt modelId="{3A9C9FEB-127F-0643-B828-7C82C5D953E9}" type="pres">
      <dgm:prSet presAssocID="{9828A2A5-21F9-1146-8842-CE11F9DDCDFC}" presName="rootConnector" presStyleLbl="node3" presStyleIdx="1" presStyleCnt="8"/>
      <dgm:spPr/>
    </dgm:pt>
    <dgm:pt modelId="{DFD29602-CAEE-6644-A975-7EB038D0400F}" type="pres">
      <dgm:prSet presAssocID="{9828A2A5-21F9-1146-8842-CE11F9DDCDFC}" presName="hierChild4" presStyleCnt="0"/>
      <dgm:spPr/>
    </dgm:pt>
    <dgm:pt modelId="{D287D42B-8334-3A41-A18F-F75C02FE8A1B}" type="pres">
      <dgm:prSet presAssocID="{9828A2A5-21F9-1146-8842-CE11F9DDCDFC}" presName="hierChild5" presStyleCnt="0"/>
      <dgm:spPr/>
    </dgm:pt>
    <dgm:pt modelId="{BAC185A0-FA45-4544-BB8A-7D35E57CA4EC}" type="pres">
      <dgm:prSet presAssocID="{BEE1998A-AD0C-DB4E-8354-230C582BE767}" presName="Name64" presStyleLbl="parChTrans1D3" presStyleIdx="2" presStyleCnt="8"/>
      <dgm:spPr/>
    </dgm:pt>
    <dgm:pt modelId="{727E33A5-19B6-4C48-9A55-AAF1FF49C877}" type="pres">
      <dgm:prSet presAssocID="{71694D9C-46AB-6248-9F6F-D05E885760BD}" presName="hierRoot2" presStyleCnt="0">
        <dgm:presLayoutVars>
          <dgm:hierBranch val="init"/>
        </dgm:presLayoutVars>
      </dgm:prSet>
      <dgm:spPr/>
    </dgm:pt>
    <dgm:pt modelId="{80DC897F-F0D3-B744-BA7A-D0B243E57A02}" type="pres">
      <dgm:prSet presAssocID="{71694D9C-46AB-6248-9F6F-D05E885760BD}" presName="rootComposite" presStyleCnt="0"/>
      <dgm:spPr/>
    </dgm:pt>
    <dgm:pt modelId="{F9950451-F0FA-1046-ADCF-53EC72DA7E18}" type="pres">
      <dgm:prSet presAssocID="{71694D9C-46AB-6248-9F6F-D05E885760BD}" presName="rootText" presStyleLbl="node3" presStyleIdx="2" presStyleCnt="8">
        <dgm:presLayoutVars>
          <dgm:chPref val="3"/>
        </dgm:presLayoutVars>
      </dgm:prSet>
      <dgm:spPr/>
    </dgm:pt>
    <dgm:pt modelId="{2F01CFBF-E636-3F42-A7D1-029B05F641F1}" type="pres">
      <dgm:prSet presAssocID="{71694D9C-46AB-6248-9F6F-D05E885760BD}" presName="rootConnector" presStyleLbl="node3" presStyleIdx="2" presStyleCnt="8"/>
      <dgm:spPr/>
    </dgm:pt>
    <dgm:pt modelId="{E40F9106-28F1-794B-8DD7-BB162C113106}" type="pres">
      <dgm:prSet presAssocID="{71694D9C-46AB-6248-9F6F-D05E885760BD}" presName="hierChild4" presStyleCnt="0"/>
      <dgm:spPr/>
    </dgm:pt>
    <dgm:pt modelId="{8EDB90E6-4E83-FE4B-B204-75AE5ACA5BA1}" type="pres">
      <dgm:prSet presAssocID="{71694D9C-46AB-6248-9F6F-D05E885760BD}" presName="hierChild5" presStyleCnt="0"/>
      <dgm:spPr/>
    </dgm:pt>
    <dgm:pt modelId="{506A1847-3636-844A-822F-0E9A5CBCCC46}" type="pres">
      <dgm:prSet presAssocID="{6411EB0C-F18E-E943-B928-B8741267CD00}" presName="Name64" presStyleLbl="parChTrans1D3" presStyleIdx="3" presStyleCnt="8"/>
      <dgm:spPr/>
    </dgm:pt>
    <dgm:pt modelId="{A1A5C2C7-246E-1445-BBE9-99AEF11C8CDF}" type="pres">
      <dgm:prSet presAssocID="{1EBF1428-4789-1D48-AB42-56B61BE56820}" presName="hierRoot2" presStyleCnt="0">
        <dgm:presLayoutVars>
          <dgm:hierBranch val="init"/>
        </dgm:presLayoutVars>
      </dgm:prSet>
      <dgm:spPr/>
    </dgm:pt>
    <dgm:pt modelId="{7BBD9E40-D429-8D4F-9954-F70CCD18BF6A}" type="pres">
      <dgm:prSet presAssocID="{1EBF1428-4789-1D48-AB42-56B61BE56820}" presName="rootComposite" presStyleCnt="0"/>
      <dgm:spPr/>
    </dgm:pt>
    <dgm:pt modelId="{555A1DE2-DDD6-5745-8E70-26B6F60F3F0A}" type="pres">
      <dgm:prSet presAssocID="{1EBF1428-4789-1D48-AB42-56B61BE56820}" presName="rootText" presStyleLbl="node3" presStyleIdx="3" presStyleCnt="8">
        <dgm:presLayoutVars>
          <dgm:chPref val="3"/>
        </dgm:presLayoutVars>
      </dgm:prSet>
      <dgm:spPr/>
    </dgm:pt>
    <dgm:pt modelId="{F0EC32D8-47BB-5944-8084-37D4C35F1CDF}" type="pres">
      <dgm:prSet presAssocID="{1EBF1428-4789-1D48-AB42-56B61BE56820}" presName="rootConnector" presStyleLbl="node3" presStyleIdx="3" presStyleCnt="8"/>
      <dgm:spPr/>
    </dgm:pt>
    <dgm:pt modelId="{58378C5B-F8BB-7E44-B462-E80F79CC5644}" type="pres">
      <dgm:prSet presAssocID="{1EBF1428-4789-1D48-AB42-56B61BE56820}" presName="hierChild4" presStyleCnt="0"/>
      <dgm:spPr/>
    </dgm:pt>
    <dgm:pt modelId="{24ABC232-64A8-7D47-860B-9544478371FF}" type="pres">
      <dgm:prSet presAssocID="{1EBF1428-4789-1D48-AB42-56B61BE56820}" presName="hierChild5" presStyleCnt="0"/>
      <dgm:spPr/>
    </dgm:pt>
    <dgm:pt modelId="{C6FA4D65-7394-7341-BDC7-EE5ABE52C92B}" type="pres">
      <dgm:prSet presAssocID="{93F11D39-2BEC-FB4E-9C35-62FF4121CBBC}" presName="Name64" presStyleLbl="parChTrans1D3" presStyleIdx="4" presStyleCnt="8"/>
      <dgm:spPr/>
    </dgm:pt>
    <dgm:pt modelId="{7F554310-FA32-D24D-9BA8-E816BED718E6}" type="pres">
      <dgm:prSet presAssocID="{FB8B1A64-DACE-CA4A-95E7-E50B8B0FEEB6}" presName="hierRoot2" presStyleCnt="0">
        <dgm:presLayoutVars>
          <dgm:hierBranch val="init"/>
        </dgm:presLayoutVars>
      </dgm:prSet>
      <dgm:spPr/>
    </dgm:pt>
    <dgm:pt modelId="{E316D407-4991-8A4B-9951-F6B1E8D4A00D}" type="pres">
      <dgm:prSet presAssocID="{FB8B1A64-DACE-CA4A-95E7-E50B8B0FEEB6}" presName="rootComposite" presStyleCnt="0"/>
      <dgm:spPr/>
    </dgm:pt>
    <dgm:pt modelId="{7B1B4FDD-D278-D24F-8219-4C480B85CDB2}" type="pres">
      <dgm:prSet presAssocID="{FB8B1A64-DACE-CA4A-95E7-E50B8B0FEEB6}" presName="rootText" presStyleLbl="node3" presStyleIdx="4" presStyleCnt="8">
        <dgm:presLayoutVars>
          <dgm:chPref val="3"/>
        </dgm:presLayoutVars>
      </dgm:prSet>
      <dgm:spPr/>
    </dgm:pt>
    <dgm:pt modelId="{A13E0BCD-D8E8-284E-817D-D77342B40B71}" type="pres">
      <dgm:prSet presAssocID="{FB8B1A64-DACE-CA4A-95E7-E50B8B0FEEB6}" presName="rootConnector" presStyleLbl="node3" presStyleIdx="4" presStyleCnt="8"/>
      <dgm:spPr/>
    </dgm:pt>
    <dgm:pt modelId="{13DA658C-73D7-214D-B034-F0D163FBF419}" type="pres">
      <dgm:prSet presAssocID="{FB8B1A64-DACE-CA4A-95E7-E50B8B0FEEB6}" presName="hierChild4" presStyleCnt="0"/>
      <dgm:spPr/>
    </dgm:pt>
    <dgm:pt modelId="{18A4AB3F-528D-AD43-9A4A-DAB61D01C76D}" type="pres">
      <dgm:prSet presAssocID="{FB8B1A64-DACE-CA4A-95E7-E50B8B0FEEB6}" presName="hierChild5" presStyleCnt="0"/>
      <dgm:spPr/>
    </dgm:pt>
    <dgm:pt modelId="{97B40725-F006-4144-8D35-A298EA6A1813}" type="pres">
      <dgm:prSet presAssocID="{F9E335B9-57D6-1F45-ABD5-43A836983C2C}" presName="Name64" presStyleLbl="parChTrans1D3" presStyleIdx="5" presStyleCnt="8"/>
      <dgm:spPr/>
    </dgm:pt>
    <dgm:pt modelId="{18A7BF6F-777A-5243-A611-88CFCE71CA07}" type="pres">
      <dgm:prSet presAssocID="{07D124F9-F934-2142-B567-B84A5E095488}" presName="hierRoot2" presStyleCnt="0">
        <dgm:presLayoutVars>
          <dgm:hierBranch val="init"/>
        </dgm:presLayoutVars>
      </dgm:prSet>
      <dgm:spPr/>
    </dgm:pt>
    <dgm:pt modelId="{0BB9A42F-BFA0-3849-80AC-AA1979D98272}" type="pres">
      <dgm:prSet presAssocID="{07D124F9-F934-2142-B567-B84A5E095488}" presName="rootComposite" presStyleCnt="0"/>
      <dgm:spPr/>
    </dgm:pt>
    <dgm:pt modelId="{FF7C55AE-75FD-304A-88CB-FB39FBCE12F6}" type="pres">
      <dgm:prSet presAssocID="{07D124F9-F934-2142-B567-B84A5E095488}" presName="rootText" presStyleLbl="node3" presStyleIdx="5" presStyleCnt="8">
        <dgm:presLayoutVars>
          <dgm:chPref val="3"/>
        </dgm:presLayoutVars>
      </dgm:prSet>
      <dgm:spPr/>
    </dgm:pt>
    <dgm:pt modelId="{2123B413-3099-2E47-8C09-BC33F7DB55B1}" type="pres">
      <dgm:prSet presAssocID="{07D124F9-F934-2142-B567-B84A5E095488}" presName="rootConnector" presStyleLbl="node3" presStyleIdx="5" presStyleCnt="8"/>
      <dgm:spPr/>
    </dgm:pt>
    <dgm:pt modelId="{1D3EF216-476D-2740-A025-4195E48E97DC}" type="pres">
      <dgm:prSet presAssocID="{07D124F9-F934-2142-B567-B84A5E095488}" presName="hierChild4" presStyleCnt="0"/>
      <dgm:spPr/>
    </dgm:pt>
    <dgm:pt modelId="{835FA7C6-5A29-164E-817E-92199B0E1F8D}" type="pres">
      <dgm:prSet presAssocID="{07D124F9-F934-2142-B567-B84A5E095488}" presName="hierChild5"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36F8A2E5-94DE-E54D-BFAC-97C0D1C84B4A}" type="pres">
      <dgm:prSet presAssocID="{52C9FA12-C145-CC43-A719-0DD101ABAC00}" presName="Name64" presStyleLbl="parChTrans1D3" presStyleIdx="6" presStyleCnt="8"/>
      <dgm:spPr/>
    </dgm:pt>
    <dgm:pt modelId="{87205B83-79EA-A046-A89F-53206F392FE6}" type="pres">
      <dgm:prSet presAssocID="{562C7A6C-EF03-F84C-B472-E054222691CD}" presName="hierRoot2" presStyleCnt="0">
        <dgm:presLayoutVars>
          <dgm:hierBranch val="init"/>
        </dgm:presLayoutVars>
      </dgm:prSet>
      <dgm:spPr/>
    </dgm:pt>
    <dgm:pt modelId="{F9DF612D-1A6B-8F41-A636-D246AF7A3D0F}" type="pres">
      <dgm:prSet presAssocID="{562C7A6C-EF03-F84C-B472-E054222691CD}" presName="rootComposite" presStyleCnt="0"/>
      <dgm:spPr/>
    </dgm:pt>
    <dgm:pt modelId="{028D64EE-0B20-F341-A00C-BEDB10AFA580}" type="pres">
      <dgm:prSet presAssocID="{562C7A6C-EF03-F84C-B472-E054222691CD}" presName="rootText" presStyleLbl="node3" presStyleIdx="6" presStyleCnt="8">
        <dgm:presLayoutVars>
          <dgm:chPref val="3"/>
        </dgm:presLayoutVars>
      </dgm:prSet>
      <dgm:spPr/>
    </dgm:pt>
    <dgm:pt modelId="{D86C8089-CC05-0F47-95BB-71594357016F}" type="pres">
      <dgm:prSet presAssocID="{562C7A6C-EF03-F84C-B472-E054222691CD}" presName="rootConnector" presStyleLbl="node3" presStyleIdx="6" presStyleCnt="8"/>
      <dgm:spPr/>
    </dgm:pt>
    <dgm:pt modelId="{07D99BD4-1221-614A-9D04-320FBF500D03}" type="pres">
      <dgm:prSet presAssocID="{562C7A6C-EF03-F84C-B472-E054222691CD}" presName="hierChild4" presStyleCnt="0"/>
      <dgm:spPr/>
    </dgm:pt>
    <dgm:pt modelId="{F26FC26D-2657-DF48-B7AD-ABC02E559BCF}" type="pres">
      <dgm:prSet presAssocID="{562C7A6C-EF03-F84C-B472-E054222691CD}" presName="hierChild5" presStyleCnt="0"/>
      <dgm:spPr/>
    </dgm:pt>
    <dgm:pt modelId="{3881AFCE-E8F7-434B-ACF7-FCDD8B70636A}" type="pres">
      <dgm:prSet presAssocID="{B5508956-7239-6942-A864-B3EE91A71BCF}" presName="Name64" presStyleLbl="parChTrans1D3" presStyleIdx="7" presStyleCnt="8"/>
      <dgm:spPr/>
    </dgm:pt>
    <dgm:pt modelId="{DF91F919-05E3-5241-900A-61583B281CCB}" type="pres">
      <dgm:prSet presAssocID="{7B24F8A6-5A4B-CF42-B002-355AB86F2496}" presName="hierRoot2" presStyleCnt="0">
        <dgm:presLayoutVars>
          <dgm:hierBranch val="init"/>
        </dgm:presLayoutVars>
      </dgm:prSet>
      <dgm:spPr/>
    </dgm:pt>
    <dgm:pt modelId="{EA858C7A-5A17-0748-A09D-F829B3C42A12}" type="pres">
      <dgm:prSet presAssocID="{7B24F8A6-5A4B-CF42-B002-355AB86F2496}" presName="rootComposite" presStyleCnt="0"/>
      <dgm:spPr/>
    </dgm:pt>
    <dgm:pt modelId="{0B499C6E-82E4-F140-B848-E3FB15ECB77C}" type="pres">
      <dgm:prSet presAssocID="{7B24F8A6-5A4B-CF42-B002-355AB86F2496}" presName="rootText" presStyleLbl="node3" presStyleIdx="7" presStyleCnt="8">
        <dgm:presLayoutVars>
          <dgm:chPref val="3"/>
        </dgm:presLayoutVars>
      </dgm:prSet>
      <dgm:spPr/>
    </dgm:pt>
    <dgm:pt modelId="{A9742BDB-5895-FA4E-9CB8-E34A7829E0B7}" type="pres">
      <dgm:prSet presAssocID="{7B24F8A6-5A4B-CF42-B002-355AB86F2496}" presName="rootConnector" presStyleLbl="node3" presStyleIdx="7" presStyleCnt="8"/>
      <dgm:spPr/>
    </dgm:pt>
    <dgm:pt modelId="{404C79DD-7026-5A48-8510-D6569558F3C2}" type="pres">
      <dgm:prSet presAssocID="{7B24F8A6-5A4B-CF42-B002-355AB86F2496}" presName="hierChild4" presStyleCnt="0"/>
      <dgm:spPr/>
    </dgm:pt>
    <dgm:pt modelId="{1AAD970A-7FDB-B443-AF6B-D4D31DCAB81F}" type="pres">
      <dgm:prSet presAssocID="{7B24F8A6-5A4B-CF42-B002-355AB86F2496}" presName="hierChild5"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0C321000-DE7F-5243-B8D4-E668BBD5E093}" type="presOf" srcId="{F05BBA42-D7AF-4BA0-8C3F-85B1FE28E48F}" destId="{18DB143D-9E27-4E02-AFA5-F665953CBC10}" srcOrd="0" destOrd="0" presId="urn:microsoft.com/office/officeart/2009/3/layout/HorizontalOrganizationChart"/>
    <dgm:cxn modelId="{F5B3F101-D877-DA41-9C20-66C7F0C9373B}" type="presOf" srcId="{57E64457-75B6-40DF-86BF-80888D7FBBC5}" destId="{72A5A8A1-C34D-4CC9-B014-4EDC4C60B5CB}" srcOrd="0" destOrd="0" presId="urn:microsoft.com/office/officeart/2009/3/layout/HorizontalOrganizationChart"/>
    <dgm:cxn modelId="{B3487504-1570-DA4C-981B-A49856713C20}" srcId="{87585F0D-6A81-F747-99EB-D14B33EBB618}" destId="{7B24F8A6-5A4B-CF42-B002-355AB86F2496}" srcOrd="1" destOrd="0" parTransId="{B5508956-7239-6942-A864-B3EE91A71BCF}" sibTransId="{6568CC28-3D19-4045-91EF-95057010CAEB}"/>
    <dgm:cxn modelId="{666A1308-BD80-7842-8D0B-50D500FF0278}" type="presOf" srcId="{FB8B1A64-DACE-CA4A-95E7-E50B8B0FEEB6}" destId="{A13E0BCD-D8E8-284E-817D-D77342B40B71}" srcOrd="1" destOrd="0" presId="urn:microsoft.com/office/officeart/2009/3/layout/HorizontalOrganizationChart"/>
    <dgm:cxn modelId="{374B2213-32AB-AB42-8709-5732461D62F1}"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23EAF21A-562F-C944-B51E-BC59352F4963}" type="presOf" srcId="{BDB4E693-0209-2649-AB7E-814D41E78457}" destId="{7B48FC22-5878-9049-9696-F16ED1086E69}" srcOrd="0" destOrd="0" presId="urn:microsoft.com/office/officeart/2009/3/layout/HorizontalOrganizationChart"/>
    <dgm:cxn modelId="{9222F11E-4F37-5B45-9AC6-C0F68C2DF93D}" type="presOf" srcId="{562C7A6C-EF03-F84C-B472-E054222691CD}" destId="{028D64EE-0B20-F341-A00C-BEDB10AFA580}" srcOrd="0" destOrd="0" presId="urn:microsoft.com/office/officeart/2009/3/layout/HorizontalOrganizationChart"/>
    <dgm:cxn modelId="{B835C02A-584A-4742-AF52-5C64A9B0DCB1}" type="presOf" srcId="{3FA44A42-E0AE-412C-8071-9A37D30DD567}" destId="{CBD704CC-8D6F-4C39-AFA6-3825EE74A965}" srcOrd="1" destOrd="0" presId="urn:microsoft.com/office/officeart/2009/3/layout/HorizontalOrganizationChart"/>
    <dgm:cxn modelId="{1B9D8F2D-6CC4-624F-A7B4-99EFA607F9D5}" type="presOf" srcId="{9AC2E227-803C-4016-BF2C-9291B6CAA290}" destId="{2A2AFDF2-2568-44F8-842C-3BFD70D9F2B1}" srcOrd="0" destOrd="0" presId="urn:microsoft.com/office/officeart/2009/3/layout/HorizontalOrganizationChart"/>
    <dgm:cxn modelId="{9EB2D235-10D9-1645-95FB-B08BE9BF0A21}" type="presOf" srcId="{BEE1998A-AD0C-DB4E-8354-230C582BE767}" destId="{BAC185A0-FA45-4544-BB8A-7D35E57CA4EC}" srcOrd="0" destOrd="0" presId="urn:microsoft.com/office/officeart/2009/3/layout/HorizontalOrganizationChart"/>
    <dgm:cxn modelId="{7466503A-80A5-D147-91C9-C91ED3AA416B}" type="presOf" srcId="{1EBF1428-4789-1D48-AB42-56B61BE56820}" destId="{F0EC32D8-47BB-5944-8084-37D4C35F1CDF}" srcOrd="1" destOrd="0" presId="urn:microsoft.com/office/officeart/2009/3/layout/HorizontalOrganizationChart"/>
    <dgm:cxn modelId="{B26ADA3A-D5DD-BC46-83C4-E0B0233F9B99}" type="presOf" srcId="{07D124F9-F934-2142-B567-B84A5E095488}" destId="{2123B413-3099-2E47-8C09-BC33F7DB55B1}" srcOrd="1" destOrd="0" presId="urn:microsoft.com/office/officeart/2009/3/layout/HorizontalOrganizationChart"/>
    <dgm:cxn modelId="{621CA53E-37B6-B74D-91CC-F76C0A7D941A}" srcId="{7638F483-EC40-4669-A117-0C6040B4A66B}" destId="{F2611453-EECC-544E-B57E-8F877A7AA06A}" srcOrd="0" destOrd="0" parTransId="{F3F9DEBD-64CA-964F-A213-819FD9D87294}" sibTransId="{CEC130C4-FE79-0D4C-BA9B-1C067E618839}"/>
    <dgm:cxn modelId="{06A5534B-5071-2546-BC3F-C2183DE78E75}" type="presOf" srcId="{87585F0D-6A81-F747-99EB-D14B33EBB618}" destId="{A73C4A40-2D47-BF42-9EF8-B3BEE9451F45}" srcOrd="0" destOrd="0" presId="urn:microsoft.com/office/officeart/2009/3/layout/HorizontalOrganizationChart"/>
    <dgm:cxn modelId="{0FDEDF4B-A898-F541-ABE9-79C49E79AA86}" srcId="{87585F0D-6A81-F747-99EB-D14B33EBB618}" destId="{562C7A6C-EF03-F84C-B472-E054222691CD}" srcOrd="0" destOrd="0" parTransId="{52C9FA12-C145-CC43-A719-0DD101ABAC00}" sibTransId="{AFFD495E-E640-D64A-9FE3-7E9B74412DAE}"/>
    <dgm:cxn modelId="{AA35944C-F7BF-1241-A7D4-3C8667C7D980}" type="presOf" srcId="{9828A2A5-21F9-1146-8842-CE11F9DDCDFC}" destId="{3A9C9FEB-127F-0643-B828-7C82C5D953E9}" srcOrd="1" destOrd="0" presId="urn:microsoft.com/office/officeart/2009/3/layout/HorizontalOrganizationChart"/>
    <dgm:cxn modelId="{B5E8004E-4BD7-0F44-B164-2836C3C95D10}" type="presOf" srcId="{71694D9C-46AB-6248-9F6F-D05E885760BD}" destId="{F9950451-F0FA-1046-ADCF-53EC72DA7E18}" srcOrd="0" destOrd="0" presId="urn:microsoft.com/office/officeart/2009/3/layout/HorizontalOrganizationChart"/>
    <dgm:cxn modelId="{340CD14F-5029-C340-BEE7-85BB6B265448}" type="presOf" srcId="{9828A2A5-21F9-1146-8842-CE11F9DDCDFC}" destId="{8393DF55-0472-0546-BA2C-060C89BED9FC}" srcOrd="0" destOrd="0" presId="urn:microsoft.com/office/officeart/2009/3/layout/HorizontalOrganizationChart"/>
    <dgm:cxn modelId="{51B22E58-BD15-3141-8ED8-F2D18B1D2A5C}" type="presOf" srcId="{F2611453-EECC-544E-B57E-8F877A7AA06A}" destId="{2747D52C-B6B5-6740-90D2-96D18A08E131}" srcOrd="1" destOrd="0" presId="urn:microsoft.com/office/officeart/2009/3/layout/HorizontalOrganizationChart"/>
    <dgm:cxn modelId="{B7DF785D-5194-744F-A590-9C20BAFC52B9}" type="presOf" srcId="{6411EB0C-F18E-E943-B928-B8741267CD00}" destId="{506A1847-3636-844A-822F-0E9A5CBCCC46}" srcOrd="0" destOrd="0" presId="urn:microsoft.com/office/officeart/2009/3/layout/HorizontalOrganizationChart"/>
    <dgm:cxn modelId="{61D32366-24FE-6345-85F2-F9B390E17757}" srcId="{7638F483-EC40-4669-A117-0C6040B4A66B}" destId="{07D124F9-F934-2142-B567-B84A5E095488}" srcOrd="5" destOrd="0" parTransId="{F9E335B9-57D6-1F45-ABD5-43A836983C2C}" sibTransId="{CE31A967-85C4-C84A-9584-94DCFFB941F4}"/>
    <dgm:cxn modelId="{8BCF886A-88C2-2F48-8E92-C32B6781FC13}" type="presOf" srcId="{1EBF1428-4789-1D48-AB42-56B61BE56820}" destId="{555A1DE2-DDD6-5745-8E70-26B6F60F3F0A}" srcOrd="0" destOrd="0" presId="urn:microsoft.com/office/officeart/2009/3/layout/HorizontalOrganizationChart"/>
    <dgm:cxn modelId="{6E60AD70-A7A4-AC4D-AAB0-7AE459FD3D66}" type="presOf" srcId="{87585F0D-6A81-F747-99EB-D14B33EBB618}" destId="{BCDD8BD9-F9D2-4C44-AB56-5005F5FB7B08}" srcOrd="1" destOrd="0" presId="urn:microsoft.com/office/officeart/2009/3/layout/HorizontalOrganizationChart"/>
    <dgm:cxn modelId="{F9F68477-736C-BC4E-8C61-0109CCF63351}" type="presOf" srcId="{B5508956-7239-6942-A864-B3EE91A71BCF}" destId="{3881AFCE-E8F7-434B-ACF7-FCDD8B70636A}" srcOrd="0" destOrd="0" presId="urn:microsoft.com/office/officeart/2009/3/layout/HorizontalOrganizationChart"/>
    <dgm:cxn modelId="{4D7F8981-AD26-CC4D-8F29-8A4C57468D98}" type="presOf" srcId="{93F11D39-2BEC-FB4E-9C35-62FF4121CBBC}" destId="{C6FA4D65-7394-7341-BDC7-EE5ABE52C92B}" srcOrd="0" destOrd="0" presId="urn:microsoft.com/office/officeart/2009/3/layout/HorizontalOrganizationChart"/>
    <dgm:cxn modelId="{01BDAC83-1D04-4E44-A48D-839B463D2F38}" srcId="{7638F483-EC40-4669-A117-0C6040B4A66B}" destId="{FB8B1A64-DACE-CA4A-95E7-E50B8B0FEEB6}" srcOrd="4" destOrd="0" parTransId="{93F11D39-2BEC-FB4E-9C35-62FF4121CBBC}" sibTransId="{13C0F9EC-A0F8-304B-9CE7-43B006A15DAA}"/>
    <dgm:cxn modelId="{1403638A-2EA0-C647-8584-E1088C4DCEF1}" type="presOf" srcId="{FB8B1A64-DACE-CA4A-95E7-E50B8B0FEEB6}" destId="{7B1B4FDD-D278-D24F-8219-4C480B85CDB2}" srcOrd="0" destOrd="0" presId="urn:microsoft.com/office/officeart/2009/3/layout/HorizontalOrganizationChart"/>
    <dgm:cxn modelId="{E9B14C8C-638D-5244-8BA2-2F0A6B13DDEF}" type="presOf" srcId="{7638F483-EC40-4669-A117-0C6040B4A66B}" destId="{86A07B8D-FF15-4EFF-8681-05A46BF1E797}" srcOrd="0" destOrd="0" presId="urn:microsoft.com/office/officeart/2009/3/layout/HorizontalOrganizationChart"/>
    <dgm:cxn modelId="{1E493C94-06BD-284D-96DB-779E708D70D3}" srcId="{7638F483-EC40-4669-A117-0C6040B4A66B}" destId="{1EBF1428-4789-1D48-AB42-56B61BE56820}" srcOrd="3" destOrd="0" parTransId="{6411EB0C-F18E-E943-B928-B8741267CD00}" sibTransId="{9003CA25-3BE2-8646-9D9B-FD7B7537E785}"/>
    <dgm:cxn modelId="{434F3F9E-BBF9-4F4B-A951-C661CB9870CA}" type="presOf" srcId="{F3F9DEBD-64CA-964F-A213-819FD9D87294}" destId="{4A18571C-DD89-2B45-BCA9-E8EDF8B0D69C}"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8D416A3-4542-2F4D-A667-150A72ED311E}" type="presOf" srcId="{07D124F9-F934-2142-B567-B84A5E095488}" destId="{FF7C55AE-75FD-304A-88CB-FB39FBCE12F6}" srcOrd="0" destOrd="0" presId="urn:microsoft.com/office/officeart/2009/3/layout/HorizontalOrganizationChart"/>
    <dgm:cxn modelId="{34B979A7-94ED-1843-BE40-379785027EEA}" type="presOf" srcId="{52C9FA12-C145-CC43-A719-0DD101ABAC00}" destId="{36F8A2E5-94DE-E54D-BFAC-97C0D1C84B4A}"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F3315EB5-55FD-994E-8137-D164C1C38649}" type="presOf" srcId="{562C7A6C-EF03-F84C-B472-E054222691CD}" destId="{D86C8089-CC05-0F47-95BB-71594357016F}" srcOrd="1" destOrd="0" presId="urn:microsoft.com/office/officeart/2009/3/layout/HorizontalOrganizationChart"/>
    <dgm:cxn modelId="{49421ABA-A42C-B548-AF43-566DB2B3365D}" type="presOf" srcId="{9AC2E227-803C-4016-BF2C-9291B6CAA290}" destId="{9CD41DA5-A8A9-4189-B933-DCF665F7DF2D}" srcOrd="1" destOrd="0" presId="urn:microsoft.com/office/officeart/2009/3/layout/HorizontalOrganizationChart"/>
    <dgm:cxn modelId="{D81175C3-CCEB-ED48-B874-37BC03239496}"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38438CF-649D-0A4C-85D0-1F9F0096806A}" type="presOf" srcId="{F9E335B9-57D6-1F45-ABD5-43A836983C2C}" destId="{97B40725-F006-4144-8D35-A298EA6A1813}" srcOrd="0" destOrd="0" presId="urn:microsoft.com/office/officeart/2009/3/layout/HorizontalOrganizationChart"/>
    <dgm:cxn modelId="{0D22A0D6-E912-9449-B364-4D22ED02A9D2}" type="presOf" srcId="{7638F483-EC40-4669-A117-0C6040B4A66B}" destId="{A4529214-DB2D-4B21-8831-F60F2A376559}" srcOrd="1" destOrd="0" presId="urn:microsoft.com/office/officeart/2009/3/layout/HorizontalOrganizationChart"/>
    <dgm:cxn modelId="{9EC9CED8-0415-4C4D-9295-B64DB7C78E02}" type="presOf" srcId="{71694D9C-46AB-6248-9F6F-D05E885760BD}" destId="{2F01CFBF-E636-3F42-A7D1-029B05F641F1}" srcOrd="1" destOrd="0" presId="urn:microsoft.com/office/officeart/2009/3/layout/HorizontalOrganizationChart"/>
    <dgm:cxn modelId="{84E501DC-C3EC-8A4C-8EC3-B1315AD665CD}" srcId="{7638F483-EC40-4669-A117-0C6040B4A66B}" destId="{71694D9C-46AB-6248-9F6F-D05E885760BD}" srcOrd="2" destOrd="0" parTransId="{BEE1998A-AD0C-DB4E-8354-230C582BE767}" sibTransId="{D8E9B5F3-268D-6C43-9510-4C489D2A0E8C}"/>
    <dgm:cxn modelId="{785A18E3-715A-554E-B5B8-33B325A6E645}" srcId="{7638F483-EC40-4669-A117-0C6040B4A66B}" destId="{9828A2A5-21F9-1146-8842-CE11F9DDCDFC}" srcOrd="1" destOrd="0" parTransId="{BDB4E693-0209-2649-AB7E-814D41E78457}" sibTransId="{87EB1386-AFD4-2349-B93C-7CE8F0DA7942}"/>
    <dgm:cxn modelId="{559AD5EF-9183-7441-BFBA-6BA61E3EB310}" type="presOf" srcId="{7B24F8A6-5A4B-CF42-B002-355AB86F2496}" destId="{A9742BDB-5895-FA4E-9CB8-E34A7829E0B7}" srcOrd="1" destOrd="0" presId="urn:microsoft.com/office/officeart/2009/3/layout/HorizontalOrganizationChart"/>
    <dgm:cxn modelId="{7AD7FBF4-3252-7341-8213-FC07D8FC1B94}" type="presOf" srcId="{7B24F8A6-5A4B-CF42-B002-355AB86F2496}" destId="{0B499C6E-82E4-F140-B848-E3FB15ECB77C}" srcOrd="0" destOrd="0" presId="urn:microsoft.com/office/officeart/2009/3/layout/HorizontalOrganizationChart"/>
    <dgm:cxn modelId="{F45515F9-340B-AA45-A317-D9424AE114F0}" type="presOf" srcId="{F2611453-EECC-544E-B57E-8F877A7AA06A}" destId="{DC68E55B-34CA-CB4C-9E1E-24D454840B0D}" srcOrd="0" destOrd="0" presId="urn:microsoft.com/office/officeart/2009/3/layout/HorizontalOrganizationChart"/>
    <dgm:cxn modelId="{5CCC50FE-5310-FC42-9B3B-B15E1ED632E4}" type="presOf" srcId="{18A5DCF8-381A-9740-A1DC-D1A5033A3647}" destId="{B94BF64B-9716-424E-A851-42E8E7B2B9A7}" srcOrd="0" destOrd="0" presId="urn:microsoft.com/office/officeart/2009/3/layout/HorizontalOrganizationChart"/>
    <dgm:cxn modelId="{197FC734-BE8C-3C44-B3B9-43932B8D335F}" type="presParOf" srcId="{18DB143D-9E27-4E02-AFA5-F665953CBC10}" destId="{07E01157-B979-4F6B-B892-75DB2A2B8B0F}" srcOrd="0" destOrd="0" presId="urn:microsoft.com/office/officeart/2009/3/layout/HorizontalOrganizationChart"/>
    <dgm:cxn modelId="{3F694935-6430-AF49-A804-42E4E1212CF9}" type="presParOf" srcId="{07E01157-B979-4F6B-B892-75DB2A2B8B0F}" destId="{F686C23F-604E-4653-B2CB-27DBB6BED631}" srcOrd="0" destOrd="0" presId="urn:microsoft.com/office/officeart/2009/3/layout/HorizontalOrganizationChart"/>
    <dgm:cxn modelId="{6E8AACD0-CEEC-F94A-B80D-F7B399D98BA6}" type="presParOf" srcId="{F686C23F-604E-4653-B2CB-27DBB6BED631}" destId="{2A2AFDF2-2568-44F8-842C-3BFD70D9F2B1}" srcOrd="0" destOrd="0" presId="urn:microsoft.com/office/officeart/2009/3/layout/HorizontalOrganizationChart"/>
    <dgm:cxn modelId="{B696E814-DB8E-484A-B98D-DD25F1CA6610}" type="presParOf" srcId="{F686C23F-604E-4653-B2CB-27DBB6BED631}" destId="{9CD41DA5-A8A9-4189-B933-DCF665F7DF2D}" srcOrd="1" destOrd="0" presId="urn:microsoft.com/office/officeart/2009/3/layout/HorizontalOrganizationChart"/>
    <dgm:cxn modelId="{CE7544BC-552E-0F4A-B785-879622E1B0C2}" type="presParOf" srcId="{07E01157-B979-4F6B-B892-75DB2A2B8B0F}" destId="{96876921-77F4-4E08-9148-E99125692808}" srcOrd="1" destOrd="0" presId="urn:microsoft.com/office/officeart/2009/3/layout/HorizontalOrganizationChart"/>
    <dgm:cxn modelId="{F7988843-07D8-AE4A-830D-81C46151C566}" type="presParOf" srcId="{96876921-77F4-4E08-9148-E99125692808}" destId="{CD82D2C2-9EF5-4CA0-9CEE-9265A38A1F4A}" srcOrd="0" destOrd="0" presId="urn:microsoft.com/office/officeart/2009/3/layout/HorizontalOrganizationChart"/>
    <dgm:cxn modelId="{53D1B0D8-E3C1-ED4D-AA98-76124AD07265}" type="presParOf" srcId="{96876921-77F4-4E08-9148-E99125692808}" destId="{9441C830-A66B-4AFB-9252-8069549D4F0A}" srcOrd="1" destOrd="0" presId="urn:microsoft.com/office/officeart/2009/3/layout/HorizontalOrganizationChart"/>
    <dgm:cxn modelId="{65B6818E-695A-D847-B71E-56DBE8EE84C9}" type="presParOf" srcId="{9441C830-A66B-4AFB-9252-8069549D4F0A}" destId="{FEAC7974-4462-4948-9F19-4D53C38CC88A}" srcOrd="0" destOrd="0" presId="urn:microsoft.com/office/officeart/2009/3/layout/HorizontalOrganizationChart"/>
    <dgm:cxn modelId="{014F6E3E-3198-3E43-844B-6812FBCCA587}" type="presParOf" srcId="{FEAC7974-4462-4948-9F19-4D53C38CC88A}" destId="{22C8BBC7-02FA-4EF0-899A-834C1FEE39E3}" srcOrd="0" destOrd="0" presId="urn:microsoft.com/office/officeart/2009/3/layout/HorizontalOrganizationChart"/>
    <dgm:cxn modelId="{1D214011-1E7B-814E-BD4F-F5C9FAA3BFA7}" type="presParOf" srcId="{FEAC7974-4462-4948-9F19-4D53C38CC88A}" destId="{CBD704CC-8D6F-4C39-AFA6-3825EE74A965}" srcOrd="1" destOrd="0" presId="urn:microsoft.com/office/officeart/2009/3/layout/HorizontalOrganizationChart"/>
    <dgm:cxn modelId="{00305142-E808-AE4F-B05A-435683C5B228}" type="presParOf" srcId="{9441C830-A66B-4AFB-9252-8069549D4F0A}" destId="{C4FE27A9-6818-468D-8F72-5DEAE64958BC}" srcOrd="1" destOrd="0" presId="urn:microsoft.com/office/officeart/2009/3/layout/HorizontalOrganizationChart"/>
    <dgm:cxn modelId="{7405B3D4-68C5-E645-B0C9-EA08CEAF703F}" type="presParOf" srcId="{9441C830-A66B-4AFB-9252-8069549D4F0A}" destId="{B9E24DCA-DEF6-41DD-8228-40542DF88903}" srcOrd="2" destOrd="0" presId="urn:microsoft.com/office/officeart/2009/3/layout/HorizontalOrganizationChart"/>
    <dgm:cxn modelId="{F81B1140-6244-CD49-B9E7-2F0A1E6C75CC}" type="presParOf" srcId="{96876921-77F4-4E08-9148-E99125692808}" destId="{72A5A8A1-C34D-4CC9-B014-4EDC4C60B5CB}" srcOrd="2" destOrd="0" presId="urn:microsoft.com/office/officeart/2009/3/layout/HorizontalOrganizationChart"/>
    <dgm:cxn modelId="{EB6E11E6-09E5-5A48-9C8B-EC200EF07F8D}" type="presParOf" srcId="{96876921-77F4-4E08-9148-E99125692808}" destId="{99464D45-2B22-432F-8F6C-3394CEC310A7}" srcOrd="3" destOrd="0" presId="urn:microsoft.com/office/officeart/2009/3/layout/HorizontalOrganizationChart"/>
    <dgm:cxn modelId="{902B3183-FD48-A24E-BCD0-184663CA5E29}" type="presParOf" srcId="{99464D45-2B22-432F-8F6C-3394CEC310A7}" destId="{7EEFA05D-0146-474D-BB41-35A44BBAC0EB}" srcOrd="0" destOrd="0" presId="urn:microsoft.com/office/officeart/2009/3/layout/HorizontalOrganizationChart"/>
    <dgm:cxn modelId="{71EF6205-7F14-AA48-9607-76277B26B38D}" type="presParOf" srcId="{7EEFA05D-0146-474D-BB41-35A44BBAC0EB}" destId="{86A07B8D-FF15-4EFF-8681-05A46BF1E797}" srcOrd="0" destOrd="0" presId="urn:microsoft.com/office/officeart/2009/3/layout/HorizontalOrganizationChart"/>
    <dgm:cxn modelId="{DF90F47C-2DB6-1F44-A82B-B366981FFEC7}" type="presParOf" srcId="{7EEFA05D-0146-474D-BB41-35A44BBAC0EB}" destId="{A4529214-DB2D-4B21-8831-F60F2A376559}" srcOrd="1" destOrd="0" presId="urn:microsoft.com/office/officeart/2009/3/layout/HorizontalOrganizationChart"/>
    <dgm:cxn modelId="{F951D2DC-8275-1A4D-BCEA-6896B92E124B}" type="presParOf" srcId="{99464D45-2B22-432F-8F6C-3394CEC310A7}" destId="{4C9D6515-EA4F-4DBF-A8FE-0711C70136B1}" srcOrd="1" destOrd="0" presId="urn:microsoft.com/office/officeart/2009/3/layout/HorizontalOrganizationChart"/>
    <dgm:cxn modelId="{93CA937B-41C0-CA40-B720-E56467498C8E}" type="presParOf" srcId="{4C9D6515-EA4F-4DBF-A8FE-0711C70136B1}" destId="{4A18571C-DD89-2B45-BCA9-E8EDF8B0D69C}" srcOrd="0" destOrd="0" presId="urn:microsoft.com/office/officeart/2009/3/layout/HorizontalOrganizationChart"/>
    <dgm:cxn modelId="{42D48996-D6CD-CB4A-ADEB-37C29542E14E}" type="presParOf" srcId="{4C9D6515-EA4F-4DBF-A8FE-0711C70136B1}" destId="{5E22CA41-AD10-3B41-9B9E-3325438B7E62}" srcOrd="1" destOrd="0" presId="urn:microsoft.com/office/officeart/2009/3/layout/HorizontalOrganizationChart"/>
    <dgm:cxn modelId="{2FFECE6B-BF04-D94F-9642-A979FD9FCE77}" type="presParOf" srcId="{5E22CA41-AD10-3B41-9B9E-3325438B7E62}" destId="{673A9DC9-40B8-F540-8120-C8541CE2B0FA}" srcOrd="0" destOrd="0" presId="urn:microsoft.com/office/officeart/2009/3/layout/HorizontalOrganizationChart"/>
    <dgm:cxn modelId="{D8828D87-8137-5948-97D3-9821C1031B3E}" type="presParOf" srcId="{673A9DC9-40B8-F540-8120-C8541CE2B0FA}" destId="{DC68E55B-34CA-CB4C-9E1E-24D454840B0D}" srcOrd="0" destOrd="0" presId="urn:microsoft.com/office/officeart/2009/3/layout/HorizontalOrganizationChart"/>
    <dgm:cxn modelId="{68739BF0-E88C-3546-B770-47AE2D152050}" type="presParOf" srcId="{673A9DC9-40B8-F540-8120-C8541CE2B0FA}" destId="{2747D52C-B6B5-6740-90D2-96D18A08E131}" srcOrd="1" destOrd="0" presId="urn:microsoft.com/office/officeart/2009/3/layout/HorizontalOrganizationChart"/>
    <dgm:cxn modelId="{739200AF-984D-264C-A3BA-1056DF0EF34D}" type="presParOf" srcId="{5E22CA41-AD10-3B41-9B9E-3325438B7E62}" destId="{644E448D-E6C6-7048-807E-0CF3EA49F42B}" srcOrd="1" destOrd="0" presId="urn:microsoft.com/office/officeart/2009/3/layout/HorizontalOrganizationChart"/>
    <dgm:cxn modelId="{83740376-D74B-AA4E-952E-B6FBB89B0841}" type="presParOf" srcId="{5E22CA41-AD10-3B41-9B9E-3325438B7E62}" destId="{F9631C5F-08E9-774D-91AF-FF084F464E36}" srcOrd="2" destOrd="0" presId="urn:microsoft.com/office/officeart/2009/3/layout/HorizontalOrganizationChart"/>
    <dgm:cxn modelId="{6970B663-8B72-B04C-9BAC-DA229FE0659B}" type="presParOf" srcId="{4C9D6515-EA4F-4DBF-A8FE-0711C70136B1}" destId="{7B48FC22-5878-9049-9696-F16ED1086E69}" srcOrd="2" destOrd="0" presId="urn:microsoft.com/office/officeart/2009/3/layout/HorizontalOrganizationChart"/>
    <dgm:cxn modelId="{7EB63072-971D-8E4D-B45C-2EA868C69B40}" type="presParOf" srcId="{4C9D6515-EA4F-4DBF-A8FE-0711C70136B1}" destId="{D6CA64B8-8094-A142-AD18-83959C9A660B}" srcOrd="3" destOrd="0" presId="urn:microsoft.com/office/officeart/2009/3/layout/HorizontalOrganizationChart"/>
    <dgm:cxn modelId="{D4020DCC-7816-EF43-A654-0E5DC99AB321}" type="presParOf" srcId="{D6CA64B8-8094-A142-AD18-83959C9A660B}" destId="{5C1E78E9-023C-2143-9FB6-78140B71D514}" srcOrd="0" destOrd="0" presId="urn:microsoft.com/office/officeart/2009/3/layout/HorizontalOrganizationChart"/>
    <dgm:cxn modelId="{0710E863-9B25-D147-91C9-C6E5F9AFBD4A}" type="presParOf" srcId="{5C1E78E9-023C-2143-9FB6-78140B71D514}" destId="{8393DF55-0472-0546-BA2C-060C89BED9FC}" srcOrd="0" destOrd="0" presId="urn:microsoft.com/office/officeart/2009/3/layout/HorizontalOrganizationChart"/>
    <dgm:cxn modelId="{A7FD3CE6-8CD0-3B4F-AA3E-52BA1809E4CE}" type="presParOf" srcId="{5C1E78E9-023C-2143-9FB6-78140B71D514}" destId="{3A9C9FEB-127F-0643-B828-7C82C5D953E9}" srcOrd="1" destOrd="0" presId="urn:microsoft.com/office/officeart/2009/3/layout/HorizontalOrganizationChart"/>
    <dgm:cxn modelId="{B7236C20-EDD9-0243-8D82-0BC2EC789386}" type="presParOf" srcId="{D6CA64B8-8094-A142-AD18-83959C9A660B}" destId="{DFD29602-CAEE-6644-A975-7EB038D0400F}" srcOrd="1" destOrd="0" presId="urn:microsoft.com/office/officeart/2009/3/layout/HorizontalOrganizationChart"/>
    <dgm:cxn modelId="{5A872411-5BE1-5344-940A-FB75B4DE85C4}" type="presParOf" srcId="{D6CA64B8-8094-A142-AD18-83959C9A660B}" destId="{D287D42B-8334-3A41-A18F-F75C02FE8A1B}" srcOrd="2" destOrd="0" presId="urn:microsoft.com/office/officeart/2009/3/layout/HorizontalOrganizationChart"/>
    <dgm:cxn modelId="{837824B3-137C-A64B-A4E9-7250732A4485}" type="presParOf" srcId="{4C9D6515-EA4F-4DBF-A8FE-0711C70136B1}" destId="{BAC185A0-FA45-4544-BB8A-7D35E57CA4EC}" srcOrd="4" destOrd="0" presId="urn:microsoft.com/office/officeart/2009/3/layout/HorizontalOrganizationChart"/>
    <dgm:cxn modelId="{4D0663BC-4D47-534D-8AB6-C123EEE4A79E}" type="presParOf" srcId="{4C9D6515-EA4F-4DBF-A8FE-0711C70136B1}" destId="{727E33A5-19B6-4C48-9A55-AAF1FF49C877}" srcOrd="5" destOrd="0" presId="urn:microsoft.com/office/officeart/2009/3/layout/HorizontalOrganizationChart"/>
    <dgm:cxn modelId="{820E8869-DA44-1A44-B1E1-3B4661A5D3DB}" type="presParOf" srcId="{727E33A5-19B6-4C48-9A55-AAF1FF49C877}" destId="{80DC897F-F0D3-B744-BA7A-D0B243E57A02}" srcOrd="0" destOrd="0" presId="urn:microsoft.com/office/officeart/2009/3/layout/HorizontalOrganizationChart"/>
    <dgm:cxn modelId="{D56BEA1A-B407-ED4F-BB4F-203DD8C9D283}" type="presParOf" srcId="{80DC897F-F0D3-B744-BA7A-D0B243E57A02}" destId="{F9950451-F0FA-1046-ADCF-53EC72DA7E18}" srcOrd="0" destOrd="0" presId="urn:microsoft.com/office/officeart/2009/3/layout/HorizontalOrganizationChart"/>
    <dgm:cxn modelId="{BC9B6423-3FFC-944D-A34A-D2C4E545A8F9}" type="presParOf" srcId="{80DC897F-F0D3-B744-BA7A-D0B243E57A02}" destId="{2F01CFBF-E636-3F42-A7D1-029B05F641F1}" srcOrd="1" destOrd="0" presId="urn:microsoft.com/office/officeart/2009/3/layout/HorizontalOrganizationChart"/>
    <dgm:cxn modelId="{4CB2D618-689C-3848-9C4C-C91B21A26406}" type="presParOf" srcId="{727E33A5-19B6-4C48-9A55-AAF1FF49C877}" destId="{E40F9106-28F1-794B-8DD7-BB162C113106}" srcOrd="1" destOrd="0" presId="urn:microsoft.com/office/officeart/2009/3/layout/HorizontalOrganizationChart"/>
    <dgm:cxn modelId="{8A09E6D5-A479-7142-BB79-F59E2ABA8206}" type="presParOf" srcId="{727E33A5-19B6-4C48-9A55-AAF1FF49C877}" destId="{8EDB90E6-4E83-FE4B-B204-75AE5ACA5BA1}" srcOrd="2" destOrd="0" presId="urn:microsoft.com/office/officeart/2009/3/layout/HorizontalOrganizationChart"/>
    <dgm:cxn modelId="{3F56895F-28BE-C94F-9913-758F6B8DF311}" type="presParOf" srcId="{4C9D6515-EA4F-4DBF-A8FE-0711C70136B1}" destId="{506A1847-3636-844A-822F-0E9A5CBCCC46}" srcOrd="6" destOrd="0" presId="urn:microsoft.com/office/officeart/2009/3/layout/HorizontalOrganizationChart"/>
    <dgm:cxn modelId="{13FC97B9-8F52-DE4D-9837-AA1ED550F40A}" type="presParOf" srcId="{4C9D6515-EA4F-4DBF-A8FE-0711C70136B1}" destId="{A1A5C2C7-246E-1445-BBE9-99AEF11C8CDF}" srcOrd="7" destOrd="0" presId="urn:microsoft.com/office/officeart/2009/3/layout/HorizontalOrganizationChart"/>
    <dgm:cxn modelId="{1B23D0F1-6A8A-B54E-8D5B-D04147994724}" type="presParOf" srcId="{A1A5C2C7-246E-1445-BBE9-99AEF11C8CDF}" destId="{7BBD9E40-D429-8D4F-9954-F70CCD18BF6A}" srcOrd="0" destOrd="0" presId="urn:microsoft.com/office/officeart/2009/3/layout/HorizontalOrganizationChart"/>
    <dgm:cxn modelId="{F764EADC-FD13-C84C-A0F0-C2CD41490091}" type="presParOf" srcId="{7BBD9E40-D429-8D4F-9954-F70CCD18BF6A}" destId="{555A1DE2-DDD6-5745-8E70-26B6F60F3F0A}" srcOrd="0" destOrd="0" presId="urn:microsoft.com/office/officeart/2009/3/layout/HorizontalOrganizationChart"/>
    <dgm:cxn modelId="{D081C91B-4606-5A44-9C66-36D9AF51212F}" type="presParOf" srcId="{7BBD9E40-D429-8D4F-9954-F70CCD18BF6A}" destId="{F0EC32D8-47BB-5944-8084-37D4C35F1CDF}" srcOrd="1" destOrd="0" presId="urn:microsoft.com/office/officeart/2009/3/layout/HorizontalOrganizationChart"/>
    <dgm:cxn modelId="{1196B4E3-CEB0-4C4C-B65A-9A55760DE5D1}" type="presParOf" srcId="{A1A5C2C7-246E-1445-BBE9-99AEF11C8CDF}" destId="{58378C5B-F8BB-7E44-B462-E80F79CC5644}" srcOrd="1" destOrd="0" presId="urn:microsoft.com/office/officeart/2009/3/layout/HorizontalOrganizationChart"/>
    <dgm:cxn modelId="{79017623-B989-944D-85CA-A970DEBCD6EB}" type="presParOf" srcId="{A1A5C2C7-246E-1445-BBE9-99AEF11C8CDF}" destId="{24ABC232-64A8-7D47-860B-9544478371FF}" srcOrd="2" destOrd="0" presId="urn:microsoft.com/office/officeart/2009/3/layout/HorizontalOrganizationChart"/>
    <dgm:cxn modelId="{DA769758-BC5F-0643-BD7C-71B2DC40BBCD}" type="presParOf" srcId="{4C9D6515-EA4F-4DBF-A8FE-0711C70136B1}" destId="{C6FA4D65-7394-7341-BDC7-EE5ABE52C92B}" srcOrd="8" destOrd="0" presId="urn:microsoft.com/office/officeart/2009/3/layout/HorizontalOrganizationChart"/>
    <dgm:cxn modelId="{86B65461-3F55-7048-9E2E-C95BCA3ACF1B}" type="presParOf" srcId="{4C9D6515-EA4F-4DBF-A8FE-0711C70136B1}" destId="{7F554310-FA32-D24D-9BA8-E816BED718E6}" srcOrd="9" destOrd="0" presId="urn:microsoft.com/office/officeart/2009/3/layout/HorizontalOrganizationChart"/>
    <dgm:cxn modelId="{B0AEAAA7-D8FF-D749-841E-44E60D047C47}" type="presParOf" srcId="{7F554310-FA32-D24D-9BA8-E816BED718E6}" destId="{E316D407-4991-8A4B-9951-F6B1E8D4A00D}" srcOrd="0" destOrd="0" presId="urn:microsoft.com/office/officeart/2009/3/layout/HorizontalOrganizationChart"/>
    <dgm:cxn modelId="{228713A2-151A-5A44-B736-04F188BE0F79}" type="presParOf" srcId="{E316D407-4991-8A4B-9951-F6B1E8D4A00D}" destId="{7B1B4FDD-D278-D24F-8219-4C480B85CDB2}" srcOrd="0" destOrd="0" presId="urn:microsoft.com/office/officeart/2009/3/layout/HorizontalOrganizationChart"/>
    <dgm:cxn modelId="{5375E5AE-2D66-A64A-8E83-1C1A52149E8C}" type="presParOf" srcId="{E316D407-4991-8A4B-9951-F6B1E8D4A00D}" destId="{A13E0BCD-D8E8-284E-817D-D77342B40B71}" srcOrd="1" destOrd="0" presId="urn:microsoft.com/office/officeart/2009/3/layout/HorizontalOrganizationChart"/>
    <dgm:cxn modelId="{9F82E117-D5C3-FE4B-8031-854865C6A3A8}" type="presParOf" srcId="{7F554310-FA32-D24D-9BA8-E816BED718E6}" destId="{13DA658C-73D7-214D-B034-F0D163FBF419}" srcOrd="1" destOrd="0" presId="urn:microsoft.com/office/officeart/2009/3/layout/HorizontalOrganizationChart"/>
    <dgm:cxn modelId="{56FDB07B-B91A-8E40-A5AD-DC3F48F9CBBE}" type="presParOf" srcId="{7F554310-FA32-D24D-9BA8-E816BED718E6}" destId="{18A4AB3F-528D-AD43-9A4A-DAB61D01C76D}" srcOrd="2" destOrd="0" presId="urn:microsoft.com/office/officeart/2009/3/layout/HorizontalOrganizationChart"/>
    <dgm:cxn modelId="{811039FF-2DF3-2441-962C-A9CD7653C347}" type="presParOf" srcId="{4C9D6515-EA4F-4DBF-A8FE-0711C70136B1}" destId="{97B40725-F006-4144-8D35-A298EA6A1813}" srcOrd="10" destOrd="0" presId="urn:microsoft.com/office/officeart/2009/3/layout/HorizontalOrganizationChart"/>
    <dgm:cxn modelId="{4E5CF225-9E9F-1142-B98F-B1C52D10976C}" type="presParOf" srcId="{4C9D6515-EA4F-4DBF-A8FE-0711C70136B1}" destId="{18A7BF6F-777A-5243-A611-88CFCE71CA07}" srcOrd="11" destOrd="0" presId="urn:microsoft.com/office/officeart/2009/3/layout/HorizontalOrganizationChart"/>
    <dgm:cxn modelId="{F224D84F-39B9-CF4F-9D9C-D31B142D5102}" type="presParOf" srcId="{18A7BF6F-777A-5243-A611-88CFCE71CA07}" destId="{0BB9A42F-BFA0-3849-80AC-AA1979D98272}" srcOrd="0" destOrd="0" presId="urn:microsoft.com/office/officeart/2009/3/layout/HorizontalOrganizationChart"/>
    <dgm:cxn modelId="{63CFDA9C-A58F-2D41-AA7A-1F04CCC13758}" type="presParOf" srcId="{0BB9A42F-BFA0-3849-80AC-AA1979D98272}" destId="{FF7C55AE-75FD-304A-88CB-FB39FBCE12F6}" srcOrd="0" destOrd="0" presId="urn:microsoft.com/office/officeart/2009/3/layout/HorizontalOrganizationChart"/>
    <dgm:cxn modelId="{9B8ABD72-45F0-574F-A9A9-E51FEB4E2D56}" type="presParOf" srcId="{0BB9A42F-BFA0-3849-80AC-AA1979D98272}" destId="{2123B413-3099-2E47-8C09-BC33F7DB55B1}" srcOrd="1" destOrd="0" presId="urn:microsoft.com/office/officeart/2009/3/layout/HorizontalOrganizationChart"/>
    <dgm:cxn modelId="{9BA13AFD-F913-F242-9AE2-9CF3D51C71B9}" type="presParOf" srcId="{18A7BF6F-777A-5243-A611-88CFCE71CA07}" destId="{1D3EF216-476D-2740-A025-4195E48E97DC}" srcOrd="1" destOrd="0" presId="urn:microsoft.com/office/officeart/2009/3/layout/HorizontalOrganizationChart"/>
    <dgm:cxn modelId="{271D5F86-B006-5040-B779-F5CC8AB4B18E}" type="presParOf" srcId="{18A7BF6F-777A-5243-A611-88CFCE71CA07}" destId="{835FA7C6-5A29-164E-817E-92199B0E1F8D}" srcOrd="2" destOrd="0" presId="urn:microsoft.com/office/officeart/2009/3/layout/HorizontalOrganizationChart"/>
    <dgm:cxn modelId="{63A5ED20-5389-8A49-8873-837ED5653C40}" type="presParOf" srcId="{99464D45-2B22-432F-8F6C-3394CEC310A7}" destId="{686779DB-34D3-4F60-84B6-A35826FF3C2A}" srcOrd="2" destOrd="0" presId="urn:microsoft.com/office/officeart/2009/3/layout/HorizontalOrganizationChart"/>
    <dgm:cxn modelId="{629A5AD7-FEA0-6D41-AD28-108FA01E7EFA}" type="presParOf" srcId="{96876921-77F4-4E08-9148-E99125692808}" destId="{B94BF64B-9716-424E-A851-42E8E7B2B9A7}" srcOrd="4" destOrd="0" presId="urn:microsoft.com/office/officeart/2009/3/layout/HorizontalOrganizationChart"/>
    <dgm:cxn modelId="{E0BFBEDC-9639-3C4E-8A68-F91EAACF4194}" type="presParOf" srcId="{96876921-77F4-4E08-9148-E99125692808}" destId="{31E814C1-FFDD-BA48-BF9D-F3C8FF892503}" srcOrd="5" destOrd="0" presId="urn:microsoft.com/office/officeart/2009/3/layout/HorizontalOrganizationChart"/>
    <dgm:cxn modelId="{378D5E15-AF68-9D43-A3B6-ACA693C9CB93}" type="presParOf" srcId="{31E814C1-FFDD-BA48-BF9D-F3C8FF892503}" destId="{1780440E-D92A-B040-A710-F8D875101E05}" srcOrd="0" destOrd="0" presId="urn:microsoft.com/office/officeart/2009/3/layout/HorizontalOrganizationChart"/>
    <dgm:cxn modelId="{4C7839F6-83DB-6C43-97D4-591064589C6E}" type="presParOf" srcId="{1780440E-D92A-B040-A710-F8D875101E05}" destId="{A73C4A40-2D47-BF42-9EF8-B3BEE9451F45}" srcOrd="0" destOrd="0" presId="urn:microsoft.com/office/officeart/2009/3/layout/HorizontalOrganizationChart"/>
    <dgm:cxn modelId="{E8A15F8C-49CC-AC4D-AB98-9A3FEA029106}" type="presParOf" srcId="{1780440E-D92A-B040-A710-F8D875101E05}" destId="{BCDD8BD9-F9D2-4C44-AB56-5005F5FB7B08}" srcOrd="1" destOrd="0" presId="urn:microsoft.com/office/officeart/2009/3/layout/HorizontalOrganizationChart"/>
    <dgm:cxn modelId="{B666CF38-4CA8-9541-B6EF-5BC4735F2F98}" type="presParOf" srcId="{31E814C1-FFDD-BA48-BF9D-F3C8FF892503}" destId="{B22D4294-1D49-E046-9CF9-7B480D0762E6}" srcOrd="1" destOrd="0" presId="urn:microsoft.com/office/officeart/2009/3/layout/HorizontalOrganizationChart"/>
    <dgm:cxn modelId="{B63683D6-1AA2-CE44-B2EA-5B8CCB1C39DE}" type="presParOf" srcId="{B22D4294-1D49-E046-9CF9-7B480D0762E6}" destId="{36F8A2E5-94DE-E54D-BFAC-97C0D1C84B4A}" srcOrd="0" destOrd="0" presId="urn:microsoft.com/office/officeart/2009/3/layout/HorizontalOrganizationChart"/>
    <dgm:cxn modelId="{64F8A312-81B1-434C-BBF6-92D8A99979F8}" type="presParOf" srcId="{B22D4294-1D49-E046-9CF9-7B480D0762E6}" destId="{87205B83-79EA-A046-A89F-53206F392FE6}" srcOrd="1" destOrd="0" presId="urn:microsoft.com/office/officeart/2009/3/layout/HorizontalOrganizationChart"/>
    <dgm:cxn modelId="{20ACFFD1-E30D-BE46-9017-874C863961F1}" type="presParOf" srcId="{87205B83-79EA-A046-A89F-53206F392FE6}" destId="{F9DF612D-1A6B-8F41-A636-D246AF7A3D0F}" srcOrd="0" destOrd="0" presId="urn:microsoft.com/office/officeart/2009/3/layout/HorizontalOrganizationChart"/>
    <dgm:cxn modelId="{563C635E-98D6-B848-8BC0-089AE52DC298}" type="presParOf" srcId="{F9DF612D-1A6B-8F41-A636-D246AF7A3D0F}" destId="{028D64EE-0B20-F341-A00C-BEDB10AFA580}" srcOrd="0" destOrd="0" presId="urn:microsoft.com/office/officeart/2009/3/layout/HorizontalOrganizationChart"/>
    <dgm:cxn modelId="{7FB084F5-6111-4B4B-9679-801755F21AEB}" type="presParOf" srcId="{F9DF612D-1A6B-8F41-A636-D246AF7A3D0F}" destId="{D86C8089-CC05-0F47-95BB-71594357016F}" srcOrd="1" destOrd="0" presId="urn:microsoft.com/office/officeart/2009/3/layout/HorizontalOrganizationChart"/>
    <dgm:cxn modelId="{6F305AEB-D941-A140-B075-1006466A82EF}" type="presParOf" srcId="{87205B83-79EA-A046-A89F-53206F392FE6}" destId="{07D99BD4-1221-614A-9D04-320FBF500D03}" srcOrd="1" destOrd="0" presId="urn:microsoft.com/office/officeart/2009/3/layout/HorizontalOrganizationChart"/>
    <dgm:cxn modelId="{74F26BBF-702C-AD45-A3A8-7FDC9257F9DF}" type="presParOf" srcId="{87205B83-79EA-A046-A89F-53206F392FE6}" destId="{F26FC26D-2657-DF48-B7AD-ABC02E559BCF}" srcOrd="2" destOrd="0" presId="urn:microsoft.com/office/officeart/2009/3/layout/HorizontalOrganizationChart"/>
    <dgm:cxn modelId="{E5B0CC47-7A2D-B84E-9683-B9EE51E67D54}" type="presParOf" srcId="{B22D4294-1D49-E046-9CF9-7B480D0762E6}" destId="{3881AFCE-E8F7-434B-ACF7-FCDD8B70636A}" srcOrd="2" destOrd="0" presId="urn:microsoft.com/office/officeart/2009/3/layout/HorizontalOrganizationChart"/>
    <dgm:cxn modelId="{1F521CDC-2CE4-9841-BD94-EDDB45EB7162}" type="presParOf" srcId="{B22D4294-1D49-E046-9CF9-7B480D0762E6}" destId="{DF91F919-05E3-5241-900A-61583B281CCB}" srcOrd="3" destOrd="0" presId="urn:microsoft.com/office/officeart/2009/3/layout/HorizontalOrganizationChart"/>
    <dgm:cxn modelId="{20D89F98-559D-7F45-98EB-1A7CC93C22E3}" type="presParOf" srcId="{DF91F919-05E3-5241-900A-61583B281CCB}" destId="{EA858C7A-5A17-0748-A09D-F829B3C42A12}" srcOrd="0" destOrd="0" presId="urn:microsoft.com/office/officeart/2009/3/layout/HorizontalOrganizationChart"/>
    <dgm:cxn modelId="{E57BC950-1563-944A-A153-192891D7F68C}" type="presParOf" srcId="{EA858C7A-5A17-0748-A09D-F829B3C42A12}" destId="{0B499C6E-82E4-F140-B848-E3FB15ECB77C}" srcOrd="0" destOrd="0" presId="urn:microsoft.com/office/officeart/2009/3/layout/HorizontalOrganizationChart"/>
    <dgm:cxn modelId="{3D622CAC-D0B0-3A4A-8A0A-835A87F87AB1}" type="presParOf" srcId="{EA858C7A-5A17-0748-A09D-F829B3C42A12}" destId="{A9742BDB-5895-FA4E-9CB8-E34A7829E0B7}" srcOrd="1" destOrd="0" presId="urn:microsoft.com/office/officeart/2009/3/layout/HorizontalOrganizationChart"/>
    <dgm:cxn modelId="{657E80ED-CA7F-0546-A028-7CBCAAAD6524}" type="presParOf" srcId="{DF91F919-05E3-5241-900A-61583B281CCB}" destId="{404C79DD-7026-5A48-8510-D6569558F3C2}" srcOrd="1" destOrd="0" presId="urn:microsoft.com/office/officeart/2009/3/layout/HorizontalOrganizationChart"/>
    <dgm:cxn modelId="{2E242A1A-A279-9F40-A3AF-9AFAF37C34C7}" type="presParOf" srcId="{DF91F919-05E3-5241-900A-61583B281CCB}" destId="{1AAD970A-7FDB-B443-AF6B-D4D31DCAB81F}" srcOrd="2" destOrd="0" presId="urn:microsoft.com/office/officeart/2009/3/layout/HorizontalOrganizationChart"/>
    <dgm:cxn modelId="{E553D098-68BC-794D-8847-BFE387C62B67}" type="presParOf" srcId="{31E814C1-FFDD-BA48-BF9D-F3C8FF892503}" destId="{E1D0C206-488D-6348-BEA7-1FE8B1679EF7}" srcOrd="2" destOrd="0" presId="urn:microsoft.com/office/officeart/2009/3/layout/HorizontalOrganizationChart"/>
    <dgm:cxn modelId="{2D203EA4-E913-094F-88E2-5ECA9DFD681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经营战略的分析与制订</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资源分配</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856D9E21-E68D-CD44-8BD4-3E8683054031}" type="presOf" srcId="{3FA44A42-E0AE-412C-8071-9A37D30DD567}" destId="{22C8BBC7-02FA-4EF0-899A-834C1FEE39E3}" srcOrd="0" destOrd="0" presId="urn:microsoft.com/office/officeart/2009/3/layout/HorizontalOrganizationChart"/>
    <dgm:cxn modelId="{AFC75F24-89CB-7343-9312-CBEACA811FDC}" type="presOf" srcId="{F05BBA42-D7AF-4BA0-8C3F-85B1FE28E48F}" destId="{18DB143D-9E27-4E02-AFA5-F665953CBC10}" srcOrd="0" destOrd="0" presId="urn:microsoft.com/office/officeart/2009/3/layout/HorizontalOrganizationChart"/>
    <dgm:cxn modelId="{8A45DE2B-3AFC-5041-A6AB-41676D01E8C8}" type="presOf" srcId="{18A5DCF8-381A-9740-A1DC-D1A5033A3647}" destId="{B94BF64B-9716-424E-A851-42E8E7B2B9A7}" srcOrd="0" destOrd="0" presId="urn:microsoft.com/office/officeart/2009/3/layout/HorizontalOrganizationChart"/>
    <dgm:cxn modelId="{7AE9FA3A-E292-A645-A6E7-184432C789BB}" type="presOf" srcId="{9AC2E227-803C-4016-BF2C-9291B6CAA290}" destId="{9CD41DA5-A8A9-4189-B933-DCF665F7DF2D}" srcOrd="1" destOrd="0" presId="urn:microsoft.com/office/officeart/2009/3/layout/HorizontalOrganizationChart"/>
    <dgm:cxn modelId="{CED86D41-F919-B044-8D4D-0AA8E085F9C4}" type="presOf" srcId="{E2369F6E-DA59-4F6E-BD69-6CAA013A82BE}" destId="{CD82D2C2-9EF5-4CA0-9CEE-9265A38A1F4A}" srcOrd="0" destOrd="0" presId="urn:microsoft.com/office/officeart/2009/3/layout/HorizontalOrganizationChart"/>
    <dgm:cxn modelId="{82BCE56C-47EB-BB4B-A0B5-6B45D294DD0A}"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D3817A0-A32C-314A-AAC5-E247DAF0350D}" type="presOf" srcId="{87585F0D-6A81-F747-99EB-D14B33EBB618}" destId="{BCDD8BD9-F9D2-4C44-AB56-5005F5FB7B08}" srcOrd="1" destOrd="0" presId="urn:microsoft.com/office/officeart/2009/3/layout/HorizontalOrganizationChart"/>
    <dgm:cxn modelId="{B9DFDFA7-B991-5047-96FA-019D008BE4CD}" type="presOf" srcId="{87585F0D-6A81-F747-99EB-D14B33EBB618}" destId="{A73C4A40-2D47-BF42-9EF8-B3BEE9451F45}"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6F69FBA-F1C4-EB49-BB64-7C784663EC5D}" type="presOf" srcId="{7638F483-EC40-4669-A117-0C6040B4A66B}" destId="{86A07B8D-FF15-4EFF-8681-05A46BF1E797}" srcOrd="0" destOrd="0" presId="urn:microsoft.com/office/officeart/2009/3/layout/HorizontalOrganizationChart"/>
    <dgm:cxn modelId="{ED5A4DC1-A883-7242-94C6-763F7DE82DE1}"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7246EF5-3836-AF4C-9C28-4842A60F6DF4}" type="presOf" srcId="{9AC2E227-803C-4016-BF2C-9291B6CAA290}" destId="{2A2AFDF2-2568-44F8-842C-3BFD70D9F2B1}" srcOrd="0" destOrd="0" presId="urn:microsoft.com/office/officeart/2009/3/layout/HorizontalOrganizationChart"/>
    <dgm:cxn modelId="{B94C13FE-7044-B940-A8C3-48E7FDD222C0}" type="presOf" srcId="{7638F483-EC40-4669-A117-0C6040B4A66B}" destId="{A4529214-DB2D-4B21-8831-F60F2A376559}" srcOrd="1" destOrd="0" presId="urn:microsoft.com/office/officeart/2009/3/layout/HorizontalOrganizationChart"/>
    <dgm:cxn modelId="{12D60BB7-4F29-6E47-93A9-0C3912F17DBA}" type="presParOf" srcId="{18DB143D-9E27-4E02-AFA5-F665953CBC10}" destId="{07E01157-B979-4F6B-B892-75DB2A2B8B0F}" srcOrd="0" destOrd="0" presId="urn:microsoft.com/office/officeart/2009/3/layout/HorizontalOrganizationChart"/>
    <dgm:cxn modelId="{A1D5915E-D45F-8F48-AE7B-18EA66D73332}" type="presParOf" srcId="{07E01157-B979-4F6B-B892-75DB2A2B8B0F}" destId="{F686C23F-604E-4653-B2CB-27DBB6BED631}" srcOrd="0" destOrd="0" presId="urn:microsoft.com/office/officeart/2009/3/layout/HorizontalOrganizationChart"/>
    <dgm:cxn modelId="{513F06E6-3E80-2F46-BBE6-BEDC0D0379F5}" type="presParOf" srcId="{F686C23F-604E-4653-B2CB-27DBB6BED631}" destId="{2A2AFDF2-2568-44F8-842C-3BFD70D9F2B1}" srcOrd="0" destOrd="0" presId="urn:microsoft.com/office/officeart/2009/3/layout/HorizontalOrganizationChart"/>
    <dgm:cxn modelId="{A79B410D-2ECA-2344-A578-EB65596C33B1}" type="presParOf" srcId="{F686C23F-604E-4653-B2CB-27DBB6BED631}" destId="{9CD41DA5-A8A9-4189-B933-DCF665F7DF2D}" srcOrd="1" destOrd="0" presId="urn:microsoft.com/office/officeart/2009/3/layout/HorizontalOrganizationChart"/>
    <dgm:cxn modelId="{6F2F2017-1346-5047-8E90-7FD2F2411A6F}" type="presParOf" srcId="{07E01157-B979-4F6B-B892-75DB2A2B8B0F}" destId="{96876921-77F4-4E08-9148-E99125692808}" srcOrd="1" destOrd="0" presId="urn:microsoft.com/office/officeart/2009/3/layout/HorizontalOrganizationChart"/>
    <dgm:cxn modelId="{FFD98E9C-384F-7E43-9FB2-F04E22956681}" type="presParOf" srcId="{96876921-77F4-4E08-9148-E99125692808}" destId="{CD82D2C2-9EF5-4CA0-9CEE-9265A38A1F4A}" srcOrd="0" destOrd="0" presId="urn:microsoft.com/office/officeart/2009/3/layout/HorizontalOrganizationChart"/>
    <dgm:cxn modelId="{68469A06-43F7-9E43-87FE-A44F917B5DDE}" type="presParOf" srcId="{96876921-77F4-4E08-9148-E99125692808}" destId="{9441C830-A66B-4AFB-9252-8069549D4F0A}" srcOrd="1" destOrd="0" presId="urn:microsoft.com/office/officeart/2009/3/layout/HorizontalOrganizationChart"/>
    <dgm:cxn modelId="{8727ABD0-5234-664D-8217-B2C52A292A70}" type="presParOf" srcId="{9441C830-A66B-4AFB-9252-8069549D4F0A}" destId="{FEAC7974-4462-4948-9F19-4D53C38CC88A}" srcOrd="0" destOrd="0" presId="urn:microsoft.com/office/officeart/2009/3/layout/HorizontalOrganizationChart"/>
    <dgm:cxn modelId="{2DF0DF13-A85C-004A-BD34-85FBDE81ADC4}" type="presParOf" srcId="{FEAC7974-4462-4948-9F19-4D53C38CC88A}" destId="{22C8BBC7-02FA-4EF0-899A-834C1FEE39E3}" srcOrd="0" destOrd="0" presId="urn:microsoft.com/office/officeart/2009/3/layout/HorizontalOrganizationChart"/>
    <dgm:cxn modelId="{AEFC1653-2850-AD43-868B-86D2B0EA6DBB}" type="presParOf" srcId="{FEAC7974-4462-4948-9F19-4D53C38CC88A}" destId="{CBD704CC-8D6F-4C39-AFA6-3825EE74A965}" srcOrd="1" destOrd="0" presId="urn:microsoft.com/office/officeart/2009/3/layout/HorizontalOrganizationChart"/>
    <dgm:cxn modelId="{7D77EB60-1418-654C-B724-C61574D03583}" type="presParOf" srcId="{9441C830-A66B-4AFB-9252-8069549D4F0A}" destId="{C4FE27A9-6818-468D-8F72-5DEAE64958BC}" srcOrd="1" destOrd="0" presId="urn:microsoft.com/office/officeart/2009/3/layout/HorizontalOrganizationChart"/>
    <dgm:cxn modelId="{924BA9B8-CCD0-DC4D-8F88-DA45AB2ED30A}" type="presParOf" srcId="{9441C830-A66B-4AFB-9252-8069549D4F0A}" destId="{B9E24DCA-DEF6-41DD-8228-40542DF88903}" srcOrd="2" destOrd="0" presId="urn:microsoft.com/office/officeart/2009/3/layout/HorizontalOrganizationChart"/>
    <dgm:cxn modelId="{AE870B08-44BC-FB42-BDB9-624DAD8E3115}" type="presParOf" srcId="{96876921-77F4-4E08-9148-E99125692808}" destId="{72A5A8A1-C34D-4CC9-B014-4EDC4C60B5CB}" srcOrd="2" destOrd="0" presId="urn:microsoft.com/office/officeart/2009/3/layout/HorizontalOrganizationChart"/>
    <dgm:cxn modelId="{DC96B204-7FB7-3245-945E-999B8B52F433}" type="presParOf" srcId="{96876921-77F4-4E08-9148-E99125692808}" destId="{99464D45-2B22-432F-8F6C-3394CEC310A7}" srcOrd="3" destOrd="0" presId="urn:microsoft.com/office/officeart/2009/3/layout/HorizontalOrganizationChart"/>
    <dgm:cxn modelId="{790BAD8B-3A5C-BD49-B061-9F51993A079D}" type="presParOf" srcId="{99464D45-2B22-432F-8F6C-3394CEC310A7}" destId="{7EEFA05D-0146-474D-BB41-35A44BBAC0EB}" srcOrd="0" destOrd="0" presId="urn:microsoft.com/office/officeart/2009/3/layout/HorizontalOrganizationChart"/>
    <dgm:cxn modelId="{C7C4015B-5D5B-A647-9BA3-4B16A26BA3EC}" type="presParOf" srcId="{7EEFA05D-0146-474D-BB41-35A44BBAC0EB}" destId="{86A07B8D-FF15-4EFF-8681-05A46BF1E797}" srcOrd="0" destOrd="0" presId="urn:microsoft.com/office/officeart/2009/3/layout/HorizontalOrganizationChart"/>
    <dgm:cxn modelId="{07103E62-1969-DD47-AC1B-287A2DC91DF8}" type="presParOf" srcId="{7EEFA05D-0146-474D-BB41-35A44BBAC0EB}" destId="{A4529214-DB2D-4B21-8831-F60F2A376559}" srcOrd="1" destOrd="0" presId="urn:microsoft.com/office/officeart/2009/3/layout/HorizontalOrganizationChart"/>
    <dgm:cxn modelId="{8AD429E2-A31A-ED4E-B8FE-EE97A8F35790}" type="presParOf" srcId="{99464D45-2B22-432F-8F6C-3394CEC310A7}" destId="{4C9D6515-EA4F-4DBF-A8FE-0711C70136B1}" srcOrd="1" destOrd="0" presId="urn:microsoft.com/office/officeart/2009/3/layout/HorizontalOrganizationChart"/>
    <dgm:cxn modelId="{249D9E89-9A21-534C-8477-A31F6B88B177}" type="presParOf" srcId="{99464D45-2B22-432F-8F6C-3394CEC310A7}" destId="{686779DB-34D3-4F60-84B6-A35826FF3C2A}" srcOrd="2" destOrd="0" presId="urn:microsoft.com/office/officeart/2009/3/layout/HorizontalOrganizationChart"/>
    <dgm:cxn modelId="{66A4A894-DB04-034A-A7EA-D5F41AB07EE8}" type="presParOf" srcId="{96876921-77F4-4E08-9148-E99125692808}" destId="{B94BF64B-9716-424E-A851-42E8E7B2B9A7}" srcOrd="4" destOrd="0" presId="urn:microsoft.com/office/officeart/2009/3/layout/HorizontalOrganizationChart"/>
    <dgm:cxn modelId="{B574E90D-32EC-1048-AAC4-DD7171D40EAE}" type="presParOf" srcId="{96876921-77F4-4E08-9148-E99125692808}" destId="{31E814C1-FFDD-BA48-BF9D-F3C8FF892503}" srcOrd="5" destOrd="0" presId="urn:microsoft.com/office/officeart/2009/3/layout/HorizontalOrganizationChart"/>
    <dgm:cxn modelId="{743C7489-397F-A049-A72E-CBE949F8F771}" type="presParOf" srcId="{31E814C1-FFDD-BA48-BF9D-F3C8FF892503}" destId="{1780440E-D92A-B040-A710-F8D875101E05}" srcOrd="0" destOrd="0" presId="urn:microsoft.com/office/officeart/2009/3/layout/HorizontalOrganizationChart"/>
    <dgm:cxn modelId="{56771DFD-9CD0-5442-90F2-BB77998FC532}" type="presParOf" srcId="{1780440E-D92A-B040-A710-F8D875101E05}" destId="{A73C4A40-2D47-BF42-9EF8-B3BEE9451F45}" srcOrd="0" destOrd="0" presId="urn:microsoft.com/office/officeart/2009/3/layout/HorizontalOrganizationChart"/>
    <dgm:cxn modelId="{1E8B4108-998C-7649-A107-99D39E677152}" type="presParOf" srcId="{1780440E-D92A-B040-A710-F8D875101E05}" destId="{BCDD8BD9-F9D2-4C44-AB56-5005F5FB7B08}" srcOrd="1" destOrd="0" presId="urn:microsoft.com/office/officeart/2009/3/layout/HorizontalOrganizationChart"/>
    <dgm:cxn modelId="{A280858F-4C2A-6245-ACFB-D068C61DB263}" type="presParOf" srcId="{31E814C1-FFDD-BA48-BF9D-F3C8FF892503}" destId="{B22D4294-1D49-E046-9CF9-7B480D0762E6}" srcOrd="1" destOrd="0" presId="urn:microsoft.com/office/officeart/2009/3/layout/HorizontalOrganizationChart"/>
    <dgm:cxn modelId="{2928AC1A-E7C8-7545-BD77-DBF55D3B1930}" type="presParOf" srcId="{31E814C1-FFDD-BA48-BF9D-F3C8FF892503}" destId="{E1D0C206-488D-6348-BEA7-1FE8B1679EF7}" srcOrd="2" destOrd="0" presId="urn:microsoft.com/office/officeart/2009/3/layout/HorizontalOrganizationChart"/>
    <dgm:cxn modelId="{3B99DD89-4829-6845-A621-7431199F50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经营战略的分析与制订</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a:solidFill>
          <a:schemeClr val="accent2">
            <a:lumMod val="75000"/>
          </a:schemeClr>
        </a:solidFill>
      </dgm:spPr>
      <dgm:t>
        <a:bodyPr/>
        <a:lstStyle/>
        <a:p>
          <a:r>
            <a:rPr lang="zh-CN" altLang="en-US" sz="20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dgm:t>
        <a:bodyPr/>
        <a:lstStyle/>
        <a:p>
          <a:r>
            <a:rPr lang="zh-CN" altLang="en-US" sz="20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资源分配</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856D9E21-E68D-CD44-8BD4-3E8683054031}" type="presOf" srcId="{3FA44A42-E0AE-412C-8071-9A37D30DD567}" destId="{22C8BBC7-02FA-4EF0-899A-834C1FEE39E3}" srcOrd="0" destOrd="0" presId="urn:microsoft.com/office/officeart/2009/3/layout/HorizontalOrganizationChart"/>
    <dgm:cxn modelId="{AFC75F24-89CB-7343-9312-CBEACA811FDC}" type="presOf" srcId="{F05BBA42-D7AF-4BA0-8C3F-85B1FE28E48F}" destId="{18DB143D-9E27-4E02-AFA5-F665953CBC10}" srcOrd="0" destOrd="0" presId="urn:microsoft.com/office/officeart/2009/3/layout/HorizontalOrganizationChart"/>
    <dgm:cxn modelId="{8A45DE2B-3AFC-5041-A6AB-41676D01E8C8}" type="presOf" srcId="{18A5DCF8-381A-9740-A1DC-D1A5033A3647}" destId="{B94BF64B-9716-424E-A851-42E8E7B2B9A7}" srcOrd="0" destOrd="0" presId="urn:microsoft.com/office/officeart/2009/3/layout/HorizontalOrganizationChart"/>
    <dgm:cxn modelId="{7AE9FA3A-E292-A645-A6E7-184432C789BB}" type="presOf" srcId="{9AC2E227-803C-4016-BF2C-9291B6CAA290}" destId="{9CD41DA5-A8A9-4189-B933-DCF665F7DF2D}" srcOrd="1" destOrd="0" presId="urn:microsoft.com/office/officeart/2009/3/layout/HorizontalOrganizationChart"/>
    <dgm:cxn modelId="{CED86D41-F919-B044-8D4D-0AA8E085F9C4}" type="presOf" srcId="{E2369F6E-DA59-4F6E-BD69-6CAA013A82BE}" destId="{CD82D2C2-9EF5-4CA0-9CEE-9265A38A1F4A}" srcOrd="0" destOrd="0" presId="urn:microsoft.com/office/officeart/2009/3/layout/HorizontalOrganizationChart"/>
    <dgm:cxn modelId="{82BCE56C-47EB-BB4B-A0B5-6B45D294DD0A}"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D3817A0-A32C-314A-AAC5-E247DAF0350D}" type="presOf" srcId="{87585F0D-6A81-F747-99EB-D14B33EBB618}" destId="{BCDD8BD9-F9D2-4C44-AB56-5005F5FB7B08}" srcOrd="1" destOrd="0" presId="urn:microsoft.com/office/officeart/2009/3/layout/HorizontalOrganizationChart"/>
    <dgm:cxn modelId="{B9DFDFA7-B991-5047-96FA-019D008BE4CD}" type="presOf" srcId="{87585F0D-6A81-F747-99EB-D14B33EBB618}" destId="{A73C4A40-2D47-BF42-9EF8-B3BEE9451F45}"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6F69FBA-F1C4-EB49-BB64-7C784663EC5D}" type="presOf" srcId="{7638F483-EC40-4669-A117-0C6040B4A66B}" destId="{86A07B8D-FF15-4EFF-8681-05A46BF1E797}" srcOrd="0" destOrd="0" presId="urn:microsoft.com/office/officeart/2009/3/layout/HorizontalOrganizationChart"/>
    <dgm:cxn modelId="{ED5A4DC1-A883-7242-94C6-763F7DE82DE1}"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7246EF5-3836-AF4C-9C28-4842A60F6DF4}" type="presOf" srcId="{9AC2E227-803C-4016-BF2C-9291B6CAA290}" destId="{2A2AFDF2-2568-44F8-842C-3BFD70D9F2B1}" srcOrd="0" destOrd="0" presId="urn:microsoft.com/office/officeart/2009/3/layout/HorizontalOrganizationChart"/>
    <dgm:cxn modelId="{B94C13FE-7044-B940-A8C3-48E7FDD222C0}" type="presOf" srcId="{7638F483-EC40-4669-A117-0C6040B4A66B}" destId="{A4529214-DB2D-4B21-8831-F60F2A376559}" srcOrd="1" destOrd="0" presId="urn:microsoft.com/office/officeart/2009/3/layout/HorizontalOrganizationChart"/>
    <dgm:cxn modelId="{12D60BB7-4F29-6E47-93A9-0C3912F17DBA}" type="presParOf" srcId="{18DB143D-9E27-4E02-AFA5-F665953CBC10}" destId="{07E01157-B979-4F6B-B892-75DB2A2B8B0F}" srcOrd="0" destOrd="0" presId="urn:microsoft.com/office/officeart/2009/3/layout/HorizontalOrganizationChart"/>
    <dgm:cxn modelId="{A1D5915E-D45F-8F48-AE7B-18EA66D73332}" type="presParOf" srcId="{07E01157-B979-4F6B-B892-75DB2A2B8B0F}" destId="{F686C23F-604E-4653-B2CB-27DBB6BED631}" srcOrd="0" destOrd="0" presId="urn:microsoft.com/office/officeart/2009/3/layout/HorizontalOrganizationChart"/>
    <dgm:cxn modelId="{513F06E6-3E80-2F46-BBE6-BEDC0D0379F5}" type="presParOf" srcId="{F686C23F-604E-4653-B2CB-27DBB6BED631}" destId="{2A2AFDF2-2568-44F8-842C-3BFD70D9F2B1}" srcOrd="0" destOrd="0" presId="urn:microsoft.com/office/officeart/2009/3/layout/HorizontalOrganizationChart"/>
    <dgm:cxn modelId="{A79B410D-2ECA-2344-A578-EB65596C33B1}" type="presParOf" srcId="{F686C23F-604E-4653-B2CB-27DBB6BED631}" destId="{9CD41DA5-A8A9-4189-B933-DCF665F7DF2D}" srcOrd="1" destOrd="0" presId="urn:microsoft.com/office/officeart/2009/3/layout/HorizontalOrganizationChart"/>
    <dgm:cxn modelId="{6F2F2017-1346-5047-8E90-7FD2F2411A6F}" type="presParOf" srcId="{07E01157-B979-4F6B-B892-75DB2A2B8B0F}" destId="{96876921-77F4-4E08-9148-E99125692808}" srcOrd="1" destOrd="0" presId="urn:microsoft.com/office/officeart/2009/3/layout/HorizontalOrganizationChart"/>
    <dgm:cxn modelId="{FFD98E9C-384F-7E43-9FB2-F04E22956681}" type="presParOf" srcId="{96876921-77F4-4E08-9148-E99125692808}" destId="{CD82D2C2-9EF5-4CA0-9CEE-9265A38A1F4A}" srcOrd="0" destOrd="0" presId="urn:microsoft.com/office/officeart/2009/3/layout/HorizontalOrganizationChart"/>
    <dgm:cxn modelId="{68469A06-43F7-9E43-87FE-A44F917B5DDE}" type="presParOf" srcId="{96876921-77F4-4E08-9148-E99125692808}" destId="{9441C830-A66B-4AFB-9252-8069549D4F0A}" srcOrd="1" destOrd="0" presId="urn:microsoft.com/office/officeart/2009/3/layout/HorizontalOrganizationChart"/>
    <dgm:cxn modelId="{8727ABD0-5234-664D-8217-B2C52A292A70}" type="presParOf" srcId="{9441C830-A66B-4AFB-9252-8069549D4F0A}" destId="{FEAC7974-4462-4948-9F19-4D53C38CC88A}" srcOrd="0" destOrd="0" presId="urn:microsoft.com/office/officeart/2009/3/layout/HorizontalOrganizationChart"/>
    <dgm:cxn modelId="{2DF0DF13-A85C-004A-BD34-85FBDE81ADC4}" type="presParOf" srcId="{FEAC7974-4462-4948-9F19-4D53C38CC88A}" destId="{22C8BBC7-02FA-4EF0-899A-834C1FEE39E3}" srcOrd="0" destOrd="0" presId="urn:microsoft.com/office/officeart/2009/3/layout/HorizontalOrganizationChart"/>
    <dgm:cxn modelId="{AEFC1653-2850-AD43-868B-86D2B0EA6DBB}" type="presParOf" srcId="{FEAC7974-4462-4948-9F19-4D53C38CC88A}" destId="{CBD704CC-8D6F-4C39-AFA6-3825EE74A965}" srcOrd="1" destOrd="0" presId="urn:microsoft.com/office/officeart/2009/3/layout/HorizontalOrganizationChart"/>
    <dgm:cxn modelId="{7D77EB60-1418-654C-B724-C61574D03583}" type="presParOf" srcId="{9441C830-A66B-4AFB-9252-8069549D4F0A}" destId="{C4FE27A9-6818-468D-8F72-5DEAE64958BC}" srcOrd="1" destOrd="0" presId="urn:microsoft.com/office/officeart/2009/3/layout/HorizontalOrganizationChart"/>
    <dgm:cxn modelId="{924BA9B8-CCD0-DC4D-8F88-DA45AB2ED30A}" type="presParOf" srcId="{9441C830-A66B-4AFB-9252-8069549D4F0A}" destId="{B9E24DCA-DEF6-41DD-8228-40542DF88903}" srcOrd="2" destOrd="0" presId="urn:microsoft.com/office/officeart/2009/3/layout/HorizontalOrganizationChart"/>
    <dgm:cxn modelId="{AE870B08-44BC-FB42-BDB9-624DAD8E3115}" type="presParOf" srcId="{96876921-77F4-4E08-9148-E99125692808}" destId="{72A5A8A1-C34D-4CC9-B014-4EDC4C60B5CB}" srcOrd="2" destOrd="0" presId="urn:microsoft.com/office/officeart/2009/3/layout/HorizontalOrganizationChart"/>
    <dgm:cxn modelId="{DC96B204-7FB7-3245-945E-999B8B52F433}" type="presParOf" srcId="{96876921-77F4-4E08-9148-E99125692808}" destId="{99464D45-2B22-432F-8F6C-3394CEC310A7}" srcOrd="3" destOrd="0" presId="urn:microsoft.com/office/officeart/2009/3/layout/HorizontalOrganizationChart"/>
    <dgm:cxn modelId="{790BAD8B-3A5C-BD49-B061-9F51993A079D}" type="presParOf" srcId="{99464D45-2B22-432F-8F6C-3394CEC310A7}" destId="{7EEFA05D-0146-474D-BB41-35A44BBAC0EB}" srcOrd="0" destOrd="0" presId="urn:microsoft.com/office/officeart/2009/3/layout/HorizontalOrganizationChart"/>
    <dgm:cxn modelId="{C7C4015B-5D5B-A647-9BA3-4B16A26BA3EC}" type="presParOf" srcId="{7EEFA05D-0146-474D-BB41-35A44BBAC0EB}" destId="{86A07B8D-FF15-4EFF-8681-05A46BF1E797}" srcOrd="0" destOrd="0" presId="urn:microsoft.com/office/officeart/2009/3/layout/HorizontalOrganizationChart"/>
    <dgm:cxn modelId="{07103E62-1969-DD47-AC1B-287A2DC91DF8}" type="presParOf" srcId="{7EEFA05D-0146-474D-BB41-35A44BBAC0EB}" destId="{A4529214-DB2D-4B21-8831-F60F2A376559}" srcOrd="1" destOrd="0" presId="urn:microsoft.com/office/officeart/2009/3/layout/HorizontalOrganizationChart"/>
    <dgm:cxn modelId="{8AD429E2-A31A-ED4E-B8FE-EE97A8F35790}" type="presParOf" srcId="{99464D45-2B22-432F-8F6C-3394CEC310A7}" destId="{4C9D6515-EA4F-4DBF-A8FE-0711C70136B1}" srcOrd="1" destOrd="0" presId="urn:microsoft.com/office/officeart/2009/3/layout/HorizontalOrganizationChart"/>
    <dgm:cxn modelId="{249D9E89-9A21-534C-8477-A31F6B88B177}" type="presParOf" srcId="{99464D45-2B22-432F-8F6C-3394CEC310A7}" destId="{686779DB-34D3-4F60-84B6-A35826FF3C2A}" srcOrd="2" destOrd="0" presId="urn:microsoft.com/office/officeart/2009/3/layout/HorizontalOrganizationChart"/>
    <dgm:cxn modelId="{66A4A894-DB04-034A-A7EA-D5F41AB07EE8}" type="presParOf" srcId="{96876921-77F4-4E08-9148-E99125692808}" destId="{B94BF64B-9716-424E-A851-42E8E7B2B9A7}" srcOrd="4" destOrd="0" presId="urn:microsoft.com/office/officeart/2009/3/layout/HorizontalOrganizationChart"/>
    <dgm:cxn modelId="{B574E90D-32EC-1048-AAC4-DD7171D40EAE}" type="presParOf" srcId="{96876921-77F4-4E08-9148-E99125692808}" destId="{31E814C1-FFDD-BA48-BF9D-F3C8FF892503}" srcOrd="5" destOrd="0" presId="urn:microsoft.com/office/officeart/2009/3/layout/HorizontalOrganizationChart"/>
    <dgm:cxn modelId="{743C7489-397F-A049-A72E-CBE949F8F771}" type="presParOf" srcId="{31E814C1-FFDD-BA48-BF9D-F3C8FF892503}" destId="{1780440E-D92A-B040-A710-F8D875101E05}" srcOrd="0" destOrd="0" presId="urn:microsoft.com/office/officeart/2009/3/layout/HorizontalOrganizationChart"/>
    <dgm:cxn modelId="{56771DFD-9CD0-5442-90F2-BB77998FC532}" type="presParOf" srcId="{1780440E-D92A-B040-A710-F8D875101E05}" destId="{A73C4A40-2D47-BF42-9EF8-B3BEE9451F45}" srcOrd="0" destOrd="0" presId="urn:microsoft.com/office/officeart/2009/3/layout/HorizontalOrganizationChart"/>
    <dgm:cxn modelId="{1E8B4108-998C-7649-A107-99D39E677152}" type="presParOf" srcId="{1780440E-D92A-B040-A710-F8D875101E05}" destId="{BCDD8BD9-F9D2-4C44-AB56-5005F5FB7B08}" srcOrd="1" destOrd="0" presId="urn:microsoft.com/office/officeart/2009/3/layout/HorizontalOrganizationChart"/>
    <dgm:cxn modelId="{A280858F-4C2A-6245-ACFB-D068C61DB263}" type="presParOf" srcId="{31E814C1-FFDD-BA48-BF9D-F3C8FF892503}" destId="{B22D4294-1D49-E046-9CF9-7B480D0762E6}" srcOrd="1" destOrd="0" presId="urn:microsoft.com/office/officeart/2009/3/layout/HorizontalOrganizationChart"/>
    <dgm:cxn modelId="{2928AC1A-E7C8-7545-BD77-DBF55D3B1930}" type="presParOf" srcId="{31E814C1-FFDD-BA48-BF9D-F3C8FF892503}" destId="{E1D0C206-488D-6348-BEA7-1FE8B1679EF7}" srcOrd="2" destOrd="0" presId="urn:microsoft.com/office/officeart/2009/3/layout/HorizontalOrganizationChart"/>
    <dgm:cxn modelId="{3B99DD89-4829-6845-A621-7431199F50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2B3AA11-CDF7-6B4B-9796-628335103A2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E4DC22A-DDE3-0A42-B440-360F660CAF04}" type="presOf" srcId="{9AC2E227-803C-4016-BF2C-9291B6CAA290}" destId="{2A2AFDF2-2568-44F8-842C-3BFD70D9F2B1}" srcOrd="0" destOrd="0" presId="urn:microsoft.com/office/officeart/2009/3/layout/HorizontalOrganizationChart"/>
    <dgm:cxn modelId="{A62FEA31-2234-ED4F-BFAB-F06AF4B261D1}" type="presOf" srcId="{87585F0D-6A81-F747-99EB-D14B33EBB618}" destId="{BCDD8BD9-F9D2-4C44-AB56-5005F5FB7B08}" srcOrd="1" destOrd="0" presId="urn:microsoft.com/office/officeart/2009/3/layout/HorizontalOrganizationChart"/>
    <dgm:cxn modelId="{ADCB9762-8621-5C41-B4F2-0C794C95B3AE}" type="presOf" srcId="{9AC2E227-803C-4016-BF2C-9291B6CAA290}" destId="{9CD41DA5-A8A9-4189-B933-DCF665F7DF2D}" srcOrd="1" destOrd="0" presId="urn:microsoft.com/office/officeart/2009/3/layout/HorizontalOrganizationChart"/>
    <dgm:cxn modelId="{D5A3FF6B-DF7E-5049-B15E-0296222ED24D}" type="presOf" srcId="{3FA44A42-E0AE-412C-8071-9A37D30DD567}" destId="{CBD704CC-8D6F-4C39-AFA6-3825EE74A965}" srcOrd="1" destOrd="0" presId="urn:microsoft.com/office/officeart/2009/3/layout/HorizontalOrganizationChart"/>
    <dgm:cxn modelId="{B675717D-0322-C142-BD2F-17CA015EA3C6}" type="presOf" srcId="{7638F483-EC40-4669-A117-0C6040B4A66B}" destId="{A4529214-DB2D-4B21-8831-F60F2A376559}" srcOrd="1" destOrd="0" presId="urn:microsoft.com/office/officeart/2009/3/layout/HorizontalOrganizationChart"/>
    <dgm:cxn modelId="{FC671691-F7E8-AB48-99C9-9E691496C8C0}" type="presOf" srcId="{7638F483-EC40-4669-A117-0C6040B4A66B}" destId="{86A07B8D-FF15-4EFF-8681-05A46BF1E797}" srcOrd="0" destOrd="0" presId="urn:microsoft.com/office/officeart/2009/3/layout/HorizontalOrganizationChart"/>
    <dgm:cxn modelId="{AB05089A-9054-8240-8EF6-AEAF1FAD60CD}" type="presOf" srcId="{18A5DCF8-381A-9740-A1DC-D1A5033A3647}" destId="{B94BF64B-9716-424E-A851-42E8E7B2B9A7}" srcOrd="0" destOrd="0" presId="urn:microsoft.com/office/officeart/2009/3/layout/HorizontalOrganizationChart"/>
    <dgm:cxn modelId="{44C77E9B-6DFE-0C4F-A737-CF5D6B976159}"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BD27C1-2F7E-AE47-9BBE-9521CB4A7500}" type="presOf" srcId="{3FA44A42-E0AE-412C-8071-9A37D30DD567}" destId="{22C8BBC7-02FA-4EF0-899A-834C1FEE39E3}" srcOrd="0" destOrd="0" presId="urn:microsoft.com/office/officeart/2009/3/layout/HorizontalOrganizationChart"/>
    <dgm:cxn modelId="{B01EA7C6-4D8A-8F46-BEE6-18EF9B9CCF1C}"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D790CD0-8CBD-AB4A-A2DF-7D7A2AF6D7C3}" type="presOf" srcId="{F05BBA42-D7AF-4BA0-8C3F-85B1FE28E48F}" destId="{18DB143D-9E27-4E02-AFA5-F665953CBC10}" srcOrd="0" destOrd="0" presId="urn:microsoft.com/office/officeart/2009/3/layout/HorizontalOrganizationChart"/>
    <dgm:cxn modelId="{24323E78-C2CF-7C48-90F9-1997D904DA0F}" type="presParOf" srcId="{18DB143D-9E27-4E02-AFA5-F665953CBC10}" destId="{07E01157-B979-4F6B-B892-75DB2A2B8B0F}" srcOrd="0" destOrd="0" presId="urn:microsoft.com/office/officeart/2009/3/layout/HorizontalOrganizationChart"/>
    <dgm:cxn modelId="{CFD7EF6E-4CC8-4841-B0FA-50728DA5C595}" type="presParOf" srcId="{07E01157-B979-4F6B-B892-75DB2A2B8B0F}" destId="{F686C23F-604E-4653-B2CB-27DBB6BED631}" srcOrd="0" destOrd="0" presId="urn:microsoft.com/office/officeart/2009/3/layout/HorizontalOrganizationChart"/>
    <dgm:cxn modelId="{79F88B7F-7E6A-854E-A3E1-082C7B418E65}" type="presParOf" srcId="{F686C23F-604E-4653-B2CB-27DBB6BED631}" destId="{2A2AFDF2-2568-44F8-842C-3BFD70D9F2B1}" srcOrd="0" destOrd="0" presId="urn:microsoft.com/office/officeart/2009/3/layout/HorizontalOrganizationChart"/>
    <dgm:cxn modelId="{4CD77B15-EEA3-B04C-8BA4-68B11C7121BB}" type="presParOf" srcId="{F686C23F-604E-4653-B2CB-27DBB6BED631}" destId="{9CD41DA5-A8A9-4189-B933-DCF665F7DF2D}" srcOrd="1" destOrd="0" presId="urn:microsoft.com/office/officeart/2009/3/layout/HorizontalOrganizationChart"/>
    <dgm:cxn modelId="{49778CE1-6533-5F43-AD34-5B61291CD316}" type="presParOf" srcId="{07E01157-B979-4F6B-B892-75DB2A2B8B0F}" destId="{96876921-77F4-4E08-9148-E99125692808}" srcOrd="1" destOrd="0" presId="urn:microsoft.com/office/officeart/2009/3/layout/HorizontalOrganizationChart"/>
    <dgm:cxn modelId="{24D2EF2B-A602-BD46-BBCB-CEE45BC69E92}" type="presParOf" srcId="{96876921-77F4-4E08-9148-E99125692808}" destId="{CD82D2C2-9EF5-4CA0-9CEE-9265A38A1F4A}" srcOrd="0" destOrd="0" presId="urn:microsoft.com/office/officeart/2009/3/layout/HorizontalOrganizationChart"/>
    <dgm:cxn modelId="{6DF2E785-4713-E943-A59D-A032563818E5}" type="presParOf" srcId="{96876921-77F4-4E08-9148-E99125692808}" destId="{9441C830-A66B-4AFB-9252-8069549D4F0A}" srcOrd="1" destOrd="0" presId="urn:microsoft.com/office/officeart/2009/3/layout/HorizontalOrganizationChart"/>
    <dgm:cxn modelId="{4855E3EF-AA0A-1541-BCDF-747379B1F498}" type="presParOf" srcId="{9441C830-A66B-4AFB-9252-8069549D4F0A}" destId="{FEAC7974-4462-4948-9F19-4D53C38CC88A}" srcOrd="0" destOrd="0" presId="urn:microsoft.com/office/officeart/2009/3/layout/HorizontalOrganizationChart"/>
    <dgm:cxn modelId="{C93B43F5-0A1D-C84B-BA2B-9744D8385924}" type="presParOf" srcId="{FEAC7974-4462-4948-9F19-4D53C38CC88A}" destId="{22C8BBC7-02FA-4EF0-899A-834C1FEE39E3}" srcOrd="0" destOrd="0" presId="urn:microsoft.com/office/officeart/2009/3/layout/HorizontalOrganizationChart"/>
    <dgm:cxn modelId="{2178375E-C063-CB4F-962E-1A9C873640AF}" type="presParOf" srcId="{FEAC7974-4462-4948-9F19-4D53C38CC88A}" destId="{CBD704CC-8D6F-4C39-AFA6-3825EE74A965}" srcOrd="1" destOrd="0" presId="urn:microsoft.com/office/officeart/2009/3/layout/HorizontalOrganizationChart"/>
    <dgm:cxn modelId="{4EC7F38C-561B-2B4E-91EF-F1DFF52AD5D9}" type="presParOf" srcId="{9441C830-A66B-4AFB-9252-8069549D4F0A}" destId="{C4FE27A9-6818-468D-8F72-5DEAE64958BC}" srcOrd="1" destOrd="0" presId="urn:microsoft.com/office/officeart/2009/3/layout/HorizontalOrganizationChart"/>
    <dgm:cxn modelId="{EA4DC37B-98F1-7648-AD4F-8F1C7036E5B2}" type="presParOf" srcId="{9441C830-A66B-4AFB-9252-8069549D4F0A}" destId="{B9E24DCA-DEF6-41DD-8228-40542DF88903}" srcOrd="2" destOrd="0" presId="urn:microsoft.com/office/officeart/2009/3/layout/HorizontalOrganizationChart"/>
    <dgm:cxn modelId="{F512847E-9038-2D46-A47E-2AAED9259A73}" type="presParOf" srcId="{96876921-77F4-4E08-9148-E99125692808}" destId="{72A5A8A1-C34D-4CC9-B014-4EDC4C60B5CB}" srcOrd="2" destOrd="0" presId="urn:microsoft.com/office/officeart/2009/3/layout/HorizontalOrganizationChart"/>
    <dgm:cxn modelId="{B685722F-8A43-A74E-A9BA-5D946112C834}" type="presParOf" srcId="{96876921-77F4-4E08-9148-E99125692808}" destId="{99464D45-2B22-432F-8F6C-3394CEC310A7}" srcOrd="3" destOrd="0" presId="urn:microsoft.com/office/officeart/2009/3/layout/HorizontalOrganizationChart"/>
    <dgm:cxn modelId="{B77D72FF-78BC-EA46-8CF4-9F5E442E82C7}" type="presParOf" srcId="{99464D45-2B22-432F-8F6C-3394CEC310A7}" destId="{7EEFA05D-0146-474D-BB41-35A44BBAC0EB}" srcOrd="0" destOrd="0" presId="urn:microsoft.com/office/officeart/2009/3/layout/HorizontalOrganizationChart"/>
    <dgm:cxn modelId="{C94979C6-D61A-074B-BA71-DCFD98B960E9}" type="presParOf" srcId="{7EEFA05D-0146-474D-BB41-35A44BBAC0EB}" destId="{86A07B8D-FF15-4EFF-8681-05A46BF1E797}" srcOrd="0" destOrd="0" presId="urn:microsoft.com/office/officeart/2009/3/layout/HorizontalOrganizationChart"/>
    <dgm:cxn modelId="{49C0AED1-3D1F-3643-835F-84F062FA3FF8}" type="presParOf" srcId="{7EEFA05D-0146-474D-BB41-35A44BBAC0EB}" destId="{A4529214-DB2D-4B21-8831-F60F2A376559}" srcOrd="1" destOrd="0" presId="urn:microsoft.com/office/officeart/2009/3/layout/HorizontalOrganizationChart"/>
    <dgm:cxn modelId="{12EFF4D7-630C-464E-BA75-3E8F91A20D2C}" type="presParOf" srcId="{99464D45-2B22-432F-8F6C-3394CEC310A7}" destId="{4C9D6515-EA4F-4DBF-A8FE-0711C70136B1}" srcOrd="1" destOrd="0" presId="urn:microsoft.com/office/officeart/2009/3/layout/HorizontalOrganizationChart"/>
    <dgm:cxn modelId="{D7FAFA0C-3E70-E24D-8F8F-3C57709A2762}" type="presParOf" srcId="{99464D45-2B22-432F-8F6C-3394CEC310A7}" destId="{686779DB-34D3-4F60-84B6-A35826FF3C2A}" srcOrd="2" destOrd="0" presId="urn:microsoft.com/office/officeart/2009/3/layout/HorizontalOrganizationChart"/>
    <dgm:cxn modelId="{D1070BF9-E35C-0C46-AE75-9A8E0806B94E}" type="presParOf" srcId="{96876921-77F4-4E08-9148-E99125692808}" destId="{B94BF64B-9716-424E-A851-42E8E7B2B9A7}" srcOrd="4" destOrd="0" presId="urn:microsoft.com/office/officeart/2009/3/layout/HorizontalOrganizationChart"/>
    <dgm:cxn modelId="{4D173B56-D938-8646-945D-DE1B6865C0C8}" type="presParOf" srcId="{96876921-77F4-4E08-9148-E99125692808}" destId="{31E814C1-FFDD-BA48-BF9D-F3C8FF892503}" srcOrd="5" destOrd="0" presId="urn:microsoft.com/office/officeart/2009/3/layout/HorizontalOrganizationChart"/>
    <dgm:cxn modelId="{B77AD38F-B38C-1648-BD23-3F018E7AF03B}" type="presParOf" srcId="{31E814C1-FFDD-BA48-BF9D-F3C8FF892503}" destId="{1780440E-D92A-B040-A710-F8D875101E05}" srcOrd="0" destOrd="0" presId="urn:microsoft.com/office/officeart/2009/3/layout/HorizontalOrganizationChart"/>
    <dgm:cxn modelId="{AD88FAD5-1CB7-BC4C-B7F8-FF4EAA1FE794}" type="presParOf" srcId="{1780440E-D92A-B040-A710-F8D875101E05}" destId="{A73C4A40-2D47-BF42-9EF8-B3BEE9451F45}" srcOrd="0" destOrd="0" presId="urn:microsoft.com/office/officeart/2009/3/layout/HorizontalOrganizationChart"/>
    <dgm:cxn modelId="{6837F426-B256-C949-B14F-758DBDAFB85B}" type="presParOf" srcId="{1780440E-D92A-B040-A710-F8D875101E05}" destId="{BCDD8BD9-F9D2-4C44-AB56-5005F5FB7B08}" srcOrd="1" destOrd="0" presId="urn:microsoft.com/office/officeart/2009/3/layout/HorizontalOrganizationChart"/>
    <dgm:cxn modelId="{ED95A0CA-06E1-274E-A6C0-3C615F27E5CA}" type="presParOf" srcId="{31E814C1-FFDD-BA48-BF9D-F3C8FF892503}" destId="{B22D4294-1D49-E046-9CF9-7B480D0762E6}" srcOrd="1" destOrd="0" presId="urn:microsoft.com/office/officeart/2009/3/layout/HorizontalOrganizationChart"/>
    <dgm:cxn modelId="{E64F895D-A488-5840-9541-DA2200C759D4}" type="presParOf" srcId="{31E814C1-FFDD-BA48-BF9D-F3C8FF892503}" destId="{E1D0C206-488D-6348-BEA7-1FE8B1679EF7}" srcOrd="2" destOrd="0" presId="urn:microsoft.com/office/officeart/2009/3/layout/HorizontalOrganizationChart"/>
    <dgm:cxn modelId="{C28E80DC-FEA8-2840-8D60-22B5C57AE088}"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C3E20C55-1867-5748-8CFB-8AAB1D5E8A6C}" type="presOf" srcId="{3FA44A42-E0AE-412C-8071-9A37D30DD567}" destId="{CBD704CC-8D6F-4C39-AFA6-3825EE74A965}" srcOrd="1" destOrd="0" presId="urn:microsoft.com/office/officeart/2009/3/layout/HorizontalOrganizationChart"/>
    <dgm:cxn modelId="{5476B55F-B808-A743-B755-7997AEDDF269}" type="presOf" srcId="{9AC2E227-803C-4016-BF2C-9291B6CAA290}" destId="{2A2AFDF2-2568-44F8-842C-3BFD70D9F2B1}" srcOrd="0" destOrd="0" presId="urn:microsoft.com/office/officeart/2009/3/layout/HorizontalOrganizationChart"/>
    <dgm:cxn modelId="{FE878865-2F6B-684D-AD6A-AB1DC13F689A}" type="presOf" srcId="{18A5DCF8-381A-9740-A1DC-D1A5033A3647}" destId="{B94BF64B-9716-424E-A851-42E8E7B2B9A7}" srcOrd="0" destOrd="0" presId="urn:microsoft.com/office/officeart/2009/3/layout/HorizontalOrganizationChart"/>
    <dgm:cxn modelId="{4255046A-B914-6048-9D8F-8633F8749734}" type="presOf" srcId="{87585F0D-6A81-F747-99EB-D14B33EBB618}" destId="{A73C4A40-2D47-BF42-9EF8-B3BEE9451F45}" srcOrd="0" destOrd="0" presId="urn:microsoft.com/office/officeart/2009/3/layout/HorizontalOrganizationChart"/>
    <dgm:cxn modelId="{C7795A72-C926-5B4D-854D-DD2261959E1E}" type="presOf" srcId="{7638F483-EC40-4669-A117-0C6040B4A66B}" destId="{86A07B8D-FF15-4EFF-8681-05A46BF1E797}" srcOrd="0" destOrd="0" presId="urn:microsoft.com/office/officeart/2009/3/layout/HorizontalOrganizationChart"/>
    <dgm:cxn modelId="{8315C378-2378-204E-820C-BD8FE8662386}" type="presOf" srcId="{57E64457-75B6-40DF-86BF-80888D7FBBC5}" destId="{72A5A8A1-C34D-4CC9-B014-4EDC4C60B5CB}" srcOrd="0" destOrd="0" presId="urn:microsoft.com/office/officeart/2009/3/layout/HorizontalOrganizationChart"/>
    <dgm:cxn modelId="{DB1EEA9B-D839-9E45-8F99-798C5B4247AA}"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1BF976A6-5F93-ED4A-BA78-409CEF9F2D3A}" type="presOf" srcId="{F05BBA42-D7AF-4BA0-8C3F-85B1FE28E48F}" destId="{18DB143D-9E27-4E02-AFA5-F665953CBC10}"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6FE430BD-42BB-FD46-BFC6-3F90D91A33F6}"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76D4FD9-34DB-7A4A-8B65-CF7C724092B6}" type="presOf" srcId="{3FA44A42-E0AE-412C-8071-9A37D30DD567}" destId="{22C8BBC7-02FA-4EF0-899A-834C1FEE39E3}" srcOrd="0" destOrd="0" presId="urn:microsoft.com/office/officeart/2009/3/layout/HorizontalOrganizationChart"/>
    <dgm:cxn modelId="{A8A2EAF8-F268-214E-8D70-0BB60AB531B3}" type="presOf" srcId="{87585F0D-6A81-F747-99EB-D14B33EBB618}" destId="{BCDD8BD9-F9D2-4C44-AB56-5005F5FB7B08}" srcOrd="1" destOrd="0" presId="urn:microsoft.com/office/officeart/2009/3/layout/HorizontalOrganizationChart"/>
    <dgm:cxn modelId="{10E900FF-DB27-484D-A880-BC88F4CA9F4A}" type="presOf" srcId="{7638F483-EC40-4669-A117-0C6040B4A66B}" destId="{A4529214-DB2D-4B21-8831-F60F2A376559}" srcOrd="1" destOrd="0" presId="urn:microsoft.com/office/officeart/2009/3/layout/HorizontalOrganizationChart"/>
    <dgm:cxn modelId="{6C5F1E5B-131F-2343-ADA8-93CCE20F918D}" type="presParOf" srcId="{18DB143D-9E27-4E02-AFA5-F665953CBC10}" destId="{07E01157-B979-4F6B-B892-75DB2A2B8B0F}" srcOrd="0" destOrd="0" presId="urn:microsoft.com/office/officeart/2009/3/layout/HorizontalOrganizationChart"/>
    <dgm:cxn modelId="{16A4CA5E-F484-9B4A-AE4C-747D9480B1CC}" type="presParOf" srcId="{07E01157-B979-4F6B-B892-75DB2A2B8B0F}" destId="{F686C23F-604E-4653-B2CB-27DBB6BED631}" srcOrd="0" destOrd="0" presId="urn:microsoft.com/office/officeart/2009/3/layout/HorizontalOrganizationChart"/>
    <dgm:cxn modelId="{10B1D923-150E-FA49-84EE-669FC5D1576E}" type="presParOf" srcId="{F686C23F-604E-4653-B2CB-27DBB6BED631}" destId="{2A2AFDF2-2568-44F8-842C-3BFD70D9F2B1}" srcOrd="0" destOrd="0" presId="urn:microsoft.com/office/officeart/2009/3/layout/HorizontalOrganizationChart"/>
    <dgm:cxn modelId="{065B19E2-E169-D747-9CB3-03B74E068182}" type="presParOf" srcId="{F686C23F-604E-4653-B2CB-27DBB6BED631}" destId="{9CD41DA5-A8A9-4189-B933-DCF665F7DF2D}" srcOrd="1" destOrd="0" presId="urn:microsoft.com/office/officeart/2009/3/layout/HorizontalOrganizationChart"/>
    <dgm:cxn modelId="{CE97A3D4-908F-624A-851B-87ED52404872}" type="presParOf" srcId="{07E01157-B979-4F6B-B892-75DB2A2B8B0F}" destId="{96876921-77F4-4E08-9148-E99125692808}" srcOrd="1" destOrd="0" presId="urn:microsoft.com/office/officeart/2009/3/layout/HorizontalOrganizationChart"/>
    <dgm:cxn modelId="{D296EF61-999B-BD43-919E-8D5C175A0536}" type="presParOf" srcId="{96876921-77F4-4E08-9148-E99125692808}" destId="{CD82D2C2-9EF5-4CA0-9CEE-9265A38A1F4A}" srcOrd="0" destOrd="0" presId="urn:microsoft.com/office/officeart/2009/3/layout/HorizontalOrganizationChart"/>
    <dgm:cxn modelId="{B07BBA81-CA02-E94F-AD5B-15BB6D594099}" type="presParOf" srcId="{96876921-77F4-4E08-9148-E99125692808}" destId="{9441C830-A66B-4AFB-9252-8069549D4F0A}" srcOrd="1" destOrd="0" presId="urn:microsoft.com/office/officeart/2009/3/layout/HorizontalOrganizationChart"/>
    <dgm:cxn modelId="{60DD4275-93BD-7144-9691-BC764EDA73D9}" type="presParOf" srcId="{9441C830-A66B-4AFB-9252-8069549D4F0A}" destId="{FEAC7974-4462-4948-9F19-4D53C38CC88A}" srcOrd="0" destOrd="0" presId="urn:microsoft.com/office/officeart/2009/3/layout/HorizontalOrganizationChart"/>
    <dgm:cxn modelId="{7F9BEC92-CF55-F240-AEC2-3102AA431AC5}" type="presParOf" srcId="{FEAC7974-4462-4948-9F19-4D53C38CC88A}" destId="{22C8BBC7-02FA-4EF0-899A-834C1FEE39E3}" srcOrd="0" destOrd="0" presId="urn:microsoft.com/office/officeart/2009/3/layout/HorizontalOrganizationChart"/>
    <dgm:cxn modelId="{252210ED-9532-1546-BBA8-D7DC44111374}" type="presParOf" srcId="{FEAC7974-4462-4948-9F19-4D53C38CC88A}" destId="{CBD704CC-8D6F-4C39-AFA6-3825EE74A965}" srcOrd="1" destOrd="0" presId="urn:microsoft.com/office/officeart/2009/3/layout/HorizontalOrganizationChart"/>
    <dgm:cxn modelId="{18860109-4D0F-F546-B634-96B76707FD3E}" type="presParOf" srcId="{9441C830-A66B-4AFB-9252-8069549D4F0A}" destId="{C4FE27A9-6818-468D-8F72-5DEAE64958BC}" srcOrd="1" destOrd="0" presId="urn:microsoft.com/office/officeart/2009/3/layout/HorizontalOrganizationChart"/>
    <dgm:cxn modelId="{FE81F118-F0A6-9747-9FDB-DFC8E872B0BC}" type="presParOf" srcId="{9441C830-A66B-4AFB-9252-8069549D4F0A}" destId="{B9E24DCA-DEF6-41DD-8228-40542DF88903}" srcOrd="2" destOrd="0" presId="urn:microsoft.com/office/officeart/2009/3/layout/HorizontalOrganizationChart"/>
    <dgm:cxn modelId="{055CE3FE-C15A-454B-93AA-6F75135A8E28}" type="presParOf" srcId="{96876921-77F4-4E08-9148-E99125692808}" destId="{72A5A8A1-C34D-4CC9-B014-4EDC4C60B5CB}" srcOrd="2" destOrd="0" presId="urn:microsoft.com/office/officeart/2009/3/layout/HorizontalOrganizationChart"/>
    <dgm:cxn modelId="{93B68424-66DE-D744-9173-ADD96B665637}" type="presParOf" srcId="{96876921-77F4-4E08-9148-E99125692808}" destId="{99464D45-2B22-432F-8F6C-3394CEC310A7}" srcOrd="3" destOrd="0" presId="urn:microsoft.com/office/officeart/2009/3/layout/HorizontalOrganizationChart"/>
    <dgm:cxn modelId="{EBCE8EF2-2921-8A4F-A206-231AB102F13A}" type="presParOf" srcId="{99464D45-2B22-432F-8F6C-3394CEC310A7}" destId="{7EEFA05D-0146-474D-BB41-35A44BBAC0EB}" srcOrd="0" destOrd="0" presId="urn:microsoft.com/office/officeart/2009/3/layout/HorizontalOrganizationChart"/>
    <dgm:cxn modelId="{7F1F0740-498D-4D44-88FA-7DBD0D32576F}" type="presParOf" srcId="{7EEFA05D-0146-474D-BB41-35A44BBAC0EB}" destId="{86A07B8D-FF15-4EFF-8681-05A46BF1E797}" srcOrd="0" destOrd="0" presId="urn:microsoft.com/office/officeart/2009/3/layout/HorizontalOrganizationChart"/>
    <dgm:cxn modelId="{2CB1E275-192A-AF4B-B620-9E45A022376E}" type="presParOf" srcId="{7EEFA05D-0146-474D-BB41-35A44BBAC0EB}" destId="{A4529214-DB2D-4B21-8831-F60F2A376559}" srcOrd="1" destOrd="0" presId="urn:microsoft.com/office/officeart/2009/3/layout/HorizontalOrganizationChart"/>
    <dgm:cxn modelId="{63451600-B902-AB4A-B657-401D4BEC2EAB}" type="presParOf" srcId="{99464D45-2B22-432F-8F6C-3394CEC310A7}" destId="{4C9D6515-EA4F-4DBF-A8FE-0711C70136B1}" srcOrd="1" destOrd="0" presId="urn:microsoft.com/office/officeart/2009/3/layout/HorizontalOrganizationChart"/>
    <dgm:cxn modelId="{B0AC6BEA-E372-E74B-B909-63BC8F849DD3}" type="presParOf" srcId="{99464D45-2B22-432F-8F6C-3394CEC310A7}" destId="{686779DB-34D3-4F60-84B6-A35826FF3C2A}" srcOrd="2" destOrd="0" presId="urn:microsoft.com/office/officeart/2009/3/layout/HorizontalOrganizationChart"/>
    <dgm:cxn modelId="{1649E8D5-67AB-A545-92C9-50A756BF6171}" type="presParOf" srcId="{96876921-77F4-4E08-9148-E99125692808}" destId="{B94BF64B-9716-424E-A851-42E8E7B2B9A7}" srcOrd="4" destOrd="0" presId="urn:microsoft.com/office/officeart/2009/3/layout/HorizontalOrganizationChart"/>
    <dgm:cxn modelId="{E2B84271-FB95-7046-8421-796BC2325107}" type="presParOf" srcId="{96876921-77F4-4E08-9148-E99125692808}" destId="{31E814C1-FFDD-BA48-BF9D-F3C8FF892503}" srcOrd="5" destOrd="0" presId="urn:microsoft.com/office/officeart/2009/3/layout/HorizontalOrganizationChart"/>
    <dgm:cxn modelId="{29A86E09-0287-5B47-AE5C-3D0C699FCCF4}" type="presParOf" srcId="{31E814C1-FFDD-BA48-BF9D-F3C8FF892503}" destId="{1780440E-D92A-B040-A710-F8D875101E05}" srcOrd="0" destOrd="0" presId="urn:microsoft.com/office/officeart/2009/3/layout/HorizontalOrganizationChart"/>
    <dgm:cxn modelId="{EB7AD18E-DD23-2B4C-B8F0-439421744EDD}" type="presParOf" srcId="{1780440E-D92A-B040-A710-F8D875101E05}" destId="{A73C4A40-2D47-BF42-9EF8-B3BEE9451F45}" srcOrd="0" destOrd="0" presId="urn:microsoft.com/office/officeart/2009/3/layout/HorizontalOrganizationChart"/>
    <dgm:cxn modelId="{87B55720-7A29-604C-9740-C16FA29560E5}" type="presParOf" srcId="{1780440E-D92A-B040-A710-F8D875101E05}" destId="{BCDD8BD9-F9D2-4C44-AB56-5005F5FB7B08}" srcOrd="1" destOrd="0" presId="urn:microsoft.com/office/officeart/2009/3/layout/HorizontalOrganizationChart"/>
    <dgm:cxn modelId="{837A7DEE-95E4-714F-9DB6-982930D3BD77}" type="presParOf" srcId="{31E814C1-FFDD-BA48-BF9D-F3C8FF892503}" destId="{B22D4294-1D49-E046-9CF9-7B480D0762E6}" srcOrd="1" destOrd="0" presId="urn:microsoft.com/office/officeart/2009/3/layout/HorizontalOrganizationChart"/>
    <dgm:cxn modelId="{1B0A1063-3C31-5E43-87A1-899918771855}" type="presParOf" srcId="{31E814C1-FFDD-BA48-BF9D-F3C8FF892503}" destId="{E1D0C206-488D-6348-BEA7-1FE8B1679EF7}" srcOrd="2" destOrd="0" presId="urn:microsoft.com/office/officeart/2009/3/layout/HorizontalOrganizationChart"/>
    <dgm:cxn modelId="{D008DC63-BCA6-1842-8264-98B0CE95A76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2B3AA11-CDF7-6B4B-9796-628335103A20}" type="presOf" srcId="{57E64457-75B6-40DF-86BF-80888D7FBBC5}" destId="{72A5A8A1-C34D-4CC9-B014-4EDC4C60B5CB}"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BE4DC22A-DDE3-0A42-B440-360F660CAF04}" type="presOf" srcId="{9AC2E227-803C-4016-BF2C-9291B6CAA290}" destId="{2A2AFDF2-2568-44F8-842C-3BFD70D9F2B1}" srcOrd="0" destOrd="0" presId="urn:microsoft.com/office/officeart/2009/3/layout/HorizontalOrganizationChart"/>
    <dgm:cxn modelId="{A62FEA31-2234-ED4F-BFAB-F06AF4B261D1}" type="presOf" srcId="{87585F0D-6A81-F747-99EB-D14B33EBB618}" destId="{BCDD8BD9-F9D2-4C44-AB56-5005F5FB7B08}" srcOrd="1" destOrd="0" presId="urn:microsoft.com/office/officeart/2009/3/layout/HorizontalOrganizationChart"/>
    <dgm:cxn modelId="{ADCB9762-8621-5C41-B4F2-0C794C95B3AE}" type="presOf" srcId="{9AC2E227-803C-4016-BF2C-9291B6CAA290}" destId="{9CD41DA5-A8A9-4189-B933-DCF665F7DF2D}" srcOrd="1" destOrd="0" presId="urn:microsoft.com/office/officeart/2009/3/layout/HorizontalOrganizationChart"/>
    <dgm:cxn modelId="{D5A3FF6B-DF7E-5049-B15E-0296222ED24D}" type="presOf" srcId="{3FA44A42-E0AE-412C-8071-9A37D30DD567}" destId="{CBD704CC-8D6F-4C39-AFA6-3825EE74A965}" srcOrd="1" destOrd="0" presId="urn:microsoft.com/office/officeart/2009/3/layout/HorizontalOrganizationChart"/>
    <dgm:cxn modelId="{B675717D-0322-C142-BD2F-17CA015EA3C6}" type="presOf" srcId="{7638F483-EC40-4669-A117-0C6040B4A66B}" destId="{A4529214-DB2D-4B21-8831-F60F2A376559}" srcOrd="1" destOrd="0" presId="urn:microsoft.com/office/officeart/2009/3/layout/HorizontalOrganizationChart"/>
    <dgm:cxn modelId="{FC671691-F7E8-AB48-99C9-9E691496C8C0}" type="presOf" srcId="{7638F483-EC40-4669-A117-0C6040B4A66B}" destId="{86A07B8D-FF15-4EFF-8681-05A46BF1E797}" srcOrd="0" destOrd="0" presId="urn:microsoft.com/office/officeart/2009/3/layout/HorizontalOrganizationChart"/>
    <dgm:cxn modelId="{AB05089A-9054-8240-8EF6-AEAF1FAD60CD}" type="presOf" srcId="{18A5DCF8-381A-9740-A1DC-D1A5033A3647}" destId="{B94BF64B-9716-424E-A851-42E8E7B2B9A7}" srcOrd="0" destOrd="0" presId="urn:microsoft.com/office/officeart/2009/3/layout/HorizontalOrganizationChart"/>
    <dgm:cxn modelId="{44C77E9B-6DFE-0C4F-A737-CF5D6B976159}"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BD27C1-2F7E-AE47-9BBE-9521CB4A7500}" type="presOf" srcId="{3FA44A42-E0AE-412C-8071-9A37D30DD567}" destId="{22C8BBC7-02FA-4EF0-899A-834C1FEE39E3}" srcOrd="0" destOrd="0" presId="urn:microsoft.com/office/officeart/2009/3/layout/HorizontalOrganizationChart"/>
    <dgm:cxn modelId="{B01EA7C6-4D8A-8F46-BEE6-18EF9B9CCF1C}"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D790CD0-8CBD-AB4A-A2DF-7D7A2AF6D7C3}" type="presOf" srcId="{F05BBA42-D7AF-4BA0-8C3F-85B1FE28E48F}" destId="{18DB143D-9E27-4E02-AFA5-F665953CBC10}" srcOrd="0" destOrd="0" presId="urn:microsoft.com/office/officeart/2009/3/layout/HorizontalOrganizationChart"/>
    <dgm:cxn modelId="{24323E78-C2CF-7C48-90F9-1997D904DA0F}" type="presParOf" srcId="{18DB143D-9E27-4E02-AFA5-F665953CBC10}" destId="{07E01157-B979-4F6B-B892-75DB2A2B8B0F}" srcOrd="0" destOrd="0" presId="urn:microsoft.com/office/officeart/2009/3/layout/HorizontalOrganizationChart"/>
    <dgm:cxn modelId="{CFD7EF6E-4CC8-4841-B0FA-50728DA5C595}" type="presParOf" srcId="{07E01157-B979-4F6B-B892-75DB2A2B8B0F}" destId="{F686C23F-604E-4653-B2CB-27DBB6BED631}" srcOrd="0" destOrd="0" presId="urn:microsoft.com/office/officeart/2009/3/layout/HorizontalOrganizationChart"/>
    <dgm:cxn modelId="{79F88B7F-7E6A-854E-A3E1-082C7B418E65}" type="presParOf" srcId="{F686C23F-604E-4653-B2CB-27DBB6BED631}" destId="{2A2AFDF2-2568-44F8-842C-3BFD70D9F2B1}" srcOrd="0" destOrd="0" presId="urn:microsoft.com/office/officeart/2009/3/layout/HorizontalOrganizationChart"/>
    <dgm:cxn modelId="{4CD77B15-EEA3-B04C-8BA4-68B11C7121BB}" type="presParOf" srcId="{F686C23F-604E-4653-B2CB-27DBB6BED631}" destId="{9CD41DA5-A8A9-4189-B933-DCF665F7DF2D}" srcOrd="1" destOrd="0" presId="urn:microsoft.com/office/officeart/2009/3/layout/HorizontalOrganizationChart"/>
    <dgm:cxn modelId="{49778CE1-6533-5F43-AD34-5B61291CD316}" type="presParOf" srcId="{07E01157-B979-4F6B-B892-75DB2A2B8B0F}" destId="{96876921-77F4-4E08-9148-E99125692808}" srcOrd="1" destOrd="0" presId="urn:microsoft.com/office/officeart/2009/3/layout/HorizontalOrganizationChart"/>
    <dgm:cxn modelId="{24D2EF2B-A602-BD46-BBCB-CEE45BC69E92}" type="presParOf" srcId="{96876921-77F4-4E08-9148-E99125692808}" destId="{CD82D2C2-9EF5-4CA0-9CEE-9265A38A1F4A}" srcOrd="0" destOrd="0" presId="urn:microsoft.com/office/officeart/2009/3/layout/HorizontalOrganizationChart"/>
    <dgm:cxn modelId="{6DF2E785-4713-E943-A59D-A032563818E5}" type="presParOf" srcId="{96876921-77F4-4E08-9148-E99125692808}" destId="{9441C830-A66B-4AFB-9252-8069549D4F0A}" srcOrd="1" destOrd="0" presId="urn:microsoft.com/office/officeart/2009/3/layout/HorizontalOrganizationChart"/>
    <dgm:cxn modelId="{4855E3EF-AA0A-1541-BCDF-747379B1F498}" type="presParOf" srcId="{9441C830-A66B-4AFB-9252-8069549D4F0A}" destId="{FEAC7974-4462-4948-9F19-4D53C38CC88A}" srcOrd="0" destOrd="0" presId="urn:microsoft.com/office/officeart/2009/3/layout/HorizontalOrganizationChart"/>
    <dgm:cxn modelId="{C93B43F5-0A1D-C84B-BA2B-9744D8385924}" type="presParOf" srcId="{FEAC7974-4462-4948-9F19-4D53C38CC88A}" destId="{22C8BBC7-02FA-4EF0-899A-834C1FEE39E3}" srcOrd="0" destOrd="0" presId="urn:microsoft.com/office/officeart/2009/3/layout/HorizontalOrganizationChart"/>
    <dgm:cxn modelId="{2178375E-C063-CB4F-962E-1A9C873640AF}" type="presParOf" srcId="{FEAC7974-4462-4948-9F19-4D53C38CC88A}" destId="{CBD704CC-8D6F-4C39-AFA6-3825EE74A965}" srcOrd="1" destOrd="0" presId="urn:microsoft.com/office/officeart/2009/3/layout/HorizontalOrganizationChart"/>
    <dgm:cxn modelId="{4EC7F38C-561B-2B4E-91EF-F1DFF52AD5D9}" type="presParOf" srcId="{9441C830-A66B-4AFB-9252-8069549D4F0A}" destId="{C4FE27A9-6818-468D-8F72-5DEAE64958BC}" srcOrd="1" destOrd="0" presId="urn:microsoft.com/office/officeart/2009/3/layout/HorizontalOrganizationChart"/>
    <dgm:cxn modelId="{EA4DC37B-98F1-7648-AD4F-8F1C7036E5B2}" type="presParOf" srcId="{9441C830-A66B-4AFB-9252-8069549D4F0A}" destId="{B9E24DCA-DEF6-41DD-8228-40542DF88903}" srcOrd="2" destOrd="0" presId="urn:microsoft.com/office/officeart/2009/3/layout/HorizontalOrganizationChart"/>
    <dgm:cxn modelId="{F512847E-9038-2D46-A47E-2AAED9259A73}" type="presParOf" srcId="{96876921-77F4-4E08-9148-E99125692808}" destId="{72A5A8A1-C34D-4CC9-B014-4EDC4C60B5CB}" srcOrd="2" destOrd="0" presId="urn:microsoft.com/office/officeart/2009/3/layout/HorizontalOrganizationChart"/>
    <dgm:cxn modelId="{B685722F-8A43-A74E-A9BA-5D946112C834}" type="presParOf" srcId="{96876921-77F4-4E08-9148-E99125692808}" destId="{99464D45-2B22-432F-8F6C-3394CEC310A7}" srcOrd="3" destOrd="0" presId="urn:microsoft.com/office/officeart/2009/3/layout/HorizontalOrganizationChart"/>
    <dgm:cxn modelId="{B77D72FF-78BC-EA46-8CF4-9F5E442E82C7}" type="presParOf" srcId="{99464D45-2B22-432F-8F6C-3394CEC310A7}" destId="{7EEFA05D-0146-474D-BB41-35A44BBAC0EB}" srcOrd="0" destOrd="0" presId="urn:microsoft.com/office/officeart/2009/3/layout/HorizontalOrganizationChart"/>
    <dgm:cxn modelId="{C94979C6-D61A-074B-BA71-DCFD98B960E9}" type="presParOf" srcId="{7EEFA05D-0146-474D-BB41-35A44BBAC0EB}" destId="{86A07B8D-FF15-4EFF-8681-05A46BF1E797}" srcOrd="0" destOrd="0" presId="urn:microsoft.com/office/officeart/2009/3/layout/HorizontalOrganizationChart"/>
    <dgm:cxn modelId="{49C0AED1-3D1F-3643-835F-84F062FA3FF8}" type="presParOf" srcId="{7EEFA05D-0146-474D-BB41-35A44BBAC0EB}" destId="{A4529214-DB2D-4B21-8831-F60F2A376559}" srcOrd="1" destOrd="0" presId="urn:microsoft.com/office/officeart/2009/3/layout/HorizontalOrganizationChart"/>
    <dgm:cxn modelId="{12EFF4D7-630C-464E-BA75-3E8F91A20D2C}" type="presParOf" srcId="{99464D45-2B22-432F-8F6C-3394CEC310A7}" destId="{4C9D6515-EA4F-4DBF-A8FE-0711C70136B1}" srcOrd="1" destOrd="0" presId="urn:microsoft.com/office/officeart/2009/3/layout/HorizontalOrganizationChart"/>
    <dgm:cxn modelId="{D7FAFA0C-3E70-E24D-8F8F-3C57709A2762}" type="presParOf" srcId="{99464D45-2B22-432F-8F6C-3394CEC310A7}" destId="{686779DB-34D3-4F60-84B6-A35826FF3C2A}" srcOrd="2" destOrd="0" presId="urn:microsoft.com/office/officeart/2009/3/layout/HorizontalOrganizationChart"/>
    <dgm:cxn modelId="{D1070BF9-E35C-0C46-AE75-9A8E0806B94E}" type="presParOf" srcId="{96876921-77F4-4E08-9148-E99125692808}" destId="{B94BF64B-9716-424E-A851-42E8E7B2B9A7}" srcOrd="4" destOrd="0" presId="urn:microsoft.com/office/officeart/2009/3/layout/HorizontalOrganizationChart"/>
    <dgm:cxn modelId="{4D173B56-D938-8646-945D-DE1B6865C0C8}" type="presParOf" srcId="{96876921-77F4-4E08-9148-E99125692808}" destId="{31E814C1-FFDD-BA48-BF9D-F3C8FF892503}" srcOrd="5" destOrd="0" presId="urn:microsoft.com/office/officeart/2009/3/layout/HorizontalOrganizationChart"/>
    <dgm:cxn modelId="{B77AD38F-B38C-1648-BD23-3F018E7AF03B}" type="presParOf" srcId="{31E814C1-FFDD-BA48-BF9D-F3C8FF892503}" destId="{1780440E-D92A-B040-A710-F8D875101E05}" srcOrd="0" destOrd="0" presId="urn:microsoft.com/office/officeart/2009/3/layout/HorizontalOrganizationChart"/>
    <dgm:cxn modelId="{AD88FAD5-1CB7-BC4C-B7F8-FF4EAA1FE794}" type="presParOf" srcId="{1780440E-D92A-B040-A710-F8D875101E05}" destId="{A73C4A40-2D47-BF42-9EF8-B3BEE9451F45}" srcOrd="0" destOrd="0" presId="urn:microsoft.com/office/officeart/2009/3/layout/HorizontalOrganizationChart"/>
    <dgm:cxn modelId="{6837F426-B256-C949-B14F-758DBDAFB85B}" type="presParOf" srcId="{1780440E-D92A-B040-A710-F8D875101E05}" destId="{BCDD8BD9-F9D2-4C44-AB56-5005F5FB7B08}" srcOrd="1" destOrd="0" presId="urn:microsoft.com/office/officeart/2009/3/layout/HorizontalOrganizationChart"/>
    <dgm:cxn modelId="{ED95A0CA-06E1-274E-A6C0-3C615F27E5CA}" type="presParOf" srcId="{31E814C1-FFDD-BA48-BF9D-F3C8FF892503}" destId="{B22D4294-1D49-E046-9CF9-7B480D0762E6}" srcOrd="1" destOrd="0" presId="urn:microsoft.com/office/officeart/2009/3/layout/HorizontalOrganizationChart"/>
    <dgm:cxn modelId="{E64F895D-A488-5840-9541-DA2200C759D4}" type="presParOf" srcId="{31E814C1-FFDD-BA48-BF9D-F3C8FF892503}" destId="{E1D0C206-488D-6348-BEA7-1FE8B1679EF7}" srcOrd="2" destOrd="0" presId="urn:microsoft.com/office/officeart/2009/3/layout/HorizontalOrganizationChart"/>
    <dgm:cxn modelId="{C28E80DC-FEA8-2840-8D60-22B5C57AE088}"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B3C76E40-296F-2745-9637-EB2B598A3DB7}" type="presOf" srcId="{9AC2E227-803C-4016-BF2C-9291B6CAA290}" destId="{9CD41DA5-A8A9-4189-B933-DCF665F7DF2D}" srcOrd="1" destOrd="0" presId="urn:microsoft.com/office/officeart/2009/3/layout/HorizontalOrganizationChart"/>
    <dgm:cxn modelId="{39134B46-132B-764B-B2F1-AE459C2A54E9}" type="presOf" srcId="{87585F0D-6A81-F747-99EB-D14B33EBB618}" destId="{A73C4A40-2D47-BF42-9EF8-B3BEE9451F45}" srcOrd="0" destOrd="0" presId="urn:microsoft.com/office/officeart/2009/3/layout/HorizontalOrganizationChart"/>
    <dgm:cxn modelId="{E607455C-CB9A-084D-B986-7128D190CE89}" type="presOf" srcId="{9AC2E227-803C-4016-BF2C-9291B6CAA290}" destId="{2A2AFDF2-2568-44F8-842C-3BFD70D9F2B1}" srcOrd="0" destOrd="0" presId="urn:microsoft.com/office/officeart/2009/3/layout/HorizontalOrganizationChart"/>
    <dgm:cxn modelId="{A77F2763-D5B3-3646-BD28-1DA6996B4492}" type="presOf" srcId="{3FA44A42-E0AE-412C-8071-9A37D30DD567}" destId="{CBD704CC-8D6F-4C39-AFA6-3825EE74A965}" srcOrd="1" destOrd="0" presId="urn:microsoft.com/office/officeart/2009/3/layout/HorizontalOrganizationChart"/>
    <dgm:cxn modelId="{C5F4BA6E-604B-8C4F-AA08-0DE88D58FE3C}" type="presOf" srcId="{F05BBA42-D7AF-4BA0-8C3F-85B1FE28E48F}" destId="{18DB143D-9E27-4E02-AFA5-F665953CBC10}" srcOrd="0" destOrd="0" presId="urn:microsoft.com/office/officeart/2009/3/layout/HorizontalOrganizationChart"/>
    <dgm:cxn modelId="{6133AE8D-51D8-4342-98C0-6B8D3F9C79E5}"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CDF58EB7-1485-8D4B-92D3-5ECEC821424C}" type="presOf" srcId="{18A5DCF8-381A-9740-A1DC-D1A5033A3647}" destId="{B94BF64B-9716-424E-A851-42E8E7B2B9A7}" srcOrd="0" destOrd="0" presId="urn:microsoft.com/office/officeart/2009/3/layout/HorizontalOrganizationChart"/>
    <dgm:cxn modelId="{6EFEA4C8-5F4E-114A-9B87-C76728BBE69E}"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77AF5DA-46E8-7440-9B3C-3019F1ABDD9C}" type="presOf" srcId="{7638F483-EC40-4669-A117-0C6040B4A66B}" destId="{86A07B8D-FF15-4EFF-8681-05A46BF1E797}" srcOrd="0" destOrd="0" presId="urn:microsoft.com/office/officeart/2009/3/layout/HorizontalOrganizationChart"/>
    <dgm:cxn modelId="{544A95EC-4EEF-1645-AB8A-AE3CB2ADF7A3}" type="presOf" srcId="{57E64457-75B6-40DF-86BF-80888D7FBBC5}" destId="{72A5A8A1-C34D-4CC9-B014-4EDC4C60B5CB}" srcOrd="0" destOrd="0" presId="urn:microsoft.com/office/officeart/2009/3/layout/HorizontalOrganizationChart"/>
    <dgm:cxn modelId="{203F21EF-6868-7340-8DE9-338EB2C83C6B}" type="presOf" srcId="{7638F483-EC40-4669-A117-0C6040B4A66B}" destId="{A4529214-DB2D-4B21-8831-F60F2A376559}" srcOrd="1" destOrd="0" presId="urn:microsoft.com/office/officeart/2009/3/layout/HorizontalOrganizationChart"/>
    <dgm:cxn modelId="{A67722FD-8259-B144-8E35-FB77D46C98BC}" type="presOf" srcId="{87585F0D-6A81-F747-99EB-D14B33EBB618}" destId="{BCDD8BD9-F9D2-4C44-AB56-5005F5FB7B08}" srcOrd="1" destOrd="0" presId="urn:microsoft.com/office/officeart/2009/3/layout/HorizontalOrganizationChart"/>
    <dgm:cxn modelId="{BE92A35B-ACB6-D048-93C6-AD6B4DFBA237}" type="presParOf" srcId="{18DB143D-9E27-4E02-AFA5-F665953CBC10}" destId="{07E01157-B979-4F6B-B892-75DB2A2B8B0F}" srcOrd="0" destOrd="0" presId="urn:microsoft.com/office/officeart/2009/3/layout/HorizontalOrganizationChart"/>
    <dgm:cxn modelId="{0A6B4002-6786-894B-8DE9-58CB907F2DFE}" type="presParOf" srcId="{07E01157-B979-4F6B-B892-75DB2A2B8B0F}" destId="{F686C23F-604E-4653-B2CB-27DBB6BED631}" srcOrd="0" destOrd="0" presId="urn:microsoft.com/office/officeart/2009/3/layout/HorizontalOrganizationChart"/>
    <dgm:cxn modelId="{D1A5766C-B629-3649-A840-5256859E71BB}" type="presParOf" srcId="{F686C23F-604E-4653-B2CB-27DBB6BED631}" destId="{2A2AFDF2-2568-44F8-842C-3BFD70D9F2B1}" srcOrd="0" destOrd="0" presId="urn:microsoft.com/office/officeart/2009/3/layout/HorizontalOrganizationChart"/>
    <dgm:cxn modelId="{421746C0-6357-FC40-8B4F-D376FC3E55BF}" type="presParOf" srcId="{F686C23F-604E-4653-B2CB-27DBB6BED631}" destId="{9CD41DA5-A8A9-4189-B933-DCF665F7DF2D}" srcOrd="1" destOrd="0" presId="urn:microsoft.com/office/officeart/2009/3/layout/HorizontalOrganizationChart"/>
    <dgm:cxn modelId="{105A8783-0618-FC42-926E-ADF2748BF605}" type="presParOf" srcId="{07E01157-B979-4F6B-B892-75DB2A2B8B0F}" destId="{96876921-77F4-4E08-9148-E99125692808}" srcOrd="1" destOrd="0" presId="urn:microsoft.com/office/officeart/2009/3/layout/HorizontalOrganizationChart"/>
    <dgm:cxn modelId="{08A1A11E-F039-D441-BEBD-47FABFDA8A0C}" type="presParOf" srcId="{96876921-77F4-4E08-9148-E99125692808}" destId="{CD82D2C2-9EF5-4CA0-9CEE-9265A38A1F4A}" srcOrd="0" destOrd="0" presId="urn:microsoft.com/office/officeart/2009/3/layout/HorizontalOrganizationChart"/>
    <dgm:cxn modelId="{F23804D8-D470-5F40-A0EF-D3FD7D1DB7F9}" type="presParOf" srcId="{96876921-77F4-4E08-9148-E99125692808}" destId="{9441C830-A66B-4AFB-9252-8069549D4F0A}" srcOrd="1" destOrd="0" presId="urn:microsoft.com/office/officeart/2009/3/layout/HorizontalOrganizationChart"/>
    <dgm:cxn modelId="{AD557113-418C-8B49-A9AF-BF8DF76B315E}" type="presParOf" srcId="{9441C830-A66B-4AFB-9252-8069549D4F0A}" destId="{FEAC7974-4462-4948-9F19-4D53C38CC88A}" srcOrd="0" destOrd="0" presId="urn:microsoft.com/office/officeart/2009/3/layout/HorizontalOrganizationChart"/>
    <dgm:cxn modelId="{49A0D850-0FED-3D42-8630-5E59DCE36DF6}" type="presParOf" srcId="{FEAC7974-4462-4948-9F19-4D53C38CC88A}" destId="{22C8BBC7-02FA-4EF0-899A-834C1FEE39E3}" srcOrd="0" destOrd="0" presId="urn:microsoft.com/office/officeart/2009/3/layout/HorizontalOrganizationChart"/>
    <dgm:cxn modelId="{133948DC-BA83-004E-8EE1-C535270C2325}" type="presParOf" srcId="{FEAC7974-4462-4948-9F19-4D53C38CC88A}" destId="{CBD704CC-8D6F-4C39-AFA6-3825EE74A965}" srcOrd="1" destOrd="0" presId="urn:microsoft.com/office/officeart/2009/3/layout/HorizontalOrganizationChart"/>
    <dgm:cxn modelId="{54363CED-A3F8-CF4D-84E4-3D179CAB170D}" type="presParOf" srcId="{9441C830-A66B-4AFB-9252-8069549D4F0A}" destId="{C4FE27A9-6818-468D-8F72-5DEAE64958BC}" srcOrd="1" destOrd="0" presId="urn:microsoft.com/office/officeart/2009/3/layout/HorizontalOrganizationChart"/>
    <dgm:cxn modelId="{96D4EDDB-F9D0-C744-A7BD-49806D551E01}" type="presParOf" srcId="{9441C830-A66B-4AFB-9252-8069549D4F0A}" destId="{B9E24DCA-DEF6-41DD-8228-40542DF88903}" srcOrd="2" destOrd="0" presId="urn:microsoft.com/office/officeart/2009/3/layout/HorizontalOrganizationChart"/>
    <dgm:cxn modelId="{A59BE69E-378B-E343-B967-2B84DB0CD1C0}" type="presParOf" srcId="{96876921-77F4-4E08-9148-E99125692808}" destId="{72A5A8A1-C34D-4CC9-B014-4EDC4C60B5CB}" srcOrd="2" destOrd="0" presId="urn:microsoft.com/office/officeart/2009/3/layout/HorizontalOrganizationChart"/>
    <dgm:cxn modelId="{E3DCFED0-5AC1-534E-8D02-EED09998C259}" type="presParOf" srcId="{96876921-77F4-4E08-9148-E99125692808}" destId="{99464D45-2B22-432F-8F6C-3394CEC310A7}" srcOrd="3" destOrd="0" presId="urn:microsoft.com/office/officeart/2009/3/layout/HorizontalOrganizationChart"/>
    <dgm:cxn modelId="{AAC882D0-7105-AB4F-87DF-5DFF6676C0A3}" type="presParOf" srcId="{99464D45-2B22-432F-8F6C-3394CEC310A7}" destId="{7EEFA05D-0146-474D-BB41-35A44BBAC0EB}" srcOrd="0" destOrd="0" presId="urn:microsoft.com/office/officeart/2009/3/layout/HorizontalOrganizationChart"/>
    <dgm:cxn modelId="{2A89E678-B066-C349-98DD-7FD620C36421}" type="presParOf" srcId="{7EEFA05D-0146-474D-BB41-35A44BBAC0EB}" destId="{86A07B8D-FF15-4EFF-8681-05A46BF1E797}" srcOrd="0" destOrd="0" presId="urn:microsoft.com/office/officeart/2009/3/layout/HorizontalOrganizationChart"/>
    <dgm:cxn modelId="{BF1FC2AE-5276-A14F-BFB0-FE9BA2EFACC0}" type="presParOf" srcId="{7EEFA05D-0146-474D-BB41-35A44BBAC0EB}" destId="{A4529214-DB2D-4B21-8831-F60F2A376559}" srcOrd="1" destOrd="0" presId="urn:microsoft.com/office/officeart/2009/3/layout/HorizontalOrganizationChart"/>
    <dgm:cxn modelId="{A7B82085-C1C0-8443-BA03-AAF0A94F30FB}" type="presParOf" srcId="{99464D45-2B22-432F-8F6C-3394CEC310A7}" destId="{4C9D6515-EA4F-4DBF-A8FE-0711C70136B1}" srcOrd="1" destOrd="0" presId="urn:microsoft.com/office/officeart/2009/3/layout/HorizontalOrganizationChart"/>
    <dgm:cxn modelId="{AC8D3450-9BD7-184F-873C-AC91AABAD295}" type="presParOf" srcId="{99464D45-2B22-432F-8F6C-3394CEC310A7}" destId="{686779DB-34D3-4F60-84B6-A35826FF3C2A}" srcOrd="2" destOrd="0" presId="urn:microsoft.com/office/officeart/2009/3/layout/HorizontalOrganizationChart"/>
    <dgm:cxn modelId="{160D999C-59E8-F343-A88F-81C641BDC1E5}" type="presParOf" srcId="{96876921-77F4-4E08-9148-E99125692808}" destId="{B94BF64B-9716-424E-A851-42E8E7B2B9A7}" srcOrd="4" destOrd="0" presId="urn:microsoft.com/office/officeart/2009/3/layout/HorizontalOrganizationChart"/>
    <dgm:cxn modelId="{ED6CB854-0282-774A-8115-B4D36C76BD06}" type="presParOf" srcId="{96876921-77F4-4E08-9148-E99125692808}" destId="{31E814C1-FFDD-BA48-BF9D-F3C8FF892503}" srcOrd="5" destOrd="0" presId="urn:microsoft.com/office/officeart/2009/3/layout/HorizontalOrganizationChart"/>
    <dgm:cxn modelId="{7A5C9675-0F17-E84E-8F8B-AD301F395370}" type="presParOf" srcId="{31E814C1-FFDD-BA48-BF9D-F3C8FF892503}" destId="{1780440E-D92A-B040-A710-F8D875101E05}" srcOrd="0" destOrd="0" presId="urn:microsoft.com/office/officeart/2009/3/layout/HorizontalOrganizationChart"/>
    <dgm:cxn modelId="{B3E04BA4-EF22-5D47-93D6-84B23F3414FC}" type="presParOf" srcId="{1780440E-D92A-B040-A710-F8D875101E05}" destId="{A73C4A40-2D47-BF42-9EF8-B3BEE9451F45}" srcOrd="0" destOrd="0" presId="urn:microsoft.com/office/officeart/2009/3/layout/HorizontalOrganizationChart"/>
    <dgm:cxn modelId="{1CF048CA-B6FB-B14D-A14D-BC15A1DE17BB}" type="presParOf" srcId="{1780440E-D92A-B040-A710-F8D875101E05}" destId="{BCDD8BD9-F9D2-4C44-AB56-5005F5FB7B08}" srcOrd="1" destOrd="0" presId="urn:microsoft.com/office/officeart/2009/3/layout/HorizontalOrganizationChart"/>
    <dgm:cxn modelId="{C992D889-B9C9-B846-AFFA-1306D6F70C2F}" type="presParOf" srcId="{31E814C1-FFDD-BA48-BF9D-F3C8FF892503}" destId="{B22D4294-1D49-E046-9CF9-7B480D0762E6}" srcOrd="1" destOrd="0" presId="urn:microsoft.com/office/officeart/2009/3/layout/HorizontalOrganizationChart"/>
    <dgm:cxn modelId="{D4DC10A9-60FA-3E42-A6BF-507A0E45B8B7}" type="presParOf" srcId="{31E814C1-FFDD-BA48-BF9D-F3C8FF892503}" destId="{E1D0C206-488D-6348-BEA7-1FE8B1679EF7}" srcOrd="2" destOrd="0" presId="urn:microsoft.com/office/officeart/2009/3/layout/HorizontalOrganizationChart"/>
    <dgm:cxn modelId="{824CAA49-F16D-7E42-96C7-240921C32729}"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sz="200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a:solidFill>
          <a:schemeClr val="accent2">
            <a:lumMod val="75000"/>
          </a:schemeClr>
        </a:solidFill>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sz="200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1A56103-DBC9-344E-BCB1-099A01CDE352}" type="presOf" srcId="{87585F0D-6A81-F747-99EB-D14B33EBB618}" destId="{BCDD8BD9-F9D2-4C44-AB56-5005F5FB7B08}" srcOrd="1" destOrd="0" presId="urn:microsoft.com/office/officeart/2009/3/layout/HorizontalOrganizationChart"/>
    <dgm:cxn modelId="{9BAC6F07-EA05-6945-9C6D-AFE495D48630}"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10FB911E-210C-0740-85B2-750D8181B8B4}" type="presOf" srcId="{9AC2E227-803C-4016-BF2C-9291B6CAA290}" destId="{9CD41DA5-A8A9-4189-B933-DCF665F7DF2D}" srcOrd="1" destOrd="0" presId="urn:microsoft.com/office/officeart/2009/3/layout/HorizontalOrganizationChart"/>
    <dgm:cxn modelId="{C1B4B434-9C50-B64B-B24E-0B41FB993D21}" type="presOf" srcId="{57E64457-75B6-40DF-86BF-80888D7FBBC5}" destId="{72A5A8A1-C34D-4CC9-B014-4EDC4C60B5CB}" srcOrd="0" destOrd="0" presId="urn:microsoft.com/office/officeart/2009/3/layout/HorizontalOrganizationChart"/>
    <dgm:cxn modelId="{95E5F53A-A068-D84B-AD0D-CF150E69CEA3}" type="presOf" srcId="{87585F0D-6A81-F747-99EB-D14B33EBB618}" destId="{A73C4A40-2D47-BF42-9EF8-B3BEE9451F45}" srcOrd="0" destOrd="0" presId="urn:microsoft.com/office/officeart/2009/3/layout/HorizontalOrganizationChart"/>
    <dgm:cxn modelId="{07C11965-EDB4-BF49-80AC-4AC621FE655B}" type="presOf" srcId="{18A5DCF8-381A-9740-A1DC-D1A5033A3647}" destId="{B94BF64B-9716-424E-A851-42E8E7B2B9A7}" srcOrd="0" destOrd="0" presId="urn:microsoft.com/office/officeart/2009/3/layout/HorizontalOrganizationChart"/>
    <dgm:cxn modelId="{45CE478B-EA5B-034E-97DC-4681C9D8FFC5}" type="presOf" srcId="{F05BBA42-D7AF-4BA0-8C3F-85B1FE28E48F}" destId="{18DB143D-9E27-4E02-AFA5-F665953CBC10}" srcOrd="0" destOrd="0" presId="urn:microsoft.com/office/officeart/2009/3/layout/HorizontalOrganizationChart"/>
    <dgm:cxn modelId="{B8145296-774E-5F47-B9D7-0A306F2E6053}" type="presOf" srcId="{7638F483-EC40-4669-A117-0C6040B4A66B}" destId="{86A07B8D-FF15-4EFF-8681-05A46BF1E797}" srcOrd="0" destOrd="0" presId="urn:microsoft.com/office/officeart/2009/3/layout/HorizontalOrganizationChart"/>
    <dgm:cxn modelId="{D37EE79B-11BB-C34F-B333-4857EE3076E2}"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1E21A1EB-9856-0E42-B70B-C2FA17CF579B}" type="presOf" srcId="{3FA44A42-E0AE-412C-8071-9A37D30DD567}" destId="{CBD704CC-8D6F-4C39-AFA6-3825EE74A965}" srcOrd="1" destOrd="0" presId="urn:microsoft.com/office/officeart/2009/3/layout/HorizontalOrganizationChart"/>
    <dgm:cxn modelId="{747BC1F7-1058-5E41-92AA-3260E72B2E95}" type="presOf" srcId="{3FA44A42-E0AE-412C-8071-9A37D30DD567}" destId="{22C8BBC7-02FA-4EF0-899A-834C1FEE39E3}" srcOrd="0" destOrd="0" presId="urn:microsoft.com/office/officeart/2009/3/layout/HorizontalOrganizationChart"/>
    <dgm:cxn modelId="{F365C7F7-6EB7-CC4A-B58C-7E7B4032DE0B}" type="presOf" srcId="{9AC2E227-803C-4016-BF2C-9291B6CAA290}" destId="{2A2AFDF2-2568-44F8-842C-3BFD70D9F2B1}" srcOrd="0" destOrd="0" presId="urn:microsoft.com/office/officeart/2009/3/layout/HorizontalOrganizationChart"/>
    <dgm:cxn modelId="{4181EA6E-19DF-8D4E-820B-162E0220204A}" type="presParOf" srcId="{18DB143D-9E27-4E02-AFA5-F665953CBC10}" destId="{07E01157-B979-4F6B-B892-75DB2A2B8B0F}" srcOrd="0" destOrd="0" presId="urn:microsoft.com/office/officeart/2009/3/layout/HorizontalOrganizationChart"/>
    <dgm:cxn modelId="{653809A7-5A8E-F643-8098-6F6F5B12244D}" type="presParOf" srcId="{07E01157-B979-4F6B-B892-75DB2A2B8B0F}" destId="{F686C23F-604E-4653-B2CB-27DBB6BED631}" srcOrd="0" destOrd="0" presId="urn:microsoft.com/office/officeart/2009/3/layout/HorizontalOrganizationChart"/>
    <dgm:cxn modelId="{3487ADE2-D971-3140-A458-7FB6D228FB79}" type="presParOf" srcId="{F686C23F-604E-4653-B2CB-27DBB6BED631}" destId="{2A2AFDF2-2568-44F8-842C-3BFD70D9F2B1}" srcOrd="0" destOrd="0" presId="urn:microsoft.com/office/officeart/2009/3/layout/HorizontalOrganizationChart"/>
    <dgm:cxn modelId="{7050F0FD-5168-6E4F-970D-9553FC37AB2E}" type="presParOf" srcId="{F686C23F-604E-4653-B2CB-27DBB6BED631}" destId="{9CD41DA5-A8A9-4189-B933-DCF665F7DF2D}" srcOrd="1" destOrd="0" presId="urn:microsoft.com/office/officeart/2009/3/layout/HorizontalOrganizationChart"/>
    <dgm:cxn modelId="{348710FD-4D4F-9B4E-B8CF-1E89C9CC011F}" type="presParOf" srcId="{07E01157-B979-4F6B-B892-75DB2A2B8B0F}" destId="{96876921-77F4-4E08-9148-E99125692808}" srcOrd="1" destOrd="0" presId="urn:microsoft.com/office/officeart/2009/3/layout/HorizontalOrganizationChart"/>
    <dgm:cxn modelId="{23A29ED8-1E49-DF4E-A8E3-B35F3F32B050}" type="presParOf" srcId="{96876921-77F4-4E08-9148-E99125692808}" destId="{CD82D2C2-9EF5-4CA0-9CEE-9265A38A1F4A}" srcOrd="0" destOrd="0" presId="urn:microsoft.com/office/officeart/2009/3/layout/HorizontalOrganizationChart"/>
    <dgm:cxn modelId="{C52E8181-F1EC-EE4D-B71B-F4626D3783C9}" type="presParOf" srcId="{96876921-77F4-4E08-9148-E99125692808}" destId="{9441C830-A66B-4AFB-9252-8069549D4F0A}" srcOrd="1" destOrd="0" presId="urn:microsoft.com/office/officeart/2009/3/layout/HorizontalOrganizationChart"/>
    <dgm:cxn modelId="{B0744F7C-98F4-014D-82A2-BECDA2C5F126}" type="presParOf" srcId="{9441C830-A66B-4AFB-9252-8069549D4F0A}" destId="{FEAC7974-4462-4948-9F19-4D53C38CC88A}" srcOrd="0" destOrd="0" presId="urn:microsoft.com/office/officeart/2009/3/layout/HorizontalOrganizationChart"/>
    <dgm:cxn modelId="{26790172-28C1-CD45-B02D-9AAA0E2F1F39}" type="presParOf" srcId="{FEAC7974-4462-4948-9F19-4D53C38CC88A}" destId="{22C8BBC7-02FA-4EF0-899A-834C1FEE39E3}" srcOrd="0" destOrd="0" presId="urn:microsoft.com/office/officeart/2009/3/layout/HorizontalOrganizationChart"/>
    <dgm:cxn modelId="{4984A923-72EF-224E-8F53-10484137565B}" type="presParOf" srcId="{FEAC7974-4462-4948-9F19-4D53C38CC88A}" destId="{CBD704CC-8D6F-4C39-AFA6-3825EE74A965}" srcOrd="1" destOrd="0" presId="urn:microsoft.com/office/officeart/2009/3/layout/HorizontalOrganizationChart"/>
    <dgm:cxn modelId="{0AF0793F-8ED3-0945-BF6B-7C41C82ABA82}" type="presParOf" srcId="{9441C830-A66B-4AFB-9252-8069549D4F0A}" destId="{C4FE27A9-6818-468D-8F72-5DEAE64958BC}" srcOrd="1" destOrd="0" presId="urn:microsoft.com/office/officeart/2009/3/layout/HorizontalOrganizationChart"/>
    <dgm:cxn modelId="{51669F8C-705B-CB46-87B9-C2FD769C0343}" type="presParOf" srcId="{9441C830-A66B-4AFB-9252-8069549D4F0A}" destId="{B9E24DCA-DEF6-41DD-8228-40542DF88903}" srcOrd="2" destOrd="0" presId="urn:microsoft.com/office/officeart/2009/3/layout/HorizontalOrganizationChart"/>
    <dgm:cxn modelId="{AB3E0614-10A2-B14D-9DC5-8613D88D6811}" type="presParOf" srcId="{96876921-77F4-4E08-9148-E99125692808}" destId="{72A5A8A1-C34D-4CC9-B014-4EDC4C60B5CB}" srcOrd="2" destOrd="0" presId="urn:microsoft.com/office/officeart/2009/3/layout/HorizontalOrganizationChart"/>
    <dgm:cxn modelId="{9D7286CF-B973-954D-9943-AEAC4AEEEC2D}" type="presParOf" srcId="{96876921-77F4-4E08-9148-E99125692808}" destId="{99464D45-2B22-432F-8F6C-3394CEC310A7}" srcOrd="3" destOrd="0" presId="urn:microsoft.com/office/officeart/2009/3/layout/HorizontalOrganizationChart"/>
    <dgm:cxn modelId="{54EB9E38-5A48-0846-9339-D6DFF271E1B3}" type="presParOf" srcId="{99464D45-2B22-432F-8F6C-3394CEC310A7}" destId="{7EEFA05D-0146-474D-BB41-35A44BBAC0EB}" srcOrd="0" destOrd="0" presId="urn:microsoft.com/office/officeart/2009/3/layout/HorizontalOrganizationChart"/>
    <dgm:cxn modelId="{89EFD45F-3FE9-4943-9007-5D8F9290771F}" type="presParOf" srcId="{7EEFA05D-0146-474D-BB41-35A44BBAC0EB}" destId="{86A07B8D-FF15-4EFF-8681-05A46BF1E797}" srcOrd="0" destOrd="0" presId="urn:microsoft.com/office/officeart/2009/3/layout/HorizontalOrganizationChart"/>
    <dgm:cxn modelId="{31A12EDD-23AE-424B-B66C-BD5E2B29216C}" type="presParOf" srcId="{7EEFA05D-0146-474D-BB41-35A44BBAC0EB}" destId="{A4529214-DB2D-4B21-8831-F60F2A376559}" srcOrd="1" destOrd="0" presId="urn:microsoft.com/office/officeart/2009/3/layout/HorizontalOrganizationChart"/>
    <dgm:cxn modelId="{CB075271-8A6C-4244-8C9E-4F69BCD0B051}" type="presParOf" srcId="{99464D45-2B22-432F-8F6C-3394CEC310A7}" destId="{4C9D6515-EA4F-4DBF-A8FE-0711C70136B1}" srcOrd="1" destOrd="0" presId="urn:microsoft.com/office/officeart/2009/3/layout/HorizontalOrganizationChart"/>
    <dgm:cxn modelId="{A3B06670-9461-CB44-9FA1-5019C6ECF5B9}" type="presParOf" srcId="{99464D45-2B22-432F-8F6C-3394CEC310A7}" destId="{686779DB-34D3-4F60-84B6-A35826FF3C2A}" srcOrd="2" destOrd="0" presId="urn:microsoft.com/office/officeart/2009/3/layout/HorizontalOrganizationChart"/>
    <dgm:cxn modelId="{4165D24C-DD97-C94B-A337-0C10D05F868E}" type="presParOf" srcId="{96876921-77F4-4E08-9148-E99125692808}" destId="{B94BF64B-9716-424E-A851-42E8E7B2B9A7}" srcOrd="4" destOrd="0" presId="urn:microsoft.com/office/officeart/2009/3/layout/HorizontalOrganizationChart"/>
    <dgm:cxn modelId="{C6D9FF12-2615-E74D-A51E-C393C9B5790B}" type="presParOf" srcId="{96876921-77F4-4E08-9148-E99125692808}" destId="{31E814C1-FFDD-BA48-BF9D-F3C8FF892503}" srcOrd="5" destOrd="0" presId="urn:microsoft.com/office/officeart/2009/3/layout/HorizontalOrganizationChart"/>
    <dgm:cxn modelId="{6006288E-CF2C-C846-9EA6-0E7C0DFA4E3B}" type="presParOf" srcId="{31E814C1-FFDD-BA48-BF9D-F3C8FF892503}" destId="{1780440E-D92A-B040-A710-F8D875101E05}" srcOrd="0" destOrd="0" presId="urn:microsoft.com/office/officeart/2009/3/layout/HorizontalOrganizationChart"/>
    <dgm:cxn modelId="{F0B99B95-36C2-8944-86DC-2D7374EC9A84}" type="presParOf" srcId="{1780440E-D92A-B040-A710-F8D875101E05}" destId="{A73C4A40-2D47-BF42-9EF8-B3BEE9451F45}" srcOrd="0" destOrd="0" presId="urn:microsoft.com/office/officeart/2009/3/layout/HorizontalOrganizationChart"/>
    <dgm:cxn modelId="{FA5E1351-6214-4146-8B0F-2D538038739C}" type="presParOf" srcId="{1780440E-D92A-B040-A710-F8D875101E05}" destId="{BCDD8BD9-F9D2-4C44-AB56-5005F5FB7B08}" srcOrd="1" destOrd="0" presId="urn:microsoft.com/office/officeart/2009/3/layout/HorizontalOrganizationChart"/>
    <dgm:cxn modelId="{5EF369DB-2BE6-9140-86DC-51DE386A485B}" type="presParOf" srcId="{31E814C1-FFDD-BA48-BF9D-F3C8FF892503}" destId="{B22D4294-1D49-E046-9CF9-7B480D0762E6}" srcOrd="1" destOrd="0" presId="urn:microsoft.com/office/officeart/2009/3/layout/HorizontalOrganizationChart"/>
    <dgm:cxn modelId="{6FC86DD3-78B7-2949-802F-63AD77EC98AF}" type="presParOf" srcId="{31E814C1-FFDD-BA48-BF9D-F3C8FF892503}" destId="{E1D0C206-488D-6348-BEA7-1FE8B1679EF7}" srcOrd="2" destOrd="0" presId="urn:microsoft.com/office/officeart/2009/3/layout/HorizontalOrganizationChart"/>
    <dgm:cxn modelId="{DF6C4023-E79D-F44B-86E1-DBB4A619FB8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4ED88F0E-356F-D54C-961A-547974EE9195}" type="presOf" srcId="{3FA44A42-E0AE-412C-8071-9A37D30DD567}" destId="{22C8BBC7-02FA-4EF0-899A-834C1FEE39E3}"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DF294819-3713-1944-802B-5CB294751BCF}" type="presOf" srcId="{9AC2E227-803C-4016-BF2C-9291B6CAA290}" destId="{9CD41DA5-A8A9-4189-B933-DCF665F7DF2D}" srcOrd="1" destOrd="0" presId="urn:microsoft.com/office/officeart/2009/3/layout/HorizontalOrganizationChart"/>
    <dgm:cxn modelId="{3861AE45-E7A6-A346-B600-A670946ECBC0}" type="presOf" srcId="{57E64457-75B6-40DF-86BF-80888D7FBBC5}" destId="{72A5A8A1-C34D-4CC9-B014-4EDC4C60B5CB}" srcOrd="0" destOrd="0" presId="urn:microsoft.com/office/officeart/2009/3/layout/HorizontalOrganizationChart"/>
    <dgm:cxn modelId="{940EE24F-2791-A64F-943A-4C45B9A364C8}" type="presOf" srcId="{87585F0D-6A81-F747-99EB-D14B33EBB618}" destId="{A73C4A40-2D47-BF42-9EF8-B3BEE9451F45}" srcOrd="0" destOrd="0" presId="urn:microsoft.com/office/officeart/2009/3/layout/HorizontalOrganizationChart"/>
    <dgm:cxn modelId="{36CE6852-90A9-5148-A287-95864B87748A}" type="presOf" srcId="{7638F483-EC40-4669-A117-0C6040B4A66B}" destId="{A4529214-DB2D-4B21-8831-F60F2A376559}" srcOrd="1" destOrd="0" presId="urn:microsoft.com/office/officeart/2009/3/layout/HorizontalOrganizationChart"/>
    <dgm:cxn modelId="{39DEF15F-490B-7747-A16F-332FD9D06901}" type="presOf" srcId="{9AC2E227-803C-4016-BF2C-9291B6CAA290}" destId="{2A2AFDF2-2568-44F8-842C-3BFD70D9F2B1}" srcOrd="0" destOrd="0" presId="urn:microsoft.com/office/officeart/2009/3/layout/HorizontalOrganizationChart"/>
    <dgm:cxn modelId="{BF246287-BE27-004D-96AC-30CDC2213D1D}"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8E9A07A3-3F21-9848-B3E5-D2C862C265F5}" type="presOf" srcId="{7638F483-EC40-4669-A117-0C6040B4A66B}" destId="{86A07B8D-FF15-4EFF-8681-05A46BF1E797}"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BCEC3EAF-FE30-6B43-8632-A8A41FA295F1}" type="presOf" srcId="{E2369F6E-DA59-4F6E-BD69-6CAA013A82BE}" destId="{CD82D2C2-9EF5-4CA0-9CEE-9265A38A1F4A}" srcOrd="0" destOrd="0" presId="urn:microsoft.com/office/officeart/2009/3/layout/HorizontalOrganizationChart"/>
    <dgm:cxn modelId="{A37F40C7-F234-C744-8281-55903566BA5A}"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131663CE-2FB9-9542-9C56-E6C2A2FDE240}" type="presOf" srcId="{87585F0D-6A81-F747-99EB-D14B33EBB618}" destId="{BCDD8BD9-F9D2-4C44-AB56-5005F5FB7B08}" srcOrd="1" destOrd="0" presId="urn:microsoft.com/office/officeart/2009/3/layout/HorizontalOrganizationChart"/>
    <dgm:cxn modelId="{5A1D81FD-7201-0247-AA4F-01BAEADB55BD}" type="presOf" srcId="{3FA44A42-E0AE-412C-8071-9A37D30DD567}" destId="{CBD704CC-8D6F-4C39-AFA6-3825EE74A965}" srcOrd="1" destOrd="0" presId="urn:microsoft.com/office/officeart/2009/3/layout/HorizontalOrganizationChart"/>
    <dgm:cxn modelId="{9F77CAFE-7C10-0543-B653-DF9F3496B6C7}" type="presParOf" srcId="{18DB143D-9E27-4E02-AFA5-F665953CBC10}" destId="{07E01157-B979-4F6B-B892-75DB2A2B8B0F}" srcOrd="0" destOrd="0" presId="urn:microsoft.com/office/officeart/2009/3/layout/HorizontalOrganizationChart"/>
    <dgm:cxn modelId="{4749E229-A293-A042-8133-765CA32361E3}" type="presParOf" srcId="{07E01157-B979-4F6B-B892-75DB2A2B8B0F}" destId="{F686C23F-604E-4653-B2CB-27DBB6BED631}" srcOrd="0" destOrd="0" presId="urn:microsoft.com/office/officeart/2009/3/layout/HorizontalOrganizationChart"/>
    <dgm:cxn modelId="{24163C23-D4F8-1F48-A7FA-B245EFFA43D8}" type="presParOf" srcId="{F686C23F-604E-4653-B2CB-27DBB6BED631}" destId="{2A2AFDF2-2568-44F8-842C-3BFD70D9F2B1}" srcOrd="0" destOrd="0" presId="urn:microsoft.com/office/officeart/2009/3/layout/HorizontalOrganizationChart"/>
    <dgm:cxn modelId="{A2BA847F-0B9D-A244-BA56-6252E150CDCB}" type="presParOf" srcId="{F686C23F-604E-4653-B2CB-27DBB6BED631}" destId="{9CD41DA5-A8A9-4189-B933-DCF665F7DF2D}" srcOrd="1" destOrd="0" presId="urn:microsoft.com/office/officeart/2009/3/layout/HorizontalOrganizationChart"/>
    <dgm:cxn modelId="{74174C88-1779-1146-8851-33189DA25A3D}" type="presParOf" srcId="{07E01157-B979-4F6B-B892-75DB2A2B8B0F}" destId="{96876921-77F4-4E08-9148-E99125692808}" srcOrd="1" destOrd="0" presId="urn:microsoft.com/office/officeart/2009/3/layout/HorizontalOrganizationChart"/>
    <dgm:cxn modelId="{455F91A4-DDD1-B943-BD9A-A7B45D27AF69}" type="presParOf" srcId="{96876921-77F4-4E08-9148-E99125692808}" destId="{CD82D2C2-9EF5-4CA0-9CEE-9265A38A1F4A}" srcOrd="0" destOrd="0" presId="urn:microsoft.com/office/officeart/2009/3/layout/HorizontalOrganizationChart"/>
    <dgm:cxn modelId="{F26B318C-2FC7-6F42-911E-CEEB8F7D405B}" type="presParOf" srcId="{96876921-77F4-4E08-9148-E99125692808}" destId="{9441C830-A66B-4AFB-9252-8069549D4F0A}" srcOrd="1" destOrd="0" presId="urn:microsoft.com/office/officeart/2009/3/layout/HorizontalOrganizationChart"/>
    <dgm:cxn modelId="{CB31EF45-7ACC-644A-90A6-7EE73F1B7C36}" type="presParOf" srcId="{9441C830-A66B-4AFB-9252-8069549D4F0A}" destId="{FEAC7974-4462-4948-9F19-4D53C38CC88A}" srcOrd="0" destOrd="0" presId="urn:microsoft.com/office/officeart/2009/3/layout/HorizontalOrganizationChart"/>
    <dgm:cxn modelId="{089EE3A0-EDAF-7149-BC2F-3A5C36009D32}" type="presParOf" srcId="{FEAC7974-4462-4948-9F19-4D53C38CC88A}" destId="{22C8BBC7-02FA-4EF0-899A-834C1FEE39E3}" srcOrd="0" destOrd="0" presId="urn:microsoft.com/office/officeart/2009/3/layout/HorizontalOrganizationChart"/>
    <dgm:cxn modelId="{43882C26-E76A-BE48-9617-48CD623D8752}" type="presParOf" srcId="{FEAC7974-4462-4948-9F19-4D53C38CC88A}" destId="{CBD704CC-8D6F-4C39-AFA6-3825EE74A965}" srcOrd="1" destOrd="0" presId="urn:microsoft.com/office/officeart/2009/3/layout/HorizontalOrganizationChart"/>
    <dgm:cxn modelId="{EC0DF387-FCBC-4048-A462-40076BE778E7}" type="presParOf" srcId="{9441C830-A66B-4AFB-9252-8069549D4F0A}" destId="{C4FE27A9-6818-468D-8F72-5DEAE64958BC}" srcOrd="1" destOrd="0" presId="urn:microsoft.com/office/officeart/2009/3/layout/HorizontalOrganizationChart"/>
    <dgm:cxn modelId="{68D085F2-EFE9-D84F-8223-33858DBFE0D6}" type="presParOf" srcId="{9441C830-A66B-4AFB-9252-8069549D4F0A}" destId="{B9E24DCA-DEF6-41DD-8228-40542DF88903}" srcOrd="2" destOrd="0" presId="urn:microsoft.com/office/officeart/2009/3/layout/HorizontalOrganizationChart"/>
    <dgm:cxn modelId="{A8173DFE-96BF-D24D-9D31-BF8600133B62}" type="presParOf" srcId="{96876921-77F4-4E08-9148-E99125692808}" destId="{72A5A8A1-C34D-4CC9-B014-4EDC4C60B5CB}" srcOrd="2" destOrd="0" presId="urn:microsoft.com/office/officeart/2009/3/layout/HorizontalOrganizationChart"/>
    <dgm:cxn modelId="{2B38651C-064C-9141-9FCC-4D6B127353CA}" type="presParOf" srcId="{96876921-77F4-4E08-9148-E99125692808}" destId="{99464D45-2B22-432F-8F6C-3394CEC310A7}" srcOrd="3" destOrd="0" presId="urn:microsoft.com/office/officeart/2009/3/layout/HorizontalOrganizationChart"/>
    <dgm:cxn modelId="{9B939D6A-D951-4646-BACF-97801F3E63DD}" type="presParOf" srcId="{99464D45-2B22-432F-8F6C-3394CEC310A7}" destId="{7EEFA05D-0146-474D-BB41-35A44BBAC0EB}" srcOrd="0" destOrd="0" presId="urn:microsoft.com/office/officeart/2009/3/layout/HorizontalOrganizationChart"/>
    <dgm:cxn modelId="{DDC4A869-3453-8E4E-81F2-691DD0B7C799}" type="presParOf" srcId="{7EEFA05D-0146-474D-BB41-35A44BBAC0EB}" destId="{86A07B8D-FF15-4EFF-8681-05A46BF1E797}" srcOrd="0" destOrd="0" presId="urn:microsoft.com/office/officeart/2009/3/layout/HorizontalOrganizationChart"/>
    <dgm:cxn modelId="{0A7F1876-EDFB-4F41-8340-A23B1E0C5238}" type="presParOf" srcId="{7EEFA05D-0146-474D-BB41-35A44BBAC0EB}" destId="{A4529214-DB2D-4B21-8831-F60F2A376559}" srcOrd="1" destOrd="0" presId="urn:microsoft.com/office/officeart/2009/3/layout/HorizontalOrganizationChart"/>
    <dgm:cxn modelId="{BC3A4A22-5C53-8C42-A2B9-869FB3A358C3}" type="presParOf" srcId="{99464D45-2B22-432F-8F6C-3394CEC310A7}" destId="{4C9D6515-EA4F-4DBF-A8FE-0711C70136B1}" srcOrd="1" destOrd="0" presId="urn:microsoft.com/office/officeart/2009/3/layout/HorizontalOrganizationChart"/>
    <dgm:cxn modelId="{54CA0B64-8421-4B4F-9246-6246A56E1997}" type="presParOf" srcId="{99464D45-2B22-432F-8F6C-3394CEC310A7}" destId="{686779DB-34D3-4F60-84B6-A35826FF3C2A}" srcOrd="2" destOrd="0" presId="urn:microsoft.com/office/officeart/2009/3/layout/HorizontalOrganizationChart"/>
    <dgm:cxn modelId="{C7F28D9A-74B1-C842-AB5E-76E0709A4B2F}" type="presParOf" srcId="{96876921-77F4-4E08-9148-E99125692808}" destId="{B94BF64B-9716-424E-A851-42E8E7B2B9A7}" srcOrd="4" destOrd="0" presId="urn:microsoft.com/office/officeart/2009/3/layout/HorizontalOrganizationChart"/>
    <dgm:cxn modelId="{2579B108-0C7E-524A-B024-C4711CD7DF34}" type="presParOf" srcId="{96876921-77F4-4E08-9148-E99125692808}" destId="{31E814C1-FFDD-BA48-BF9D-F3C8FF892503}" srcOrd="5" destOrd="0" presId="urn:microsoft.com/office/officeart/2009/3/layout/HorizontalOrganizationChart"/>
    <dgm:cxn modelId="{72A2F660-3FAB-5049-AE67-60D3F4D39D8C}" type="presParOf" srcId="{31E814C1-FFDD-BA48-BF9D-F3C8FF892503}" destId="{1780440E-D92A-B040-A710-F8D875101E05}" srcOrd="0" destOrd="0" presId="urn:microsoft.com/office/officeart/2009/3/layout/HorizontalOrganizationChart"/>
    <dgm:cxn modelId="{AA368758-B6FB-2E47-9609-170342382D9B}" type="presParOf" srcId="{1780440E-D92A-B040-A710-F8D875101E05}" destId="{A73C4A40-2D47-BF42-9EF8-B3BEE9451F45}" srcOrd="0" destOrd="0" presId="urn:microsoft.com/office/officeart/2009/3/layout/HorizontalOrganizationChart"/>
    <dgm:cxn modelId="{E00289B5-A652-BA42-990B-5BA7E228865C}" type="presParOf" srcId="{1780440E-D92A-B040-A710-F8D875101E05}" destId="{BCDD8BD9-F9D2-4C44-AB56-5005F5FB7B08}" srcOrd="1" destOrd="0" presId="urn:microsoft.com/office/officeart/2009/3/layout/HorizontalOrganizationChart"/>
    <dgm:cxn modelId="{AD70612C-00A9-9848-81A8-2101419DB861}" type="presParOf" srcId="{31E814C1-FFDD-BA48-BF9D-F3C8FF892503}" destId="{B22D4294-1D49-E046-9CF9-7B480D0762E6}" srcOrd="1" destOrd="0" presId="urn:microsoft.com/office/officeart/2009/3/layout/HorizontalOrganizationChart"/>
    <dgm:cxn modelId="{BFAA03CE-00DF-3A4B-A53A-474F33E6BA84}" type="presParOf" srcId="{31E814C1-FFDD-BA48-BF9D-F3C8FF892503}" destId="{E1D0C206-488D-6348-BEA7-1FE8B1679EF7}" srcOrd="2" destOrd="0" presId="urn:microsoft.com/office/officeart/2009/3/layout/HorizontalOrganizationChart"/>
    <dgm:cxn modelId="{6C463323-82F0-DA4F-9895-D8A5042E5B0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C8766817-BA43-174A-A6F5-83EC28079FE7}" type="presOf" srcId="{57E64457-75B6-40DF-86BF-80888D7FBBC5}" destId="{72A5A8A1-C34D-4CC9-B014-4EDC4C60B5CB}" srcOrd="0" destOrd="0" presId="urn:microsoft.com/office/officeart/2009/3/layout/HorizontalOrganizationChart"/>
    <dgm:cxn modelId="{A7D1ED4F-C6A0-2B4F-BB36-DDF42E0639EB}" type="presOf" srcId="{3FA44A42-E0AE-412C-8071-9A37D30DD567}" destId="{22C8BBC7-02FA-4EF0-899A-834C1FEE39E3}" srcOrd="0" destOrd="0" presId="urn:microsoft.com/office/officeart/2009/3/layout/HorizontalOrganizationChart"/>
    <dgm:cxn modelId="{1D1A905A-788B-3E42-BED5-36977E6D932E}" type="presOf" srcId="{E2369F6E-DA59-4F6E-BD69-6CAA013A82BE}" destId="{CD82D2C2-9EF5-4CA0-9CEE-9265A38A1F4A}" srcOrd="0" destOrd="0" presId="urn:microsoft.com/office/officeart/2009/3/layout/HorizontalOrganizationChart"/>
    <dgm:cxn modelId="{85E15674-4982-0D4F-BA3B-B50A534672BF}"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FC236CA0-10E2-6840-91C5-11EB0A41388D}" type="presOf" srcId="{9AC2E227-803C-4016-BF2C-9291B6CAA290}" destId="{2A2AFDF2-2568-44F8-842C-3BFD70D9F2B1}" srcOrd="0" destOrd="0" presId="urn:microsoft.com/office/officeart/2009/3/layout/HorizontalOrganizationChart"/>
    <dgm:cxn modelId="{6FB932A4-E5C5-BF43-9D1F-FCDFF683536E}" type="presOf" srcId="{7638F483-EC40-4669-A117-0C6040B4A66B}" destId="{A4529214-DB2D-4B21-8831-F60F2A376559}"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1214D9BF-6D0B-9F48-9911-E1FCDCAF924D}" type="presOf" srcId="{87585F0D-6A81-F747-99EB-D14B33EBB618}" destId="{BCDD8BD9-F9D2-4C44-AB56-5005F5FB7B08}" srcOrd="1" destOrd="0" presId="urn:microsoft.com/office/officeart/2009/3/layout/HorizontalOrganizationChart"/>
    <dgm:cxn modelId="{969865C7-7F2F-5649-8223-87D316B12074}"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CA62FCF-B922-B54C-A136-A293138F23F4}" type="presOf" srcId="{7638F483-EC40-4669-A117-0C6040B4A66B}" destId="{86A07B8D-FF15-4EFF-8681-05A46BF1E797}" srcOrd="0" destOrd="0" presId="urn:microsoft.com/office/officeart/2009/3/layout/HorizontalOrganizationChart"/>
    <dgm:cxn modelId="{D733E2D3-7721-804F-AE6B-DA0AEF94BE6A}" type="presOf" srcId="{9AC2E227-803C-4016-BF2C-9291B6CAA290}" destId="{9CD41DA5-A8A9-4189-B933-DCF665F7DF2D}" srcOrd="1" destOrd="0" presId="urn:microsoft.com/office/officeart/2009/3/layout/HorizontalOrganizationChart"/>
    <dgm:cxn modelId="{898639E4-2A3D-8543-8012-3529AF9A61F1}" type="presOf" srcId="{18A5DCF8-381A-9740-A1DC-D1A5033A3647}" destId="{B94BF64B-9716-424E-A851-42E8E7B2B9A7}" srcOrd="0" destOrd="0" presId="urn:microsoft.com/office/officeart/2009/3/layout/HorizontalOrganizationChart"/>
    <dgm:cxn modelId="{157ED7E4-A4B3-F54F-87FA-91B4D1C1AE88}" type="presOf" srcId="{87585F0D-6A81-F747-99EB-D14B33EBB618}" destId="{A73C4A40-2D47-BF42-9EF8-B3BEE9451F45}" srcOrd="0" destOrd="0" presId="urn:microsoft.com/office/officeart/2009/3/layout/HorizontalOrganizationChart"/>
    <dgm:cxn modelId="{77151B5F-823C-0044-9B53-57C1A1E49ACA}" type="presParOf" srcId="{18DB143D-9E27-4E02-AFA5-F665953CBC10}" destId="{07E01157-B979-4F6B-B892-75DB2A2B8B0F}" srcOrd="0" destOrd="0" presId="urn:microsoft.com/office/officeart/2009/3/layout/HorizontalOrganizationChart"/>
    <dgm:cxn modelId="{37BE5800-E45E-B14B-ADA0-DD8F78114ECA}" type="presParOf" srcId="{07E01157-B979-4F6B-B892-75DB2A2B8B0F}" destId="{F686C23F-604E-4653-B2CB-27DBB6BED631}" srcOrd="0" destOrd="0" presId="urn:microsoft.com/office/officeart/2009/3/layout/HorizontalOrganizationChart"/>
    <dgm:cxn modelId="{8BA3044D-02CA-944E-84AB-C240D23CD71F}" type="presParOf" srcId="{F686C23F-604E-4653-B2CB-27DBB6BED631}" destId="{2A2AFDF2-2568-44F8-842C-3BFD70D9F2B1}" srcOrd="0" destOrd="0" presId="urn:microsoft.com/office/officeart/2009/3/layout/HorizontalOrganizationChart"/>
    <dgm:cxn modelId="{A75FC9B4-0BB3-DB4F-B571-C034F70EB714}" type="presParOf" srcId="{F686C23F-604E-4653-B2CB-27DBB6BED631}" destId="{9CD41DA5-A8A9-4189-B933-DCF665F7DF2D}" srcOrd="1" destOrd="0" presId="urn:microsoft.com/office/officeart/2009/3/layout/HorizontalOrganizationChart"/>
    <dgm:cxn modelId="{0C6506D5-3BD7-D04C-AFAC-A94869F4BAD0}" type="presParOf" srcId="{07E01157-B979-4F6B-B892-75DB2A2B8B0F}" destId="{96876921-77F4-4E08-9148-E99125692808}" srcOrd="1" destOrd="0" presId="urn:microsoft.com/office/officeart/2009/3/layout/HorizontalOrganizationChart"/>
    <dgm:cxn modelId="{4DED8BDB-E2A1-F44D-A73D-F7C390D6608F}" type="presParOf" srcId="{96876921-77F4-4E08-9148-E99125692808}" destId="{CD82D2C2-9EF5-4CA0-9CEE-9265A38A1F4A}" srcOrd="0" destOrd="0" presId="urn:microsoft.com/office/officeart/2009/3/layout/HorizontalOrganizationChart"/>
    <dgm:cxn modelId="{10893E21-1952-C24C-8C74-93E564720323}" type="presParOf" srcId="{96876921-77F4-4E08-9148-E99125692808}" destId="{9441C830-A66B-4AFB-9252-8069549D4F0A}" srcOrd="1" destOrd="0" presId="urn:microsoft.com/office/officeart/2009/3/layout/HorizontalOrganizationChart"/>
    <dgm:cxn modelId="{ECD127B9-2E9F-7246-BFA5-F150B927B1D6}" type="presParOf" srcId="{9441C830-A66B-4AFB-9252-8069549D4F0A}" destId="{FEAC7974-4462-4948-9F19-4D53C38CC88A}" srcOrd="0" destOrd="0" presId="urn:microsoft.com/office/officeart/2009/3/layout/HorizontalOrganizationChart"/>
    <dgm:cxn modelId="{89215FE1-B769-C246-9AB0-D7E67B67527D}" type="presParOf" srcId="{FEAC7974-4462-4948-9F19-4D53C38CC88A}" destId="{22C8BBC7-02FA-4EF0-899A-834C1FEE39E3}" srcOrd="0" destOrd="0" presId="urn:microsoft.com/office/officeart/2009/3/layout/HorizontalOrganizationChart"/>
    <dgm:cxn modelId="{FA9D84DC-AADC-494D-BC6E-6BAB3EE1F309}" type="presParOf" srcId="{FEAC7974-4462-4948-9F19-4D53C38CC88A}" destId="{CBD704CC-8D6F-4C39-AFA6-3825EE74A965}" srcOrd="1" destOrd="0" presId="urn:microsoft.com/office/officeart/2009/3/layout/HorizontalOrganizationChart"/>
    <dgm:cxn modelId="{E3A37C8D-C2FB-634C-9837-343B31F71A2E}" type="presParOf" srcId="{9441C830-A66B-4AFB-9252-8069549D4F0A}" destId="{C4FE27A9-6818-468D-8F72-5DEAE64958BC}" srcOrd="1" destOrd="0" presId="urn:microsoft.com/office/officeart/2009/3/layout/HorizontalOrganizationChart"/>
    <dgm:cxn modelId="{0A88BBDD-36BF-894B-B2A1-838AB0895507}" type="presParOf" srcId="{9441C830-A66B-4AFB-9252-8069549D4F0A}" destId="{B9E24DCA-DEF6-41DD-8228-40542DF88903}" srcOrd="2" destOrd="0" presId="urn:microsoft.com/office/officeart/2009/3/layout/HorizontalOrganizationChart"/>
    <dgm:cxn modelId="{EF091B10-3275-8B47-B699-9310E0B8CE13}" type="presParOf" srcId="{96876921-77F4-4E08-9148-E99125692808}" destId="{72A5A8A1-C34D-4CC9-B014-4EDC4C60B5CB}" srcOrd="2" destOrd="0" presId="urn:microsoft.com/office/officeart/2009/3/layout/HorizontalOrganizationChart"/>
    <dgm:cxn modelId="{6D093B74-5F1C-384C-A96E-8C9B648989F7}" type="presParOf" srcId="{96876921-77F4-4E08-9148-E99125692808}" destId="{99464D45-2B22-432F-8F6C-3394CEC310A7}" srcOrd="3" destOrd="0" presId="urn:microsoft.com/office/officeart/2009/3/layout/HorizontalOrganizationChart"/>
    <dgm:cxn modelId="{3DB7B09A-DA3C-544E-9DD5-B8F7748C7C35}" type="presParOf" srcId="{99464D45-2B22-432F-8F6C-3394CEC310A7}" destId="{7EEFA05D-0146-474D-BB41-35A44BBAC0EB}" srcOrd="0" destOrd="0" presId="urn:microsoft.com/office/officeart/2009/3/layout/HorizontalOrganizationChart"/>
    <dgm:cxn modelId="{67536227-B6EE-7A46-88F0-953784129B20}" type="presParOf" srcId="{7EEFA05D-0146-474D-BB41-35A44BBAC0EB}" destId="{86A07B8D-FF15-4EFF-8681-05A46BF1E797}" srcOrd="0" destOrd="0" presId="urn:microsoft.com/office/officeart/2009/3/layout/HorizontalOrganizationChart"/>
    <dgm:cxn modelId="{2EC9BC23-823E-B040-84FB-17B50B1C913B}" type="presParOf" srcId="{7EEFA05D-0146-474D-BB41-35A44BBAC0EB}" destId="{A4529214-DB2D-4B21-8831-F60F2A376559}" srcOrd="1" destOrd="0" presId="urn:microsoft.com/office/officeart/2009/3/layout/HorizontalOrganizationChart"/>
    <dgm:cxn modelId="{F963056E-0D52-6D43-B5E2-93BD56FB3B1C}" type="presParOf" srcId="{99464D45-2B22-432F-8F6C-3394CEC310A7}" destId="{4C9D6515-EA4F-4DBF-A8FE-0711C70136B1}" srcOrd="1" destOrd="0" presId="urn:microsoft.com/office/officeart/2009/3/layout/HorizontalOrganizationChart"/>
    <dgm:cxn modelId="{A3FC376A-8BA3-524A-B21D-E8BD8FEFC583}" type="presParOf" srcId="{99464D45-2B22-432F-8F6C-3394CEC310A7}" destId="{686779DB-34D3-4F60-84B6-A35826FF3C2A}" srcOrd="2" destOrd="0" presId="urn:microsoft.com/office/officeart/2009/3/layout/HorizontalOrganizationChart"/>
    <dgm:cxn modelId="{92603602-F2D1-A245-86D8-4AB6C2DF36A8}" type="presParOf" srcId="{96876921-77F4-4E08-9148-E99125692808}" destId="{B94BF64B-9716-424E-A851-42E8E7B2B9A7}" srcOrd="4" destOrd="0" presId="urn:microsoft.com/office/officeart/2009/3/layout/HorizontalOrganizationChart"/>
    <dgm:cxn modelId="{2347C8A9-F46C-214D-B14C-1725DF4D272D}" type="presParOf" srcId="{96876921-77F4-4E08-9148-E99125692808}" destId="{31E814C1-FFDD-BA48-BF9D-F3C8FF892503}" srcOrd="5" destOrd="0" presId="urn:microsoft.com/office/officeart/2009/3/layout/HorizontalOrganizationChart"/>
    <dgm:cxn modelId="{64EDCB8F-C83F-F042-A83D-1B99F6AEAF5B}" type="presParOf" srcId="{31E814C1-FFDD-BA48-BF9D-F3C8FF892503}" destId="{1780440E-D92A-B040-A710-F8D875101E05}" srcOrd="0" destOrd="0" presId="urn:microsoft.com/office/officeart/2009/3/layout/HorizontalOrganizationChart"/>
    <dgm:cxn modelId="{8107F24A-82BA-3D43-829C-DF337B9471C8}" type="presParOf" srcId="{1780440E-D92A-B040-A710-F8D875101E05}" destId="{A73C4A40-2D47-BF42-9EF8-B3BEE9451F45}" srcOrd="0" destOrd="0" presId="urn:microsoft.com/office/officeart/2009/3/layout/HorizontalOrganizationChart"/>
    <dgm:cxn modelId="{2CD8C013-A5E9-3B40-8DA5-69921BB96777}" type="presParOf" srcId="{1780440E-D92A-B040-A710-F8D875101E05}" destId="{BCDD8BD9-F9D2-4C44-AB56-5005F5FB7B08}" srcOrd="1" destOrd="0" presId="urn:microsoft.com/office/officeart/2009/3/layout/HorizontalOrganizationChart"/>
    <dgm:cxn modelId="{FE4FB65A-55E1-DC4F-B93E-5259B5F59EEE}" type="presParOf" srcId="{31E814C1-FFDD-BA48-BF9D-F3C8FF892503}" destId="{B22D4294-1D49-E046-9CF9-7B480D0762E6}" srcOrd="1" destOrd="0" presId="urn:microsoft.com/office/officeart/2009/3/layout/HorizontalOrganizationChart"/>
    <dgm:cxn modelId="{7445A3AF-E917-B042-94C7-7F4D0B609A5A}" type="presParOf" srcId="{31E814C1-FFDD-BA48-BF9D-F3C8FF892503}" destId="{E1D0C206-488D-6348-BEA7-1FE8B1679EF7}" srcOrd="2" destOrd="0" presId="urn:microsoft.com/office/officeart/2009/3/layout/HorizontalOrganizationChart"/>
    <dgm:cxn modelId="{AD5C8841-F94F-9448-B9B6-0D300B7F2A9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7F069002-FE67-6743-8B92-797DF62ABC27}" type="presOf" srcId="{F05BBA42-D7AF-4BA0-8C3F-85B1FE28E48F}" destId="{18DB143D-9E27-4E02-AFA5-F665953CBC10}"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2720D916-53AF-D340-AB83-F6114244C98D}" type="presOf" srcId="{87585F0D-6A81-F747-99EB-D14B33EBB618}" destId="{BCDD8BD9-F9D2-4C44-AB56-5005F5FB7B08}" srcOrd="1" destOrd="0" presId="urn:microsoft.com/office/officeart/2009/3/layout/HorizontalOrganizationChart"/>
    <dgm:cxn modelId="{1D8B6E1C-779B-E24E-BEF6-94F8EA7D3FE3}" type="presOf" srcId="{7638F483-EC40-4669-A117-0C6040B4A66B}" destId="{86A07B8D-FF15-4EFF-8681-05A46BF1E797}" srcOrd="0" destOrd="0" presId="urn:microsoft.com/office/officeart/2009/3/layout/HorizontalOrganizationChart"/>
    <dgm:cxn modelId="{4038B13A-96A1-844D-9C91-7D85A4F9DBB3}" type="presOf" srcId="{7638F483-EC40-4669-A117-0C6040B4A66B}" destId="{A4529214-DB2D-4B21-8831-F60F2A376559}" srcOrd="1" destOrd="0" presId="urn:microsoft.com/office/officeart/2009/3/layout/HorizontalOrganizationChart"/>
    <dgm:cxn modelId="{5824AD5A-DE43-5343-B8B0-B69089D74634}" type="presOf" srcId="{9AC2E227-803C-4016-BF2C-9291B6CAA290}" destId="{9CD41DA5-A8A9-4189-B933-DCF665F7DF2D}" srcOrd="1" destOrd="0" presId="urn:microsoft.com/office/officeart/2009/3/layout/HorizontalOrganizationChart"/>
    <dgm:cxn modelId="{1DEBF26C-E89C-B742-8D10-48D0AF500266}" type="presOf" srcId="{9AC2E227-803C-4016-BF2C-9291B6CAA290}" destId="{2A2AFDF2-2568-44F8-842C-3BFD70D9F2B1}" srcOrd="0" destOrd="0" presId="urn:microsoft.com/office/officeart/2009/3/layout/HorizontalOrganizationChart"/>
    <dgm:cxn modelId="{D83AEE76-4F16-AD44-9A49-FD058F995E54}" type="presOf" srcId="{E2369F6E-DA59-4F6E-BD69-6CAA013A82BE}" destId="{CD82D2C2-9EF5-4CA0-9CEE-9265A38A1F4A}" srcOrd="0" destOrd="0" presId="urn:microsoft.com/office/officeart/2009/3/layout/HorizontalOrganizationChart"/>
    <dgm:cxn modelId="{A9B8217A-51A5-8140-A693-363CF64AD9F8}" type="presOf" srcId="{3FA44A42-E0AE-412C-8071-9A37D30DD567}" destId="{CBD704CC-8D6F-4C39-AFA6-3825EE74A965}" srcOrd="1" destOrd="0" presId="urn:microsoft.com/office/officeart/2009/3/layout/HorizontalOrganizationChart"/>
    <dgm:cxn modelId="{B216237D-31DC-A44F-BD09-491CE732D776}"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ABDE1CB7-4FCE-2443-BC47-ADC4142FFFAA}" type="presOf" srcId="{18A5DCF8-381A-9740-A1DC-D1A5033A3647}" destId="{B94BF64B-9716-424E-A851-42E8E7B2B9A7}" srcOrd="0" destOrd="0" presId="urn:microsoft.com/office/officeart/2009/3/layout/HorizontalOrganizationChart"/>
    <dgm:cxn modelId="{BFD53ABB-888A-8740-924D-1540D6736430}"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93B03ED8-8BED-9848-B803-6BFC0C75B064}" type="presOf" srcId="{87585F0D-6A81-F747-99EB-D14B33EBB618}" destId="{A73C4A40-2D47-BF42-9EF8-B3BEE9451F45}" srcOrd="0" destOrd="0" presId="urn:microsoft.com/office/officeart/2009/3/layout/HorizontalOrganizationChart"/>
    <dgm:cxn modelId="{60CF40AA-FE86-EB43-A237-8621B7EBADAA}" type="presParOf" srcId="{18DB143D-9E27-4E02-AFA5-F665953CBC10}" destId="{07E01157-B979-4F6B-B892-75DB2A2B8B0F}" srcOrd="0" destOrd="0" presId="urn:microsoft.com/office/officeart/2009/3/layout/HorizontalOrganizationChart"/>
    <dgm:cxn modelId="{F7CC9A1C-08DC-314D-B3C7-C028CBEB8E4E}" type="presParOf" srcId="{07E01157-B979-4F6B-B892-75DB2A2B8B0F}" destId="{F686C23F-604E-4653-B2CB-27DBB6BED631}" srcOrd="0" destOrd="0" presId="urn:microsoft.com/office/officeart/2009/3/layout/HorizontalOrganizationChart"/>
    <dgm:cxn modelId="{86EAB008-9228-3F48-8039-159A911EC9DB}" type="presParOf" srcId="{F686C23F-604E-4653-B2CB-27DBB6BED631}" destId="{2A2AFDF2-2568-44F8-842C-3BFD70D9F2B1}" srcOrd="0" destOrd="0" presId="urn:microsoft.com/office/officeart/2009/3/layout/HorizontalOrganizationChart"/>
    <dgm:cxn modelId="{E5E54BF6-5143-0C48-A689-B84D285BACC5}" type="presParOf" srcId="{F686C23F-604E-4653-B2CB-27DBB6BED631}" destId="{9CD41DA5-A8A9-4189-B933-DCF665F7DF2D}" srcOrd="1" destOrd="0" presId="urn:microsoft.com/office/officeart/2009/3/layout/HorizontalOrganizationChart"/>
    <dgm:cxn modelId="{A39AFE56-95EB-FB42-99F1-F7EB02B3EEBD}" type="presParOf" srcId="{07E01157-B979-4F6B-B892-75DB2A2B8B0F}" destId="{96876921-77F4-4E08-9148-E99125692808}" srcOrd="1" destOrd="0" presId="urn:microsoft.com/office/officeart/2009/3/layout/HorizontalOrganizationChart"/>
    <dgm:cxn modelId="{974CB1A0-1DD2-5C4E-869B-AE39F105D909}" type="presParOf" srcId="{96876921-77F4-4E08-9148-E99125692808}" destId="{CD82D2C2-9EF5-4CA0-9CEE-9265A38A1F4A}" srcOrd="0" destOrd="0" presId="urn:microsoft.com/office/officeart/2009/3/layout/HorizontalOrganizationChart"/>
    <dgm:cxn modelId="{8F1C9AE4-8D03-F545-9725-74A4CC4B2DF1}" type="presParOf" srcId="{96876921-77F4-4E08-9148-E99125692808}" destId="{9441C830-A66B-4AFB-9252-8069549D4F0A}" srcOrd="1" destOrd="0" presId="urn:microsoft.com/office/officeart/2009/3/layout/HorizontalOrganizationChart"/>
    <dgm:cxn modelId="{097B1253-EA32-1C47-BFA9-DF4AC9B17139}" type="presParOf" srcId="{9441C830-A66B-4AFB-9252-8069549D4F0A}" destId="{FEAC7974-4462-4948-9F19-4D53C38CC88A}" srcOrd="0" destOrd="0" presId="urn:microsoft.com/office/officeart/2009/3/layout/HorizontalOrganizationChart"/>
    <dgm:cxn modelId="{ED7400EB-AACD-454A-BFDD-18DC3983E884}" type="presParOf" srcId="{FEAC7974-4462-4948-9F19-4D53C38CC88A}" destId="{22C8BBC7-02FA-4EF0-899A-834C1FEE39E3}" srcOrd="0" destOrd="0" presId="urn:microsoft.com/office/officeart/2009/3/layout/HorizontalOrganizationChart"/>
    <dgm:cxn modelId="{70CD8BBD-0F1D-4747-8693-942ABDD9F4F5}" type="presParOf" srcId="{FEAC7974-4462-4948-9F19-4D53C38CC88A}" destId="{CBD704CC-8D6F-4C39-AFA6-3825EE74A965}" srcOrd="1" destOrd="0" presId="urn:microsoft.com/office/officeart/2009/3/layout/HorizontalOrganizationChart"/>
    <dgm:cxn modelId="{2C8D3968-8D9C-C948-B95A-B6657810DC29}" type="presParOf" srcId="{9441C830-A66B-4AFB-9252-8069549D4F0A}" destId="{C4FE27A9-6818-468D-8F72-5DEAE64958BC}" srcOrd="1" destOrd="0" presId="urn:microsoft.com/office/officeart/2009/3/layout/HorizontalOrganizationChart"/>
    <dgm:cxn modelId="{E40D3399-AA53-2848-983E-2F3CAF8127BA}" type="presParOf" srcId="{9441C830-A66B-4AFB-9252-8069549D4F0A}" destId="{B9E24DCA-DEF6-41DD-8228-40542DF88903}" srcOrd="2" destOrd="0" presId="urn:microsoft.com/office/officeart/2009/3/layout/HorizontalOrganizationChart"/>
    <dgm:cxn modelId="{F91CBB03-BA4C-0D46-9341-BB8580E59507}" type="presParOf" srcId="{96876921-77F4-4E08-9148-E99125692808}" destId="{72A5A8A1-C34D-4CC9-B014-4EDC4C60B5CB}" srcOrd="2" destOrd="0" presId="urn:microsoft.com/office/officeart/2009/3/layout/HorizontalOrganizationChart"/>
    <dgm:cxn modelId="{1C3EFF07-12EA-624A-A5CD-7F4F3AAE21E4}" type="presParOf" srcId="{96876921-77F4-4E08-9148-E99125692808}" destId="{99464D45-2B22-432F-8F6C-3394CEC310A7}" srcOrd="3" destOrd="0" presId="urn:microsoft.com/office/officeart/2009/3/layout/HorizontalOrganizationChart"/>
    <dgm:cxn modelId="{2D74B831-F250-E84B-997E-26BD357981E9}" type="presParOf" srcId="{99464D45-2B22-432F-8F6C-3394CEC310A7}" destId="{7EEFA05D-0146-474D-BB41-35A44BBAC0EB}" srcOrd="0" destOrd="0" presId="urn:microsoft.com/office/officeart/2009/3/layout/HorizontalOrganizationChart"/>
    <dgm:cxn modelId="{4430E872-4B3E-FC47-8AFE-38C59DBB5DF5}" type="presParOf" srcId="{7EEFA05D-0146-474D-BB41-35A44BBAC0EB}" destId="{86A07B8D-FF15-4EFF-8681-05A46BF1E797}" srcOrd="0" destOrd="0" presId="urn:microsoft.com/office/officeart/2009/3/layout/HorizontalOrganizationChart"/>
    <dgm:cxn modelId="{5BA22DB9-D6A0-324B-AFEB-44B87FC6E9B1}" type="presParOf" srcId="{7EEFA05D-0146-474D-BB41-35A44BBAC0EB}" destId="{A4529214-DB2D-4B21-8831-F60F2A376559}" srcOrd="1" destOrd="0" presId="urn:microsoft.com/office/officeart/2009/3/layout/HorizontalOrganizationChart"/>
    <dgm:cxn modelId="{BE2CF10E-8457-154C-9DD8-03BF77998E8E}" type="presParOf" srcId="{99464D45-2B22-432F-8F6C-3394CEC310A7}" destId="{4C9D6515-EA4F-4DBF-A8FE-0711C70136B1}" srcOrd="1" destOrd="0" presId="urn:microsoft.com/office/officeart/2009/3/layout/HorizontalOrganizationChart"/>
    <dgm:cxn modelId="{44362B29-25F7-5B4B-A47E-40DDA43E92CF}" type="presParOf" srcId="{99464D45-2B22-432F-8F6C-3394CEC310A7}" destId="{686779DB-34D3-4F60-84B6-A35826FF3C2A}" srcOrd="2" destOrd="0" presId="urn:microsoft.com/office/officeart/2009/3/layout/HorizontalOrganizationChart"/>
    <dgm:cxn modelId="{1D74B4A1-312B-3742-9B69-41A39C2A4A25}" type="presParOf" srcId="{96876921-77F4-4E08-9148-E99125692808}" destId="{B94BF64B-9716-424E-A851-42E8E7B2B9A7}" srcOrd="4" destOrd="0" presId="urn:microsoft.com/office/officeart/2009/3/layout/HorizontalOrganizationChart"/>
    <dgm:cxn modelId="{A2962434-E940-C049-A68E-C6B1319E65B7}" type="presParOf" srcId="{96876921-77F4-4E08-9148-E99125692808}" destId="{31E814C1-FFDD-BA48-BF9D-F3C8FF892503}" srcOrd="5" destOrd="0" presId="urn:microsoft.com/office/officeart/2009/3/layout/HorizontalOrganizationChart"/>
    <dgm:cxn modelId="{B7FBB004-D96C-CC48-864C-9BC86DEE6B2C}" type="presParOf" srcId="{31E814C1-FFDD-BA48-BF9D-F3C8FF892503}" destId="{1780440E-D92A-B040-A710-F8D875101E05}" srcOrd="0" destOrd="0" presId="urn:microsoft.com/office/officeart/2009/3/layout/HorizontalOrganizationChart"/>
    <dgm:cxn modelId="{155C1D29-7ECE-7A4F-A590-175F6DC144BB}" type="presParOf" srcId="{1780440E-D92A-B040-A710-F8D875101E05}" destId="{A73C4A40-2D47-BF42-9EF8-B3BEE9451F45}" srcOrd="0" destOrd="0" presId="urn:microsoft.com/office/officeart/2009/3/layout/HorizontalOrganizationChart"/>
    <dgm:cxn modelId="{27EB4C9C-C6AB-9949-B5F7-ADC6452BC7E4}" type="presParOf" srcId="{1780440E-D92A-B040-A710-F8D875101E05}" destId="{BCDD8BD9-F9D2-4C44-AB56-5005F5FB7B08}" srcOrd="1" destOrd="0" presId="urn:microsoft.com/office/officeart/2009/3/layout/HorizontalOrganizationChart"/>
    <dgm:cxn modelId="{94F4F2FC-A40A-AA4B-95BC-71F46B034A71}" type="presParOf" srcId="{31E814C1-FFDD-BA48-BF9D-F3C8FF892503}" destId="{B22D4294-1D49-E046-9CF9-7B480D0762E6}" srcOrd="1" destOrd="0" presId="urn:microsoft.com/office/officeart/2009/3/layout/HorizontalOrganizationChart"/>
    <dgm:cxn modelId="{BA318961-2D2E-3C47-A668-922BC70BA436}" type="presParOf" srcId="{31E814C1-FFDD-BA48-BF9D-F3C8FF892503}" destId="{E1D0C206-488D-6348-BEA7-1FE8B1679EF7}" srcOrd="2" destOrd="0" presId="urn:microsoft.com/office/officeart/2009/3/layout/HorizontalOrganizationChart"/>
    <dgm:cxn modelId="{8BF5C07D-F7A3-6746-A97B-10B23079456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经营战略的分析与制订</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7638F483-EC40-4669-A117-0C6040B4A66B}">
      <dgm:prSet custT="1"/>
      <dgm:spPr>
        <a:solidFill>
          <a:schemeClr val="accent2">
            <a:lumMod val="75000"/>
          </a:schemeClr>
        </a:solidFill>
      </dgm:spPr>
      <dgm:t>
        <a:bodyPr/>
        <a:lstStyle/>
        <a:p>
          <a:r>
            <a:rPr lang="zh-CN" altLang="en-US" sz="20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资源分配</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856D9E21-E68D-CD44-8BD4-3E8683054031}" type="presOf" srcId="{3FA44A42-E0AE-412C-8071-9A37D30DD567}" destId="{22C8BBC7-02FA-4EF0-899A-834C1FEE39E3}" srcOrd="0" destOrd="0" presId="urn:microsoft.com/office/officeart/2009/3/layout/HorizontalOrganizationChart"/>
    <dgm:cxn modelId="{AFC75F24-89CB-7343-9312-CBEACA811FDC}" type="presOf" srcId="{F05BBA42-D7AF-4BA0-8C3F-85B1FE28E48F}" destId="{18DB143D-9E27-4E02-AFA5-F665953CBC10}" srcOrd="0" destOrd="0" presId="urn:microsoft.com/office/officeart/2009/3/layout/HorizontalOrganizationChart"/>
    <dgm:cxn modelId="{8A45DE2B-3AFC-5041-A6AB-41676D01E8C8}" type="presOf" srcId="{18A5DCF8-381A-9740-A1DC-D1A5033A3647}" destId="{B94BF64B-9716-424E-A851-42E8E7B2B9A7}" srcOrd="0" destOrd="0" presId="urn:microsoft.com/office/officeart/2009/3/layout/HorizontalOrganizationChart"/>
    <dgm:cxn modelId="{7AE9FA3A-E292-A645-A6E7-184432C789BB}" type="presOf" srcId="{9AC2E227-803C-4016-BF2C-9291B6CAA290}" destId="{9CD41DA5-A8A9-4189-B933-DCF665F7DF2D}" srcOrd="1" destOrd="0" presId="urn:microsoft.com/office/officeart/2009/3/layout/HorizontalOrganizationChart"/>
    <dgm:cxn modelId="{CED86D41-F919-B044-8D4D-0AA8E085F9C4}" type="presOf" srcId="{E2369F6E-DA59-4F6E-BD69-6CAA013A82BE}" destId="{CD82D2C2-9EF5-4CA0-9CEE-9265A38A1F4A}" srcOrd="0" destOrd="0" presId="urn:microsoft.com/office/officeart/2009/3/layout/HorizontalOrganizationChart"/>
    <dgm:cxn modelId="{82BCE56C-47EB-BB4B-A0B5-6B45D294DD0A}"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D3817A0-A32C-314A-AAC5-E247DAF0350D}" type="presOf" srcId="{87585F0D-6A81-F747-99EB-D14B33EBB618}" destId="{BCDD8BD9-F9D2-4C44-AB56-5005F5FB7B08}" srcOrd="1" destOrd="0" presId="urn:microsoft.com/office/officeart/2009/3/layout/HorizontalOrganizationChart"/>
    <dgm:cxn modelId="{B9DFDFA7-B991-5047-96FA-019D008BE4CD}" type="presOf" srcId="{87585F0D-6A81-F747-99EB-D14B33EBB618}" destId="{A73C4A40-2D47-BF42-9EF8-B3BEE9451F45}"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6F69FBA-F1C4-EB49-BB64-7C784663EC5D}" type="presOf" srcId="{7638F483-EC40-4669-A117-0C6040B4A66B}" destId="{86A07B8D-FF15-4EFF-8681-05A46BF1E797}" srcOrd="0" destOrd="0" presId="urn:microsoft.com/office/officeart/2009/3/layout/HorizontalOrganizationChart"/>
    <dgm:cxn modelId="{ED5A4DC1-A883-7242-94C6-763F7DE82DE1}" type="presOf" srcId="{57E64457-75B6-40DF-86BF-80888D7FBBC5}" destId="{72A5A8A1-C34D-4CC9-B014-4EDC4C60B5CB}"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7246EF5-3836-AF4C-9C28-4842A60F6DF4}" type="presOf" srcId="{9AC2E227-803C-4016-BF2C-9291B6CAA290}" destId="{2A2AFDF2-2568-44F8-842C-3BFD70D9F2B1}" srcOrd="0" destOrd="0" presId="urn:microsoft.com/office/officeart/2009/3/layout/HorizontalOrganizationChart"/>
    <dgm:cxn modelId="{B94C13FE-7044-B940-A8C3-48E7FDD222C0}" type="presOf" srcId="{7638F483-EC40-4669-A117-0C6040B4A66B}" destId="{A4529214-DB2D-4B21-8831-F60F2A376559}" srcOrd="1" destOrd="0" presId="urn:microsoft.com/office/officeart/2009/3/layout/HorizontalOrganizationChart"/>
    <dgm:cxn modelId="{12D60BB7-4F29-6E47-93A9-0C3912F17DBA}" type="presParOf" srcId="{18DB143D-9E27-4E02-AFA5-F665953CBC10}" destId="{07E01157-B979-4F6B-B892-75DB2A2B8B0F}" srcOrd="0" destOrd="0" presId="urn:microsoft.com/office/officeart/2009/3/layout/HorizontalOrganizationChart"/>
    <dgm:cxn modelId="{A1D5915E-D45F-8F48-AE7B-18EA66D73332}" type="presParOf" srcId="{07E01157-B979-4F6B-B892-75DB2A2B8B0F}" destId="{F686C23F-604E-4653-B2CB-27DBB6BED631}" srcOrd="0" destOrd="0" presId="urn:microsoft.com/office/officeart/2009/3/layout/HorizontalOrganizationChart"/>
    <dgm:cxn modelId="{513F06E6-3E80-2F46-BBE6-BEDC0D0379F5}" type="presParOf" srcId="{F686C23F-604E-4653-B2CB-27DBB6BED631}" destId="{2A2AFDF2-2568-44F8-842C-3BFD70D9F2B1}" srcOrd="0" destOrd="0" presId="urn:microsoft.com/office/officeart/2009/3/layout/HorizontalOrganizationChart"/>
    <dgm:cxn modelId="{A79B410D-2ECA-2344-A578-EB65596C33B1}" type="presParOf" srcId="{F686C23F-604E-4653-B2CB-27DBB6BED631}" destId="{9CD41DA5-A8A9-4189-B933-DCF665F7DF2D}" srcOrd="1" destOrd="0" presId="urn:microsoft.com/office/officeart/2009/3/layout/HorizontalOrganizationChart"/>
    <dgm:cxn modelId="{6F2F2017-1346-5047-8E90-7FD2F2411A6F}" type="presParOf" srcId="{07E01157-B979-4F6B-B892-75DB2A2B8B0F}" destId="{96876921-77F4-4E08-9148-E99125692808}" srcOrd="1" destOrd="0" presId="urn:microsoft.com/office/officeart/2009/3/layout/HorizontalOrganizationChart"/>
    <dgm:cxn modelId="{FFD98E9C-384F-7E43-9FB2-F04E22956681}" type="presParOf" srcId="{96876921-77F4-4E08-9148-E99125692808}" destId="{CD82D2C2-9EF5-4CA0-9CEE-9265A38A1F4A}" srcOrd="0" destOrd="0" presId="urn:microsoft.com/office/officeart/2009/3/layout/HorizontalOrganizationChart"/>
    <dgm:cxn modelId="{68469A06-43F7-9E43-87FE-A44F917B5DDE}" type="presParOf" srcId="{96876921-77F4-4E08-9148-E99125692808}" destId="{9441C830-A66B-4AFB-9252-8069549D4F0A}" srcOrd="1" destOrd="0" presId="urn:microsoft.com/office/officeart/2009/3/layout/HorizontalOrganizationChart"/>
    <dgm:cxn modelId="{8727ABD0-5234-664D-8217-B2C52A292A70}" type="presParOf" srcId="{9441C830-A66B-4AFB-9252-8069549D4F0A}" destId="{FEAC7974-4462-4948-9F19-4D53C38CC88A}" srcOrd="0" destOrd="0" presId="urn:microsoft.com/office/officeart/2009/3/layout/HorizontalOrganizationChart"/>
    <dgm:cxn modelId="{2DF0DF13-A85C-004A-BD34-85FBDE81ADC4}" type="presParOf" srcId="{FEAC7974-4462-4948-9F19-4D53C38CC88A}" destId="{22C8BBC7-02FA-4EF0-899A-834C1FEE39E3}" srcOrd="0" destOrd="0" presId="urn:microsoft.com/office/officeart/2009/3/layout/HorizontalOrganizationChart"/>
    <dgm:cxn modelId="{AEFC1653-2850-AD43-868B-86D2B0EA6DBB}" type="presParOf" srcId="{FEAC7974-4462-4948-9F19-4D53C38CC88A}" destId="{CBD704CC-8D6F-4C39-AFA6-3825EE74A965}" srcOrd="1" destOrd="0" presId="urn:microsoft.com/office/officeart/2009/3/layout/HorizontalOrganizationChart"/>
    <dgm:cxn modelId="{7D77EB60-1418-654C-B724-C61574D03583}" type="presParOf" srcId="{9441C830-A66B-4AFB-9252-8069549D4F0A}" destId="{C4FE27A9-6818-468D-8F72-5DEAE64958BC}" srcOrd="1" destOrd="0" presId="urn:microsoft.com/office/officeart/2009/3/layout/HorizontalOrganizationChart"/>
    <dgm:cxn modelId="{924BA9B8-CCD0-DC4D-8F88-DA45AB2ED30A}" type="presParOf" srcId="{9441C830-A66B-4AFB-9252-8069549D4F0A}" destId="{B9E24DCA-DEF6-41DD-8228-40542DF88903}" srcOrd="2" destOrd="0" presId="urn:microsoft.com/office/officeart/2009/3/layout/HorizontalOrganizationChart"/>
    <dgm:cxn modelId="{AE870B08-44BC-FB42-BDB9-624DAD8E3115}" type="presParOf" srcId="{96876921-77F4-4E08-9148-E99125692808}" destId="{72A5A8A1-C34D-4CC9-B014-4EDC4C60B5CB}" srcOrd="2" destOrd="0" presId="urn:microsoft.com/office/officeart/2009/3/layout/HorizontalOrganizationChart"/>
    <dgm:cxn modelId="{DC96B204-7FB7-3245-945E-999B8B52F433}" type="presParOf" srcId="{96876921-77F4-4E08-9148-E99125692808}" destId="{99464D45-2B22-432F-8F6C-3394CEC310A7}" srcOrd="3" destOrd="0" presId="urn:microsoft.com/office/officeart/2009/3/layout/HorizontalOrganizationChart"/>
    <dgm:cxn modelId="{790BAD8B-3A5C-BD49-B061-9F51993A079D}" type="presParOf" srcId="{99464D45-2B22-432F-8F6C-3394CEC310A7}" destId="{7EEFA05D-0146-474D-BB41-35A44BBAC0EB}" srcOrd="0" destOrd="0" presId="urn:microsoft.com/office/officeart/2009/3/layout/HorizontalOrganizationChart"/>
    <dgm:cxn modelId="{C7C4015B-5D5B-A647-9BA3-4B16A26BA3EC}" type="presParOf" srcId="{7EEFA05D-0146-474D-BB41-35A44BBAC0EB}" destId="{86A07B8D-FF15-4EFF-8681-05A46BF1E797}" srcOrd="0" destOrd="0" presId="urn:microsoft.com/office/officeart/2009/3/layout/HorizontalOrganizationChart"/>
    <dgm:cxn modelId="{07103E62-1969-DD47-AC1B-287A2DC91DF8}" type="presParOf" srcId="{7EEFA05D-0146-474D-BB41-35A44BBAC0EB}" destId="{A4529214-DB2D-4B21-8831-F60F2A376559}" srcOrd="1" destOrd="0" presId="urn:microsoft.com/office/officeart/2009/3/layout/HorizontalOrganizationChart"/>
    <dgm:cxn modelId="{8AD429E2-A31A-ED4E-B8FE-EE97A8F35790}" type="presParOf" srcId="{99464D45-2B22-432F-8F6C-3394CEC310A7}" destId="{4C9D6515-EA4F-4DBF-A8FE-0711C70136B1}" srcOrd="1" destOrd="0" presId="urn:microsoft.com/office/officeart/2009/3/layout/HorizontalOrganizationChart"/>
    <dgm:cxn modelId="{249D9E89-9A21-534C-8477-A31F6B88B177}" type="presParOf" srcId="{99464D45-2B22-432F-8F6C-3394CEC310A7}" destId="{686779DB-34D3-4F60-84B6-A35826FF3C2A}" srcOrd="2" destOrd="0" presId="urn:microsoft.com/office/officeart/2009/3/layout/HorizontalOrganizationChart"/>
    <dgm:cxn modelId="{66A4A894-DB04-034A-A7EA-D5F41AB07EE8}" type="presParOf" srcId="{96876921-77F4-4E08-9148-E99125692808}" destId="{B94BF64B-9716-424E-A851-42E8E7B2B9A7}" srcOrd="4" destOrd="0" presId="urn:microsoft.com/office/officeart/2009/3/layout/HorizontalOrganizationChart"/>
    <dgm:cxn modelId="{B574E90D-32EC-1048-AAC4-DD7171D40EAE}" type="presParOf" srcId="{96876921-77F4-4E08-9148-E99125692808}" destId="{31E814C1-FFDD-BA48-BF9D-F3C8FF892503}" srcOrd="5" destOrd="0" presId="urn:microsoft.com/office/officeart/2009/3/layout/HorizontalOrganizationChart"/>
    <dgm:cxn modelId="{743C7489-397F-A049-A72E-CBE949F8F771}" type="presParOf" srcId="{31E814C1-FFDD-BA48-BF9D-F3C8FF892503}" destId="{1780440E-D92A-B040-A710-F8D875101E05}" srcOrd="0" destOrd="0" presId="urn:microsoft.com/office/officeart/2009/3/layout/HorizontalOrganizationChart"/>
    <dgm:cxn modelId="{56771DFD-9CD0-5442-90F2-BB77998FC532}" type="presParOf" srcId="{1780440E-D92A-B040-A710-F8D875101E05}" destId="{A73C4A40-2D47-BF42-9EF8-B3BEE9451F45}" srcOrd="0" destOrd="0" presId="urn:microsoft.com/office/officeart/2009/3/layout/HorizontalOrganizationChart"/>
    <dgm:cxn modelId="{1E8B4108-998C-7649-A107-99D39E677152}" type="presParOf" srcId="{1780440E-D92A-B040-A710-F8D875101E05}" destId="{BCDD8BD9-F9D2-4C44-AB56-5005F5FB7B08}" srcOrd="1" destOrd="0" presId="urn:microsoft.com/office/officeart/2009/3/layout/HorizontalOrganizationChart"/>
    <dgm:cxn modelId="{A280858F-4C2A-6245-ACFB-D068C61DB263}" type="presParOf" srcId="{31E814C1-FFDD-BA48-BF9D-F3C8FF892503}" destId="{B22D4294-1D49-E046-9CF9-7B480D0762E6}" srcOrd="1" destOrd="0" presId="urn:microsoft.com/office/officeart/2009/3/layout/HorizontalOrganizationChart"/>
    <dgm:cxn modelId="{2928AC1A-E7C8-7545-BD77-DBF55D3B1930}" type="presParOf" srcId="{31E814C1-FFDD-BA48-BF9D-F3C8FF892503}" destId="{E1D0C206-488D-6348-BEA7-1FE8B1679EF7}" srcOrd="2" destOrd="0" presId="urn:microsoft.com/office/officeart/2009/3/layout/HorizontalOrganizationChart"/>
    <dgm:cxn modelId="{3B99DD89-4829-6845-A621-7431199F501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4047A505-C3A2-BC43-AA68-9FB85D6CE9A8}" type="presOf" srcId="{9AC2E227-803C-4016-BF2C-9291B6CAA290}" destId="{9CD41DA5-A8A9-4189-B933-DCF665F7DF2D}" srcOrd="1" destOrd="0" presId="urn:microsoft.com/office/officeart/2009/3/layout/HorizontalOrganizationChart"/>
    <dgm:cxn modelId="{0EFAF405-EDA5-544F-BA9D-E9A2F1E35C0C}" type="presOf" srcId="{7638F483-EC40-4669-A117-0C6040B4A66B}" destId="{86A07B8D-FF15-4EFF-8681-05A46BF1E79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28C5011B-EF51-7249-87DD-CC7043D04BB0}" type="presOf" srcId="{E2369F6E-DA59-4F6E-BD69-6CAA013A82BE}" destId="{CD82D2C2-9EF5-4CA0-9CEE-9265A38A1F4A}" srcOrd="0" destOrd="0" presId="urn:microsoft.com/office/officeart/2009/3/layout/HorizontalOrganizationChart"/>
    <dgm:cxn modelId="{DFD9371D-3B3F-FD42-AAFB-2F3A2F085EC0}" type="presOf" srcId="{3FA44A42-E0AE-412C-8071-9A37D30DD567}" destId="{CBD704CC-8D6F-4C39-AFA6-3825EE74A965}" srcOrd="1" destOrd="0" presId="urn:microsoft.com/office/officeart/2009/3/layout/HorizontalOrganizationChart"/>
    <dgm:cxn modelId="{67F2ED4A-6AA0-514B-9354-41D843B1DDF4}" type="presOf" srcId="{18A5DCF8-381A-9740-A1DC-D1A5033A3647}" destId="{B94BF64B-9716-424E-A851-42E8E7B2B9A7}" srcOrd="0" destOrd="0" presId="urn:microsoft.com/office/officeart/2009/3/layout/HorizontalOrganizationChart"/>
    <dgm:cxn modelId="{0BB87A6A-2192-804C-B1E5-A343A10B4F08}" type="presOf" srcId="{87585F0D-6A81-F747-99EB-D14B33EBB618}" destId="{A73C4A40-2D47-BF42-9EF8-B3BEE9451F45}" srcOrd="0" destOrd="0" presId="urn:microsoft.com/office/officeart/2009/3/layout/HorizontalOrganizationChart"/>
    <dgm:cxn modelId="{2A297770-51E7-3F48-9DEB-FF745ADDCE3C}" type="presOf" srcId="{7638F483-EC40-4669-A117-0C6040B4A66B}" destId="{A4529214-DB2D-4B21-8831-F60F2A376559}"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3AE3E6B2-5B05-1247-8F1D-F92592EC6AB2}" type="presOf" srcId="{87585F0D-6A81-F747-99EB-D14B33EBB618}" destId="{BCDD8BD9-F9D2-4C44-AB56-5005F5FB7B08}" srcOrd="1" destOrd="0" presId="urn:microsoft.com/office/officeart/2009/3/layout/HorizontalOrganizationChart"/>
    <dgm:cxn modelId="{9A3677B8-C9BA-6640-8356-04EDC6362D56}"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B36174E0-4F61-6848-B443-797A40B3D1F4}" type="presOf" srcId="{9AC2E227-803C-4016-BF2C-9291B6CAA290}" destId="{2A2AFDF2-2568-44F8-842C-3BFD70D9F2B1}" srcOrd="0" destOrd="0" presId="urn:microsoft.com/office/officeart/2009/3/layout/HorizontalOrganizationChart"/>
    <dgm:cxn modelId="{4095B2EC-123B-8241-AD8B-76B4C7970605}" type="presOf" srcId="{3FA44A42-E0AE-412C-8071-9A37D30DD567}" destId="{22C8BBC7-02FA-4EF0-899A-834C1FEE39E3}" srcOrd="0" destOrd="0" presId="urn:microsoft.com/office/officeart/2009/3/layout/HorizontalOrganizationChart"/>
    <dgm:cxn modelId="{08D073F1-1A76-6249-B0E5-6B3CFC651E10}" type="presOf" srcId="{57E64457-75B6-40DF-86BF-80888D7FBBC5}" destId="{72A5A8A1-C34D-4CC9-B014-4EDC4C60B5CB}" srcOrd="0" destOrd="0" presId="urn:microsoft.com/office/officeart/2009/3/layout/HorizontalOrganizationChart"/>
    <dgm:cxn modelId="{E3CA31A6-95BF-9E4C-9143-BAF263D65502}" type="presParOf" srcId="{18DB143D-9E27-4E02-AFA5-F665953CBC10}" destId="{07E01157-B979-4F6B-B892-75DB2A2B8B0F}" srcOrd="0" destOrd="0" presId="urn:microsoft.com/office/officeart/2009/3/layout/HorizontalOrganizationChart"/>
    <dgm:cxn modelId="{47DEF617-1504-704C-8ECC-9C0BC7A1D932}" type="presParOf" srcId="{07E01157-B979-4F6B-B892-75DB2A2B8B0F}" destId="{F686C23F-604E-4653-B2CB-27DBB6BED631}" srcOrd="0" destOrd="0" presId="urn:microsoft.com/office/officeart/2009/3/layout/HorizontalOrganizationChart"/>
    <dgm:cxn modelId="{ABF1AE5F-AF62-5E4C-B2ED-FD7DCAF6D036}" type="presParOf" srcId="{F686C23F-604E-4653-B2CB-27DBB6BED631}" destId="{2A2AFDF2-2568-44F8-842C-3BFD70D9F2B1}" srcOrd="0" destOrd="0" presId="urn:microsoft.com/office/officeart/2009/3/layout/HorizontalOrganizationChart"/>
    <dgm:cxn modelId="{BFE45508-C5BE-EA43-8FFD-68707C652AB0}" type="presParOf" srcId="{F686C23F-604E-4653-B2CB-27DBB6BED631}" destId="{9CD41DA5-A8A9-4189-B933-DCF665F7DF2D}" srcOrd="1" destOrd="0" presId="urn:microsoft.com/office/officeart/2009/3/layout/HorizontalOrganizationChart"/>
    <dgm:cxn modelId="{3D6EBD62-9F52-454D-B8F2-5589A111B7D7}" type="presParOf" srcId="{07E01157-B979-4F6B-B892-75DB2A2B8B0F}" destId="{96876921-77F4-4E08-9148-E99125692808}" srcOrd="1" destOrd="0" presId="urn:microsoft.com/office/officeart/2009/3/layout/HorizontalOrganizationChart"/>
    <dgm:cxn modelId="{3AC4620D-15C1-AE43-955C-ABB8B5E50D6A}" type="presParOf" srcId="{96876921-77F4-4E08-9148-E99125692808}" destId="{CD82D2C2-9EF5-4CA0-9CEE-9265A38A1F4A}" srcOrd="0" destOrd="0" presId="urn:microsoft.com/office/officeart/2009/3/layout/HorizontalOrganizationChart"/>
    <dgm:cxn modelId="{6F288EC6-8B51-6E4E-B4F1-09CB04404580}" type="presParOf" srcId="{96876921-77F4-4E08-9148-E99125692808}" destId="{9441C830-A66B-4AFB-9252-8069549D4F0A}" srcOrd="1" destOrd="0" presId="urn:microsoft.com/office/officeart/2009/3/layout/HorizontalOrganizationChart"/>
    <dgm:cxn modelId="{245A73EE-7C59-4B43-A52B-F880C4C4A9A9}" type="presParOf" srcId="{9441C830-A66B-4AFB-9252-8069549D4F0A}" destId="{FEAC7974-4462-4948-9F19-4D53C38CC88A}" srcOrd="0" destOrd="0" presId="urn:microsoft.com/office/officeart/2009/3/layout/HorizontalOrganizationChart"/>
    <dgm:cxn modelId="{3D1AE89D-B406-214B-88C3-5356A8506988}" type="presParOf" srcId="{FEAC7974-4462-4948-9F19-4D53C38CC88A}" destId="{22C8BBC7-02FA-4EF0-899A-834C1FEE39E3}" srcOrd="0" destOrd="0" presId="urn:microsoft.com/office/officeart/2009/3/layout/HorizontalOrganizationChart"/>
    <dgm:cxn modelId="{0824B294-4D48-B348-8709-626D2EB179AB}" type="presParOf" srcId="{FEAC7974-4462-4948-9F19-4D53C38CC88A}" destId="{CBD704CC-8D6F-4C39-AFA6-3825EE74A965}" srcOrd="1" destOrd="0" presId="urn:microsoft.com/office/officeart/2009/3/layout/HorizontalOrganizationChart"/>
    <dgm:cxn modelId="{4FDFD18D-9ADF-7C4A-A7F5-EF715E5A981D}" type="presParOf" srcId="{9441C830-A66B-4AFB-9252-8069549D4F0A}" destId="{C4FE27A9-6818-468D-8F72-5DEAE64958BC}" srcOrd="1" destOrd="0" presId="urn:microsoft.com/office/officeart/2009/3/layout/HorizontalOrganizationChart"/>
    <dgm:cxn modelId="{923E6077-9452-7044-B0FA-2F53CE3DC32E}" type="presParOf" srcId="{9441C830-A66B-4AFB-9252-8069549D4F0A}" destId="{B9E24DCA-DEF6-41DD-8228-40542DF88903}" srcOrd="2" destOrd="0" presId="urn:microsoft.com/office/officeart/2009/3/layout/HorizontalOrganizationChart"/>
    <dgm:cxn modelId="{D01A35C9-6BC3-B949-9B64-B9D71419D470}" type="presParOf" srcId="{96876921-77F4-4E08-9148-E99125692808}" destId="{72A5A8A1-C34D-4CC9-B014-4EDC4C60B5CB}" srcOrd="2" destOrd="0" presId="urn:microsoft.com/office/officeart/2009/3/layout/HorizontalOrganizationChart"/>
    <dgm:cxn modelId="{E6FE1235-FBC1-1547-9026-7470B9DFBE9F}" type="presParOf" srcId="{96876921-77F4-4E08-9148-E99125692808}" destId="{99464D45-2B22-432F-8F6C-3394CEC310A7}" srcOrd="3" destOrd="0" presId="urn:microsoft.com/office/officeart/2009/3/layout/HorizontalOrganizationChart"/>
    <dgm:cxn modelId="{B5CDDED2-AAC5-1D42-88F1-132E9B93BB77}" type="presParOf" srcId="{99464D45-2B22-432F-8F6C-3394CEC310A7}" destId="{7EEFA05D-0146-474D-BB41-35A44BBAC0EB}" srcOrd="0" destOrd="0" presId="urn:microsoft.com/office/officeart/2009/3/layout/HorizontalOrganizationChart"/>
    <dgm:cxn modelId="{4FAD74EA-3121-E74E-BDB9-D56E009F8A4A}" type="presParOf" srcId="{7EEFA05D-0146-474D-BB41-35A44BBAC0EB}" destId="{86A07B8D-FF15-4EFF-8681-05A46BF1E797}" srcOrd="0" destOrd="0" presId="urn:microsoft.com/office/officeart/2009/3/layout/HorizontalOrganizationChart"/>
    <dgm:cxn modelId="{9CF7AF7D-2A9D-9E42-81BD-3646100A308D}" type="presParOf" srcId="{7EEFA05D-0146-474D-BB41-35A44BBAC0EB}" destId="{A4529214-DB2D-4B21-8831-F60F2A376559}" srcOrd="1" destOrd="0" presId="urn:microsoft.com/office/officeart/2009/3/layout/HorizontalOrganizationChart"/>
    <dgm:cxn modelId="{30AF9D6B-FB43-DA41-BCFF-E3423FDE17E1}" type="presParOf" srcId="{99464D45-2B22-432F-8F6C-3394CEC310A7}" destId="{4C9D6515-EA4F-4DBF-A8FE-0711C70136B1}" srcOrd="1" destOrd="0" presId="urn:microsoft.com/office/officeart/2009/3/layout/HorizontalOrganizationChart"/>
    <dgm:cxn modelId="{FC34D271-1A96-2B4B-990F-5AE73828A4CB}" type="presParOf" srcId="{99464D45-2B22-432F-8F6C-3394CEC310A7}" destId="{686779DB-34D3-4F60-84B6-A35826FF3C2A}" srcOrd="2" destOrd="0" presId="urn:microsoft.com/office/officeart/2009/3/layout/HorizontalOrganizationChart"/>
    <dgm:cxn modelId="{45BF835B-A1E9-0E46-B566-907F856E6701}" type="presParOf" srcId="{96876921-77F4-4E08-9148-E99125692808}" destId="{B94BF64B-9716-424E-A851-42E8E7B2B9A7}" srcOrd="4" destOrd="0" presId="urn:microsoft.com/office/officeart/2009/3/layout/HorizontalOrganizationChart"/>
    <dgm:cxn modelId="{5582B885-4779-6A4B-BD5F-648669770F2C}" type="presParOf" srcId="{96876921-77F4-4E08-9148-E99125692808}" destId="{31E814C1-FFDD-BA48-BF9D-F3C8FF892503}" srcOrd="5" destOrd="0" presId="urn:microsoft.com/office/officeart/2009/3/layout/HorizontalOrganizationChart"/>
    <dgm:cxn modelId="{DCBB6119-3705-5841-902C-1868B548D453}" type="presParOf" srcId="{31E814C1-FFDD-BA48-BF9D-F3C8FF892503}" destId="{1780440E-D92A-B040-A710-F8D875101E05}" srcOrd="0" destOrd="0" presId="urn:microsoft.com/office/officeart/2009/3/layout/HorizontalOrganizationChart"/>
    <dgm:cxn modelId="{10CD6476-A309-9D4B-9FA6-47AF6728F15E}" type="presParOf" srcId="{1780440E-D92A-B040-A710-F8D875101E05}" destId="{A73C4A40-2D47-BF42-9EF8-B3BEE9451F45}" srcOrd="0" destOrd="0" presId="urn:microsoft.com/office/officeart/2009/3/layout/HorizontalOrganizationChart"/>
    <dgm:cxn modelId="{C08A2762-A866-E249-BC8F-382A5677D7A9}" type="presParOf" srcId="{1780440E-D92A-B040-A710-F8D875101E05}" destId="{BCDD8BD9-F9D2-4C44-AB56-5005F5FB7B08}" srcOrd="1" destOrd="0" presId="urn:microsoft.com/office/officeart/2009/3/layout/HorizontalOrganizationChart"/>
    <dgm:cxn modelId="{77DDCD4E-EB79-7E4B-B186-75454EF8E96A}" type="presParOf" srcId="{31E814C1-FFDD-BA48-BF9D-F3C8FF892503}" destId="{B22D4294-1D49-E046-9CF9-7B480D0762E6}" srcOrd="1" destOrd="0" presId="urn:microsoft.com/office/officeart/2009/3/layout/HorizontalOrganizationChart"/>
    <dgm:cxn modelId="{9331E4C2-D1AB-8242-9283-76A4524851CC}" type="presParOf" srcId="{31E814C1-FFDD-BA48-BF9D-F3C8FF892503}" destId="{E1D0C206-488D-6348-BEA7-1FE8B1679EF7}" srcOrd="2" destOrd="0" presId="urn:microsoft.com/office/officeart/2009/3/layout/HorizontalOrganizationChart"/>
    <dgm:cxn modelId="{ABD6439B-EAC1-514E-9216-A70A31AC0D4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92F85B18-7B0E-734C-B682-368812E78A83}" type="presOf" srcId="{7638F483-EC40-4669-A117-0C6040B4A66B}" destId="{A4529214-DB2D-4B21-8831-F60F2A376559}" srcOrd="1" destOrd="0" presId="urn:microsoft.com/office/officeart/2009/3/layout/HorizontalOrganizationChart"/>
    <dgm:cxn modelId="{D2A80524-3587-474A-AF6F-7AB6E672DF18}" type="presOf" srcId="{E2369F6E-DA59-4F6E-BD69-6CAA013A82BE}" destId="{CD82D2C2-9EF5-4CA0-9CEE-9265A38A1F4A}" srcOrd="0" destOrd="0" presId="urn:microsoft.com/office/officeart/2009/3/layout/HorizontalOrganizationChart"/>
    <dgm:cxn modelId="{556D2A24-F4EC-A942-8461-5750F89D6E34}" type="presOf" srcId="{3FA44A42-E0AE-412C-8071-9A37D30DD567}" destId="{CBD704CC-8D6F-4C39-AFA6-3825EE74A965}" srcOrd="1" destOrd="0" presId="urn:microsoft.com/office/officeart/2009/3/layout/HorizontalOrganizationChart"/>
    <dgm:cxn modelId="{9CC6384B-7824-C34D-8C9D-B7BABDDDDF6F}" type="presOf" srcId="{18A5DCF8-381A-9740-A1DC-D1A5033A3647}" destId="{B94BF64B-9716-424E-A851-42E8E7B2B9A7}" srcOrd="0" destOrd="0" presId="urn:microsoft.com/office/officeart/2009/3/layout/HorizontalOrganizationChart"/>
    <dgm:cxn modelId="{78E07E61-B1A4-1947-A109-745E7ABB17B2}"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E3CCA99F-F7E8-424A-8A3B-94207CC9D995}" type="presOf" srcId="{9AC2E227-803C-4016-BF2C-9291B6CAA290}" destId="{9CD41DA5-A8A9-4189-B933-DCF665F7DF2D}"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A30443B8-CC9C-9F41-BE06-9BF74C30E388}"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0E6478D1-54D3-AA49-B978-6971EA5BED27}" type="presOf" srcId="{F05BBA42-D7AF-4BA0-8C3F-85B1FE28E48F}" destId="{18DB143D-9E27-4E02-AFA5-F665953CBC10}" srcOrd="0" destOrd="0" presId="urn:microsoft.com/office/officeart/2009/3/layout/HorizontalOrganizationChart"/>
    <dgm:cxn modelId="{346D9CD5-63CB-F24F-8B1B-FF16A7CC1DA5}" type="presOf" srcId="{3FA44A42-E0AE-412C-8071-9A37D30DD567}" destId="{22C8BBC7-02FA-4EF0-899A-834C1FEE39E3}" srcOrd="0" destOrd="0" presId="urn:microsoft.com/office/officeart/2009/3/layout/HorizontalOrganizationChart"/>
    <dgm:cxn modelId="{18E6BDDA-2481-DB46-8BEE-B2DE5D7E2E80}" type="presOf" srcId="{87585F0D-6A81-F747-99EB-D14B33EBB618}" destId="{BCDD8BD9-F9D2-4C44-AB56-5005F5FB7B08}" srcOrd="1" destOrd="0" presId="urn:microsoft.com/office/officeart/2009/3/layout/HorizontalOrganizationChart"/>
    <dgm:cxn modelId="{192506E2-D678-AE40-9DD0-F2AC2E629438}" type="presOf" srcId="{7638F483-EC40-4669-A117-0C6040B4A66B}" destId="{86A07B8D-FF15-4EFF-8681-05A46BF1E797}" srcOrd="0" destOrd="0" presId="urn:microsoft.com/office/officeart/2009/3/layout/HorizontalOrganizationChart"/>
    <dgm:cxn modelId="{5B0BEAFE-D5AE-8946-A81B-8E53D738DC6C}" type="presOf" srcId="{57E64457-75B6-40DF-86BF-80888D7FBBC5}" destId="{72A5A8A1-C34D-4CC9-B014-4EDC4C60B5CB}" srcOrd="0" destOrd="0" presId="urn:microsoft.com/office/officeart/2009/3/layout/HorizontalOrganizationChart"/>
    <dgm:cxn modelId="{3A349872-7D03-7B4F-8F16-82CC5C71501C}" type="presParOf" srcId="{18DB143D-9E27-4E02-AFA5-F665953CBC10}" destId="{07E01157-B979-4F6B-B892-75DB2A2B8B0F}" srcOrd="0" destOrd="0" presId="urn:microsoft.com/office/officeart/2009/3/layout/HorizontalOrganizationChart"/>
    <dgm:cxn modelId="{4E0DABED-80C4-F647-8C4F-6782EA3C3B75}" type="presParOf" srcId="{07E01157-B979-4F6B-B892-75DB2A2B8B0F}" destId="{F686C23F-604E-4653-B2CB-27DBB6BED631}" srcOrd="0" destOrd="0" presId="urn:microsoft.com/office/officeart/2009/3/layout/HorizontalOrganizationChart"/>
    <dgm:cxn modelId="{84056BB8-FBB8-064E-BA60-6D33FB545025}" type="presParOf" srcId="{F686C23F-604E-4653-B2CB-27DBB6BED631}" destId="{2A2AFDF2-2568-44F8-842C-3BFD70D9F2B1}" srcOrd="0" destOrd="0" presId="urn:microsoft.com/office/officeart/2009/3/layout/HorizontalOrganizationChart"/>
    <dgm:cxn modelId="{0D1427E8-358C-6D45-A3BD-72C735930E56}" type="presParOf" srcId="{F686C23F-604E-4653-B2CB-27DBB6BED631}" destId="{9CD41DA5-A8A9-4189-B933-DCF665F7DF2D}" srcOrd="1" destOrd="0" presId="urn:microsoft.com/office/officeart/2009/3/layout/HorizontalOrganizationChart"/>
    <dgm:cxn modelId="{F11BFB2B-AB23-4B40-B091-F1FF656D640C}" type="presParOf" srcId="{07E01157-B979-4F6B-B892-75DB2A2B8B0F}" destId="{96876921-77F4-4E08-9148-E99125692808}" srcOrd="1" destOrd="0" presId="urn:microsoft.com/office/officeart/2009/3/layout/HorizontalOrganizationChart"/>
    <dgm:cxn modelId="{F69252EF-229C-7348-8447-366242C5F66E}" type="presParOf" srcId="{96876921-77F4-4E08-9148-E99125692808}" destId="{CD82D2C2-9EF5-4CA0-9CEE-9265A38A1F4A}" srcOrd="0" destOrd="0" presId="urn:microsoft.com/office/officeart/2009/3/layout/HorizontalOrganizationChart"/>
    <dgm:cxn modelId="{C607DD20-5F6E-F944-93DC-99DD0E0111EF}" type="presParOf" srcId="{96876921-77F4-4E08-9148-E99125692808}" destId="{9441C830-A66B-4AFB-9252-8069549D4F0A}" srcOrd="1" destOrd="0" presId="urn:microsoft.com/office/officeart/2009/3/layout/HorizontalOrganizationChart"/>
    <dgm:cxn modelId="{28B59567-3C6F-AD40-BE18-3BEB50C75009}" type="presParOf" srcId="{9441C830-A66B-4AFB-9252-8069549D4F0A}" destId="{FEAC7974-4462-4948-9F19-4D53C38CC88A}" srcOrd="0" destOrd="0" presId="urn:microsoft.com/office/officeart/2009/3/layout/HorizontalOrganizationChart"/>
    <dgm:cxn modelId="{861E9BF0-C10C-9B42-9949-9EB5580C91B4}" type="presParOf" srcId="{FEAC7974-4462-4948-9F19-4D53C38CC88A}" destId="{22C8BBC7-02FA-4EF0-899A-834C1FEE39E3}" srcOrd="0" destOrd="0" presId="urn:microsoft.com/office/officeart/2009/3/layout/HorizontalOrganizationChart"/>
    <dgm:cxn modelId="{BDECEB8F-9491-C548-A823-D89DC96FB566}" type="presParOf" srcId="{FEAC7974-4462-4948-9F19-4D53C38CC88A}" destId="{CBD704CC-8D6F-4C39-AFA6-3825EE74A965}" srcOrd="1" destOrd="0" presId="urn:microsoft.com/office/officeart/2009/3/layout/HorizontalOrganizationChart"/>
    <dgm:cxn modelId="{A7BFFB0C-4A6D-4243-8917-C98541EEEC42}" type="presParOf" srcId="{9441C830-A66B-4AFB-9252-8069549D4F0A}" destId="{C4FE27A9-6818-468D-8F72-5DEAE64958BC}" srcOrd="1" destOrd="0" presId="urn:microsoft.com/office/officeart/2009/3/layout/HorizontalOrganizationChart"/>
    <dgm:cxn modelId="{22809776-DAE8-BF4B-B3B1-F4F10CA40A3A}" type="presParOf" srcId="{9441C830-A66B-4AFB-9252-8069549D4F0A}" destId="{B9E24DCA-DEF6-41DD-8228-40542DF88903}" srcOrd="2" destOrd="0" presId="urn:microsoft.com/office/officeart/2009/3/layout/HorizontalOrganizationChart"/>
    <dgm:cxn modelId="{751E95E4-FEF5-B044-8DE5-1479A010A9EC}" type="presParOf" srcId="{96876921-77F4-4E08-9148-E99125692808}" destId="{72A5A8A1-C34D-4CC9-B014-4EDC4C60B5CB}" srcOrd="2" destOrd="0" presId="urn:microsoft.com/office/officeart/2009/3/layout/HorizontalOrganizationChart"/>
    <dgm:cxn modelId="{2157E958-05FC-3645-B120-811FEFF6D1AF}" type="presParOf" srcId="{96876921-77F4-4E08-9148-E99125692808}" destId="{99464D45-2B22-432F-8F6C-3394CEC310A7}" srcOrd="3" destOrd="0" presId="urn:microsoft.com/office/officeart/2009/3/layout/HorizontalOrganizationChart"/>
    <dgm:cxn modelId="{5CB9E2DB-7948-3D44-886C-0B259EF042F2}" type="presParOf" srcId="{99464D45-2B22-432F-8F6C-3394CEC310A7}" destId="{7EEFA05D-0146-474D-BB41-35A44BBAC0EB}" srcOrd="0" destOrd="0" presId="urn:microsoft.com/office/officeart/2009/3/layout/HorizontalOrganizationChart"/>
    <dgm:cxn modelId="{F5B23E38-EB15-2640-BEAF-5C9EAF716286}" type="presParOf" srcId="{7EEFA05D-0146-474D-BB41-35A44BBAC0EB}" destId="{86A07B8D-FF15-4EFF-8681-05A46BF1E797}" srcOrd="0" destOrd="0" presId="urn:microsoft.com/office/officeart/2009/3/layout/HorizontalOrganizationChart"/>
    <dgm:cxn modelId="{719CD513-0432-3049-8F1E-8641F28339C2}" type="presParOf" srcId="{7EEFA05D-0146-474D-BB41-35A44BBAC0EB}" destId="{A4529214-DB2D-4B21-8831-F60F2A376559}" srcOrd="1" destOrd="0" presId="urn:microsoft.com/office/officeart/2009/3/layout/HorizontalOrganizationChart"/>
    <dgm:cxn modelId="{855E3BCD-B885-4C40-8098-DA97EE586A99}" type="presParOf" srcId="{99464D45-2B22-432F-8F6C-3394CEC310A7}" destId="{4C9D6515-EA4F-4DBF-A8FE-0711C70136B1}" srcOrd="1" destOrd="0" presId="urn:microsoft.com/office/officeart/2009/3/layout/HorizontalOrganizationChart"/>
    <dgm:cxn modelId="{F6774274-AAB5-DC48-8C95-1EFF95A117B6}" type="presParOf" srcId="{99464D45-2B22-432F-8F6C-3394CEC310A7}" destId="{686779DB-34D3-4F60-84B6-A35826FF3C2A}" srcOrd="2" destOrd="0" presId="urn:microsoft.com/office/officeart/2009/3/layout/HorizontalOrganizationChart"/>
    <dgm:cxn modelId="{C62E58E2-B151-AD48-8411-17DD10EBC17C}" type="presParOf" srcId="{96876921-77F4-4E08-9148-E99125692808}" destId="{B94BF64B-9716-424E-A851-42E8E7B2B9A7}" srcOrd="4" destOrd="0" presId="urn:microsoft.com/office/officeart/2009/3/layout/HorizontalOrganizationChart"/>
    <dgm:cxn modelId="{DA408B22-768B-C54A-A0C8-D05D6BEC6B8E}" type="presParOf" srcId="{96876921-77F4-4E08-9148-E99125692808}" destId="{31E814C1-FFDD-BA48-BF9D-F3C8FF892503}" srcOrd="5" destOrd="0" presId="urn:microsoft.com/office/officeart/2009/3/layout/HorizontalOrganizationChart"/>
    <dgm:cxn modelId="{FA09BF8E-EE68-6A4E-A29A-BDDA01B285C8}" type="presParOf" srcId="{31E814C1-FFDD-BA48-BF9D-F3C8FF892503}" destId="{1780440E-D92A-B040-A710-F8D875101E05}" srcOrd="0" destOrd="0" presId="urn:microsoft.com/office/officeart/2009/3/layout/HorizontalOrganizationChart"/>
    <dgm:cxn modelId="{406C4EE5-FE7C-794B-9864-6F6B4F3084A3}" type="presParOf" srcId="{1780440E-D92A-B040-A710-F8D875101E05}" destId="{A73C4A40-2D47-BF42-9EF8-B3BEE9451F45}" srcOrd="0" destOrd="0" presId="urn:microsoft.com/office/officeart/2009/3/layout/HorizontalOrganizationChart"/>
    <dgm:cxn modelId="{06B3A4FE-356F-DC45-B94A-182EBE06B288}" type="presParOf" srcId="{1780440E-D92A-B040-A710-F8D875101E05}" destId="{BCDD8BD9-F9D2-4C44-AB56-5005F5FB7B08}" srcOrd="1" destOrd="0" presId="urn:microsoft.com/office/officeart/2009/3/layout/HorizontalOrganizationChart"/>
    <dgm:cxn modelId="{DF764ADE-10E3-0F4B-B486-588CAD0002EE}" type="presParOf" srcId="{31E814C1-FFDD-BA48-BF9D-F3C8FF892503}" destId="{B22D4294-1D49-E046-9CF9-7B480D0762E6}" srcOrd="1" destOrd="0" presId="urn:microsoft.com/office/officeart/2009/3/layout/HorizontalOrganizationChart"/>
    <dgm:cxn modelId="{C70A9383-AF06-F847-A99B-067D65CFA334}" type="presParOf" srcId="{31E814C1-FFDD-BA48-BF9D-F3C8FF892503}" destId="{E1D0C206-488D-6348-BEA7-1FE8B1679EF7}" srcOrd="2" destOrd="0" presId="urn:microsoft.com/office/officeart/2009/3/layout/HorizontalOrganizationChart"/>
    <dgm:cxn modelId="{76CA02DF-50EC-964B-84F7-8ECCFB12D7C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A2EF5016-89C3-9343-B488-44B3F21CBC2C}" type="presOf" srcId="{E2369F6E-DA59-4F6E-BD69-6CAA013A82BE}" destId="{CD82D2C2-9EF5-4CA0-9CEE-9265A38A1F4A}" srcOrd="0" destOrd="0" presId="urn:microsoft.com/office/officeart/2009/3/layout/HorizontalOrganizationChart"/>
    <dgm:cxn modelId="{CB3FCA25-6E4C-9F44-A44B-F504C6B3C8F1}" type="presOf" srcId="{9AC2E227-803C-4016-BF2C-9291B6CAA290}" destId="{9CD41DA5-A8A9-4189-B933-DCF665F7DF2D}" srcOrd="1" destOrd="0" presId="urn:microsoft.com/office/officeart/2009/3/layout/HorizontalOrganizationChart"/>
    <dgm:cxn modelId="{D431AF3B-D9B6-6D4B-92CC-8C5EC7C311C4}" type="presOf" srcId="{18A5DCF8-381A-9740-A1DC-D1A5033A3647}" destId="{B94BF64B-9716-424E-A851-42E8E7B2B9A7}" srcOrd="0" destOrd="0" presId="urn:microsoft.com/office/officeart/2009/3/layout/HorizontalOrganizationChart"/>
    <dgm:cxn modelId="{FC3E1165-1A6B-C543-9D0A-39B18E5CE6D6}" type="presOf" srcId="{57E64457-75B6-40DF-86BF-80888D7FBBC5}" destId="{72A5A8A1-C34D-4CC9-B014-4EDC4C60B5CB}" srcOrd="0" destOrd="0" presId="urn:microsoft.com/office/officeart/2009/3/layout/HorizontalOrganizationChart"/>
    <dgm:cxn modelId="{01A7D16F-A5CF-B149-ADBF-CFDE1ACC1844}" type="presOf" srcId="{9AC2E227-803C-4016-BF2C-9291B6CAA290}" destId="{2A2AFDF2-2568-44F8-842C-3BFD70D9F2B1}" srcOrd="0" destOrd="0" presId="urn:microsoft.com/office/officeart/2009/3/layout/HorizontalOrganizationChart"/>
    <dgm:cxn modelId="{F9A4E977-3C29-F24A-B2FC-9F29B6C77554}" type="presOf" srcId="{3FA44A42-E0AE-412C-8071-9A37D30DD567}" destId="{22C8BBC7-02FA-4EF0-899A-834C1FEE39E3}" srcOrd="0" destOrd="0" presId="urn:microsoft.com/office/officeart/2009/3/layout/HorizontalOrganizationChart"/>
    <dgm:cxn modelId="{7CB9F785-9936-9640-B08F-230AA8EF9DD7}"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A552B9D9-555A-454A-8983-C76C80D063D0}" type="presOf" srcId="{7638F483-EC40-4669-A117-0C6040B4A66B}" destId="{A4529214-DB2D-4B21-8831-F60F2A376559}" srcOrd="1" destOrd="0" presId="urn:microsoft.com/office/officeart/2009/3/layout/HorizontalOrganizationChart"/>
    <dgm:cxn modelId="{C95C2AE4-960F-0948-B49B-A6BED8BC472C}" type="presOf" srcId="{7638F483-EC40-4669-A117-0C6040B4A66B}" destId="{86A07B8D-FF15-4EFF-8681-05A46BF1E797}" srcOrd="0" destOrd="0" presId="urn:microsoft.com/office/officeart/2009/3/layout/HorizontalOrganizationChart"/>
    <dgm:cxn modelId="{A3AB1AE8-35BF-AA4A-9DB5-0F59BE3709DE}" type="presOf" srcId="{87585F0D-6A81-F747-99EB-D14B33EBB618}" destId="{BCDD8BD9-F9D2-4C44-AB56-5005F5FB7B08}" srcOrd="1" destOrd="0" presId="urn:microsoft.com/office/officeart/2009/3/layout/HorizontalOrganizationChart"/>
    <dgm:cxn modelId="{CF1E6BED-F47D-A54F-9366-A0AB93B7F261}" type="presOf" srcId="{87585F0D-6A81-F747-99EB-D14B33EBB618}" destId="{A73C4A40-2D47-BF42-9EF8-B3BEE9451F45}" srcOrd="0" destOrd="0" presId="urn:microsoft.com/office/officeart/2009/3/layout/HorizontalOrganizationChart"/>
    <dgm:cxn modelId="{BCC32AF8-BCCF-4644-B090-D873BC809865}" type="presOf" srcId="{3FA44A42-E0AE-412C-8071-9A37D30DD567}" destId="{CBD704CC-8D6F-4C39-AFA6-3825EE74A965}" srcOrd="1" destOrd="0" presId="urn:microsoft.com/office/officeart/2009/3/layout/HorizontalOrganizationChart"/>
    <dgm:cxn modelId="{C9DFD3EA-62C3-5E4B-A437-B356EE20F634}" type="presParOf" srcId="{18DB143D-9E27-4E02-AFA5-F665953CBC10}" destId="{07E01157-B979-4F6B-B892-75DB2A2B8B0F}" srcOrd="0" destOrd="0" presId="urn:microsoft.com/office/officeart/2009/3/layout/HorizontalOrganizationChart"/>
    <dgm:cxn modelId="{1D576DCA-440C-E447-95E1-C8CA254C2B59}" type="presParOf" srcId="{07E01157-B979-4F6B-B892-75DB2A2B8B0F}" destId="{F686C23F-604E-4653-B2CB-27DBB6BED631}" srcOrd="0" destOrd="0" presId="urn:microsoft.com/office/officeart/2009/3/layout/HorizontalOrganizationChart"/>
    <dgm:cxn modelId="{E05FDB78-5386-9C44-984B-FDB6AA2A0E4D}" type="presParOf" srcId="{F686C23F-604E-4653-B2CB-27DBB6BED631}" destId="{2A2AFDF2-2568-44F8-842C-3BFD70D9F2B1}" srcOrd="0" destOrd="0" presId="urn:microsoft.com/office/officeart/2009/3/layout/HorizontalOrganizationChart"/>
    <dgm:cxn modelId="{6FD7283B-DF57-EC40-A8C9-3D64AE671690}" type="presParOf" srcId="{F686C23F-604E-4653-B2CB-27DBB6BED631}" destId="{9CD41DA5-A8A9-4189-B933-DCF665F7DF2D}" srcOrd="1" destOrd="0" presId="urn:microsoft.com/office/officeart/2009/3/layout/HorizontalOrganizationChart"/>
    <dgm:cxn modelId="{089A2020-99A4-BB40-A104-1B645F18FBD4}" type="presParOf" srcId="{07E01157-B979-4F6B-B892-75DB2A2B8B0F}" destId="{96876921-77F4-4E08-9148-E99125692808}" srcOrd="1" destOrd="0" presId="urn:microsoft.com/office/officeart/2009/3/layout/HorizontalOrganizationChart"/>
    <dgm:cxn modelId="{61E526DD-B2A9-554A-99D6-9F81F40E99D2}" type="presParOf" srcId="{96876921-77F4-4E08-9148-E99125692808}" destId="{CD82D2C2-9EF5-4CA0-9CEE-9265A38A1F4A}" srcOrd="0" destOrd="0" presId="urn:microsoft.com/office/officeart/2009/3/layout/HorizontalOrganizationChart"/>
    <dgm:cxn modelId="{045D73BE-D5B1-3248-B92D-1E5FE13DAD65}" type="presParOf" srcId="{96876921-77F4-4E08-9148-E99125692808}" destId="{9441C830-A66B-4AFB-9252-8069549D4F0A}" srcOrd="1" destOrd="0" presId="urn:microsoft.com/office/officeart/2009/3/layout/HorizontalOrganizationChart"/>
    <dgm:cxn modelId="{8E94E390-50DD-CD44-970C-C3DCFE988A25}" type="presParOf" srcId="{9441C830-A66B-4AFB-9252-8069549D4F0A}" destId="{FEAC7974-4462-4948-9F19-4D53C38CC88A}" srcOrd="0" destOrd="0" presId="urn:microsoft.com/office/officeart/2009/3/layout/HorizontalOrganizationChart"/>
    <dgm:cxn modelId="{559AB63A-3D01-D54A-954B-CAC1EECD4A86}" type="presParOf" srcId="{FEAC7974-4462-4948-9F19-4D53C38CC88A}" destId="{22C8BBC7-02FA-4EF0-899A-834C1FEE39E3}" srcOrd="0" destOrd="0" presId="urn:microsoft.com/office/officeart/2009/3/layout/HorizontalOrganizationChart"/>
    <dgm:cxn modelId="{911D7DAA-7EA7-2541-B86E-EF6A56177F23}" type="presParOf" srcId="{FEAC7974-4462-4948-9F19-4D53C38CC88A}" destId="{CBD704CC-8D6F-4C39-AFA6-3825EE74A965}" srcOrd="1" destOrd="0" presId="urn:microsoft.com/office/officeart/2009/3/layout/HorizontalOrganizationChart"/>
    <dgm:cxn modelId="{EB511819-134A-2D4A-AAC0-4B216D6562FE}" type="presParOf" srcId="{9441C830-A66B-4AFB-9252-8069549D4F0A}" destId="{C4FE27A9-6818-468D-8F72-5DEAE64958BC}" srcOrd="1" destOrd="0" presId="urn:microsoft.com/office/officeart/2009/3/layout/HorizontalOrganizationChart"/>
    <dgm:cxn modelId="{7053BBB8-01AD-F441-B5E6-CC4D2F9038E2}" type="presParOf" srcId="{9441C830-A66B-4AFB-9252-8069549D4F0A}" destId="{B9E24DCA-DEF6-41DD-8228-40542DF88903}" srcOrd="2" destOrd="0" presId="urn:microsoft.com/office/officeart/2009/3/layout/HorizontalOrganizationChart"/>
    <dgm:cxn modelId="{A42512E1-0E5C-0740-AA8D-278BCF025587}" type="presParOf" srcId="{96876921-77F4-4E08-9148-E99125692808}" destId="{72A5A8A1-C34D-4CC9-B014-4EDC4C60B5CB}" srcOrd="2" destOrd="0" presId="urn:microsoft.com/office/officeart/2009/3/layout/HorizontalOrganizationChart"/>
    <dgm:cxn modelId="{0E7FE7B3-74CC-884D-A8B7-D9DFED1CDE6F}" type="presParOf" srcId="{96876921-77F4-4E08-9148-E99125692808}" destId="{99464D45-2B22-432F-8F6C-3394CEC310A7}" srcOrd="3" destOrd="0" presId="urn:microsoft.com/office/officeart/2009/3/layout/HorizontalOrganizationChart"/>
    <dgm:cxn modelId="{5BA6BC43-E6EF-3447-A3FB-9ECF5E3D55C4}" type="presParOf" srcId="{99464D45-2B22-432F-8F6C-3394CEC310A7}" destId="{7EEFA05D-0146-474D-BB41-35A44BBAC0EB}" srcOrd="0" destOrd="0" presId="urn:microsoft.com/office/officeart/2009/3/layout/HorizontalOrganizationChart"/>
    <dgm:cxn modelId="{7A55173B-30FC-804E-85C2-653C963872F5}" type="presParOf" srcId="{7EEFA05D-0146-474D-BB41-35A44BBAC0EB}" destId="{86A07B8D-FF15-4EFF-8681-05A46BF1E797}" srcOrd="0" destOrd="0" presId="urn:microsoft.com/office/officeart/2009/3/layout/HorizontalOrganizationChart"/>
    <dgm:cxn modelId="{4D22B12A-341B-164A-A6ED-28D1132462E7}" type="presParOf" srcId="{7EEFA05D-0146-474D-BB41-35A44BBAC0EB}" destId="{A4529214-DB2D-4B21-8831-F60F2A376559}" srcOrd="1" destOrd="0" presId="urn:microsoft.com/office/officeart/2009/3/layout/HorizontalOrganizationChart"/>
    <dgm:cxn modelId="{4D662A2E-B457-6A40-8AB9-EFE2688E5C4B}" type="presParOf" srcId="{99464D45-2B22-432F-8F6C-3394CEC310A7}" destId="{4C9D6515-EA4F-4DBF-A8FE-0711C70136B1}" srcOrd="1" destOrd="0" presId="urn:microsoft.com/office/officeart/2009/3/layout/HorizontalOrganizationChart"/>
    <dgm:cxn modelId="{3372FBE3-FFCC-5844-8004-77AC88EE44A9}" type="presParOf" srcId="{99464D45-2B22-432F-8F6C-3394CEC310A7}" destId="{686779DB-34D3-4F60-84B6-A35826FF3C2A}" srcOrd="2" destOrd="0" presId="urn:microsoft.com/office/officeart/2009/3/layout/HorizontalOrganizationChart"/>
    <dgm:cxn modelId="{DFC99FED-38C3-154A-AFA4-926D291D32C3}" type="presParOf" srcId="{96876921-77F4-4E08-9148-E99125692808}" destId="{B94BF64B-9716-424E-A851-42E8E7B2B9A7}" srcOrd="4" destOrd="0" presId="urn:microsoft.com/office/officeart/2009/3/layout/HorizontalOrganizationChart"/>
    <dgm:cxn modelId="{DB086789-283D-F04E-B621-EBA2EC626A0A}" type="presParOf" srcId="{96876921-77F4-4E08-9148-E99125692808}" destId="{31E814C1-FFDD-BA48-BF9D-F3C8FF892503}" srcOrd="5" destOrd="0" presId="urn:microsoft.com/office/officeart/2009/3/layout/HorizontalOrganizationChart"/>
    <dgm:cxn modelId="{F6C4C7A3-D9F3-5B4F-9B14-D079C592CCDA}" type="presParOf" srcId="{31E814C1-FFDD-BA48-BF9D-F3C8FF892503}" destId="{1780440E-D92A-B040-A710-F8D875101E05}" srcOrd="0" destOrd="0" presId="urn:microsoft.com/office/officeart/2009/3/layout/HorizontalOrganizationChart"/>
    <dgm:cxn modelId="{0E244D23-D5C2-044B-9A41-BE4E3B92F24C}" type="presParOf" srcId="{1780440E-D92A-B040-A710-F8D875101E05}" destId="{A73C4A40-2D47-BF42-9EF8-B3BEE9451F45}" srcOrd="0" destOrd="0" presId="urn:microsoft.com/office/officeart/2009/3/layout/HorizontalOrganizationChart"/>
    <dgm:cxn modelId="{14F6CBAA-89A8-714C-A1F5-8297205E8D8B}" type="presParOf" srcId="{1780440E-D92A-B040-A710-F8D875101E05}" destId="{BCDD8BD9-F9D2-4C44-AB56-5005F5FB7B08}" srcOrd="1" destOrd="0" presId="urn:microsoft.com/office/officeart/2009/3/layout/HorizontalOrganizationChart"/>
    <dgm:cxn modelId="{F47C74C0-D663-8E4B-84BD-B47A91A122B6}" type="presParOf" srcId="{31E814C1-FFDD-BA48-BF9D-F3C8FF892503}" destId="{B22D4294-1D49-E046-9CF9-7B480D0762E6}" srcOrd="1" destOrd="0" presId="urn:microsoft.com/office/officeart/2009/3/layout/HorizontalOrganizationChart"/>
    <dgm:cxn modelId="{50CDA635-8DA8-4B4E-B4F3-E3C9EE806C6F}" type="presParOf" srcId="{31E814C1-FFDD-BA48-BF9D-F3C8FF892503}" destId="{E1D0C206-488D-6348-BEA7-1FE8B1679EF7}" srcOrd="2" destOrd="0" presId="urn:microsoft.com/office/officeart/2009/3/layout/HorizontalOrganizationChart"/>
    <dgm:cxn modelId="{BC42FD19-2C42-434D-8D65-EE8F80F5280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E9045B17-3492-1B46-95CC-39BD4D5D9383}" type="presOf" srcId="{3FA44A42-E0AE-412C-8071-9A37D30DD567}" destId="{22C8BBC7-02FA-4EF0-899A-834C1FEE39E3}" srcOrd="0" destOrd="0" presId="urn:microsoft.com/office/officeart/2009/3/layout/HorizontalOrganizationChart"/>
    <dgm:cxn modelId="{2107BD32-E6C8-3F4A-BA4C-71C86C1766FD}" type="presOf" srcId="{18A5DCF8-381A-9740-A1DC-D1A5033A3647}" destId="{B94BF64B-9716-424E-A851-42E8E7B2B9A7}" srcOrd="0" destOrd="0" presId="urn:microsoft.com/office/officeart/2009/3/layout/HorizontalOrganizationChart"/>
    <dgm:cxn modelId="{0CB5D864-D11F-9B46-9C06-BB5963B6380D}" type="presOf" srcId="{9AC2E227-803C-4016-BF2C-9291B6CAA290}" destId="{2A2AFDF2-2568-44F8-842C-3BFD70D9F2B1}" srcOrd="0" destOrd="0" presId="urn:microsoft.com/office/officeart/2009/3/layout/HorizontalOrganizationChart"/>
    <dgm:cxn modelId="{F7861367-A25C-C04E-B7F6-788CF63CA7FA}" type="presOf" srcId="{E2369F6E-DA59-4F6E-BD69-6CAA013A82BE}" destId="{CD82D2C2-9EF5-4CA0-9CEE-9265A38A1F4A}" srcOrd="0" destOrd="0" presId="urn:microsoft.com/office/officeart/2009/3/layout/HorizontalOrganizationChart"/>
    <dgm:cxn modelId="{05CBB98E-DC4F-3C4C-ADBC-670ABC9DBF85}" type="presOf" srcId="{7638F483-EC40-4669-A117-0C6040B4A66B}" destId="{A4529214-DB2D-4B21-8831-F60F2A376559}" srcOrd="1" destOrd="0" presId="urn:microsoft.com/office/officeart/2009/3/layout/HorizontalOrganizationChart"/>
    <dgm:cxn modelId="{12C73398-8E98-A945-BBF4-90DC398CAED1}" type="presOf" srcId="{57E64457-75B6-40DF-86BF-80888D7FBBC5}" destId="{72A5A8A1-C34D-4CC9-B014-4EDC4C60B5CB}" srcOrd="0" destOrd="0" presId="urn:microsoft.com/office/officeart/2009/3/layout/HorizontalOrganizationChart"/>
    <dgm:cxn modelId="{C498069B-4408-7C4C-9368-B9CDD32876CE}" type="presOf" srcId="{7638F483-EC40-4669-A117-0C6040B4A66B}" destId="{86A07B8D-FF15-4EFF-8681-05A46BF1E79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8464FFB7-0C5F-2141-9742-50510F210E32}" type="presOf" srcId="{87585F0D-6A81-F747-99EB-D14B33EBB618}" destId="{BCDD8BD9-F9D2-4C44-AB56-5005F5FB7B08}" srcOrd="1" destOrd="0" presId="urn:microsoft.com/office/officeart/2009/3/layout/HorizontalOrganizationChart"/>
    <dgm:cxn modelId="{78F771C3-CC79-544F-B734-F8DE3D05DF45}" type="presOf" srcId="{87585F0D-6A81-F747-99EB-D14B33EBB618}" destId="{A73C4A40-2D47-BF42-9EF8-B3BEE9451F45}" srcOrd="0" destOrd="0" presId="urn:microsoft.com/office/officeart/2009/3/layout/HorizontalOrganizationChart"/>
    <dgm:cxn modelId="{C48633C5-C546-1346-88CD-1E92A35F711A}"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69C27DD3-C71B-E545-992E-A3187CE8DCFA}" type="presOf" srcId="{3FA44A42-E0AE-412C-8071-9A37D30DD567}" destId="{CBD704CC-8D6F-4C39-AFA6-3825EE74A965}" srcOrd="1" destOrd="0" presId="urn:microsoft.com/office/officeart/2009/3/layout/HorizontalOrganizationChart"/>
    <dgm:cxn modelId="{8B8F3AE8-D284-C549-9599-0D8D73ABB9C9}" type="presOf" srcId="{F05BBA42-D7AF-4BA0-8C3F-85B1FE28E48F}" destId="{18DB143D-9E27-4E02-AFA5-F665953CBC10}" srcOrd="0" destOrd="0" presId="urn:microsoft.com/office/officeart/2009/3/layout/HorizontalOrganizationChart"/>
    <dgm:cxn modelId="{D2D68BD2-589E-E743-BBDE-96DCEEFD5FDE}" type="presParOf" srcId="{18DB143D-9E27-4E02-AFA5-F665953CBC10}" destId="{07E01157-B979-4F6B-B892-75DB2A2B8B0F}" srcOrd="0" destOrd="0" presId="urn:microsoft.com/office/officeart/2009/3/layout/HorizontalOrganizationChart"/>
    <dgm:cxn modelId="{15D14540-2547-414D-B703-E38FDC1651B3}" type="presParOf" srcId="{07E01157-B979-4F6B-B892-75DB2A2B8B0F}" destId="{F686C23F-604E-4653-B2CB-27DBB6BED631}" srcOrd="0" destOrd="0" presId="urn:microsoft.com/office/officeart/2009/3/layout/HorizontalOrganizationChart"/>
    <dgm:cxn modelId="{DEE8AB3C-EEE2-5E42-9035-31BB234F383B}" type="presParOf" srcId="{F686C23F-604E-4653-B2CB-27DBB6BED631}" destId="{2A2AFDF2-2568-44F8-842C-3BFD70D9F2B1}" srcOrd="0" destOrd="0" presId="urn:microsoft.com/office/officeart/2009/3/layout/HorizontalOrganizationChart"/>
    <dgm:cxn modelId="{99E8F8F4-E371-5248-843D-04FCB11E617E}" type="presParOf" srcId="{F686C23F-604E-4653-B2CB-27DBB6BED631}" destId="{9CD41DA5-A8A9-4189-B933-DCF665F7DF2D}" srcOrd="1" destOrd="0" presId="urn:microsoft.com/office/officeart/2009/3/layout/HorizontalOrganizationChart"/>
    <dgm:cxn modelId="{FC94FF33-1CEB-E24D-9455-128946BEE5DF}" type="presParOf" srcId="{07E01157-B979-4F6B-B892-75DB2A2B8B0F}" destId="{96876921-77F4-4E08-9148-E99125692808}" srcOrd="1" destOrd="0" presId="urn:microsoft.com/office/officeart/2009/3/layout/HorizontalOrganizationChart"/>
    <dgm:cxn modelId="{8FB72713-0811-8344-9A5B-E603E52AE0E6}" type="presParOf" srcId="{96876921-77F4-4E08-9148-E99125692808}" destId="{CD82D2C2-9EF5-4CA0-9CEE-9265A38A1F4A}" srcOrd="0" destOrd="0" presId="urn:microsoft.com/office/officeart/2009/3/layout/HorizontalOrganizationChart"/>
    <dgm:cxn modelId="{A0F04241-91E5-5241-9E09-3D9CF85AC030}" type="presParOf" srcId="{96876921-77F4-4E08-9148-E99125692808}" destId="{9441C830-A66B-4AFB-9252-8069549D4F0A}" srcOrd="1" destOrd="0" presId="urn:microsoft.com/office/officeart/2009/3/layout/HorizontalOrganizationChart"/>
    <dgm:cxn modelId="{133E203E-8523-1F41-A003-A3DA001EB73C}" type="presParOf" srcId="{9441C830-A66B-4AFB-9252-8069549D4F0A}" destId="{FEAC7974-4462-4948-9F19-4D53C38CC88A}" srcOrd="0" destOrd="0" presId="urn:microsoft.com/office/officeart/2009/3/layout/HorizontalOrganizationChart"/>
    <dgm:cxn modelId="{3FAD41D5-E756-5F4F-AF26-E14E1103FCEC}" type="presParOf" srcId="{FEAC7974-4462-4948-9F19-4D53C38CC88A}" destId="{22C8BBC7-02FA-4EF0-899A-834C1FEE39E3}" srcOrd="0" destOrd="0" presId="urn:microsoft.com/office/officeart/2009/3/layout/HorizontalOrganizationChart"/>
    <dgm:cxn modelId="{0202B5FB-8BB3-114F-8E0C-D29FBDA34F41}" type="presParOf" srcId="{FEAC7974-4462-4948-9F19-4D53C38CC88A}" destId="{CBD704CC-8D6F-4C39-AFA6-3825EE74A965}" srcOrd="1" destOrd="0" presId="urn:microsoft.com/office/officeart/2009/3/layout/HorizontalOrganizationChart"/>
    <dgm:cxn modelId="{BD21E98D-4785-C44B-9F02-AB9DBFEAC1F6}" type="presParOf" srcId="{9441C830-A66B-4AFB-9252-8069549D4F0A}" destId="{C4FE27A9-6818-468D-8F72-5DEAE64958BC}" srcOrd="1" destOrd="0" presId="urn:microsoft.com/office/officeart/2009/3/layout/HorizontalOrganizationChart"/>
    <dgm:cxn modelId="{0CFDB04B-E227-C54F-AD6C-3C9E0BC26A57}" type="presParOf" srcId="{9441C830-A66B-4AFB-9252-8069549D4F0A}" destId="{B9E24DCA-DEF6-41DD-8228-40542DF88903}" srcOrd="2" destOrd="0" presId="urn:microsoft.com/office/officeart/2009/3/layout/HorizontalOrganizationChart"/>
    <dgm:cxn modelId="{CEDB63AA-2517-5C49-983E-65413A4536DB}" type="presParOf" srcId="{96876921-77F4-4E08-9148-E99125692808}" destId="{72A5A8A1-C34D-4CC9-B014-4EDC4C60B5CB}" srcOrd="2" destOrd="0" presId="urn:microsoft.com/office/officeart/2009/3/layout/HorizontalOrganizationChart"/>
    <dgm:cxn modelId="{0D755FA7-2181-7D42-B32F-C2716C195697}" type="presParOf" srcId="{96876921-77F4-4E08-9148-E99125692808}" destId="{99464D45-2B22-432F-8F6C-3394CEC310A7}" srcOrd="3" destOrd="0" presId="urn:microsoft.com/office/officeart/2009/3/layout/HorizontalOrganizationChart"/>
    <dgm:cxn modelId="{94F45369-B130-EA44-B5E1-12F30F800A28}" type="presParOf" srcId="{99464D45-2B22-432F-8F6C-3394CEC310A7}" destId="{7EEFA05D-0146-474D-BB41-35A44BBAC0EB}" srcOrd="0" destOrd="0" presId="urn:microsoft.com/office/officeart/2009/3/layout/HorizontalOrganizationChart"/>
    <dgm:cxn modelId="{3CAE01FF-8F2C-254E-9CC5-75BFE4A4EEE9}" type="presParOf" srcId="{7EEFA05D-0146-474D-BB41-35A44BBAC0EB}" destId="{86A07B8D-FF15-4EFF-8681-05A46BF1E797}" srcOrd="0" destOrd="0" presId="urn:microsoft.com/office/officeart/2009/3/layout/HorizontalOrganizationChart"/>
    <dgm:cxn modelId="{B0F71FA2-342E-F145-9A63-4CD4C8F09E2A}" type="presParOf" srcId="{7EEFA05D-0146-474D-BB41-35A44BBAC0EB}" destId="{A4529214-DB2D-4B21-8831-F60F2A376559}" srcOrd="1" destOrd="0" presId="urn:microsoft.com/office/officeart/2009/3/layout/HorizontalOrganizationChart"/>
    <dgm:cxn modelId="{B093F17A-9641-3B44-9BEC-E6E3CB888A4B}" type="presParOf" srcId="{99464D45-2B22-432F-8F6C-3394CEC310A7}" destId="{4C9D6515-EA4F-4DBF-A8FE-0711C70136B1}" srcOrd="1" destOrd="0" presId="urn:microsoft.com/office/officeart/2009/3/layout/HorizontalOrganizationChart"/>
    <dgm:cxn modelId="{36E1658A-6F88-6548-AF79-D9EEF43105F9}" type="presParOf" srcId="{99464D45-2B22-432F-8F6C-3394CEC310A7}" destId="{686779DB-34D3-4F60-84B6-A35826FF3C2A}" srcOrd="2" destOrd="0" presId="urn:microsoft.com/office/officeart/2009/3/layout/HorizontalOrganizationChart"/>
    <dgm:cxn modelId="{DA2070C5-A6CA-FD48-89B8-29952E01EE54}" type="presParOf" srcId="{96876921-77F4-4E08-9148-E99125692808}" destId="{B94BF64B-9716-424E-A851-42E8E7B2B9A7}" srcOrd="4" destOrd="0" presId="urn:microsoft.com/office/officeart/2009/3/layout/HorizontalOrganizationChart"/>
    <dgm:cxn modelId="{7783F7EF-5827-BE42-8AAD-0D5D4AFBDE6A}" type="presParOf" srcId="{96876921-77F4-4E08-9148-E99125692808}" destId="{31E814C1-FFDD-BA48-BF9D-F3C8FF892503}" srcOrd="5" destOrd="0" presId="urn:microsoft.com/office/officeart/2009/3/layout/HorizontalOrganizationChart"/>
    <dgm:cxn modelId="{6DFDC764-4039-334C-BC20-0D92896CABF5}" type="presParOf" srcId="{31E814C1-FFDD-BA48-BF9D-F3C8FF892503}" destId="{1780440E-D92A-B040-A710-F8D875101E05}" srcOrd="0" destOrd="0" presId="urn:microsoft.com/office/officeart/2009/3/layout/HorizontalOrganizationChart"/>
    <dgm:cxn modelId="{3E7B68CC-25FE-A148-8B74-E3F592ECE2F4}" type="presParOf" srcId="{1780440E-D92A-B040-A710-F8D875101E05}" destId="{A73C4A40-2D47-BF42-9EF8-B3BEE9451F45}" srcOrd="0" destOrd="0" presId="urn:microsoft.com/office/officeart/2009/3/layout/HorizontalOrganizationChart"/>
    <dgm:cxn modelId="{1854BE62-F985-0140-8E4F-FD4A43CC50D6}" type="presParOf" srcId="{1780440E-D92A-B040-A710-F8D875101E05}" destId="{BCDD8BD9-F9D2-4C44-AB56-5005F5FB7B08}" srcOrd="1" destOrd="0" presId="urn:microsoft.com/office/officeart/2009/3/layout/HorizontalOrganizationChart"/>
    <dgm:cxn modelId="{6E50A05E-1650-1E40-A955-F6E93652BE0A}" type="presParOf" srcId="{31E814C1-FFDD-BA48-BF9D-F3C8FF892503}" destId="{B22D4294-1D49-E046-9CF9-7B480D0762E6}" srcOrd="1" destOrd="0" presId="urn:microsoft.com/office/officeart/2009/3/layout/HorizontalOrganizationChart"/>
    <dgm:cxn modelId="{77998325-6AE6-C345-9A01-61C541F5B9C7}" type="presParOf" srcId="{31E814C1-FFDD-BA48-BF9D-F3C8FF892503}" destId="{E1D0C206-488D-6348-BEA7-1FE8B1679EF7}" srcOrd="2" destOrd="0" presId="urn:microsoft.com/office/officeart/2009/3/layout/HorizontalOrganizationChart"/>
    <dgm:cxn modelId="{F62C3427-AF5A-024D-A952-F6C98FA443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AFD9302A-4485-A547-BD63-8A7AA934DB17}" type="presOf" srcId="{9AC2E227-803C-4016-BF2C-9291B6CAA290}" destId="{9CD41DA5-A8A9-4189-B933-DCF665F7DF2D}" srcOrd="1" destOrd="0" presId="urn:microsoft.com/office/officeart/2009/3/layout/HorizontalOrganizationChart"/>
    <dgm:cxn modelId="{FB34B236-D462-FD4A-A930-2EBD9D4A5C5A}" type="presOf" srcId="{7638F483-EC40-4669-A117-0C6040B4A66B}" destId="{A4529214-DB2D-4B21-8831-F60F2A376559}" srcOrd="1" destOrd="0" presId="urn:microsoft.com/office/officeart/2009/3/layout/HorizontalOrganizationChart"/>
    <dgm:cxn modelId="{67F68339-6105-7F4D-AA3B-7D8BEA1F4B17}" type="presOf" srcId="{9AC2E227-803C-4016-BF2C-9291B6CAA290}" destId="{2A2AFDF2-2568-44F8-842C-3BFD70D9F2B1}" srcOrd="0" destOrd="0" presId="urn:microsoft.com/office/officeart/2009/3/layout/HorizontalOrganizationChart"/>
    <dgm:cxn modelId="{9D29C139-D67E-954E-B161-10570BC3A825}" type="presOf" srcId="{E2369F6E-DA59-4F6E-BD69-6CAA013A82BE}" destId="{CD82D2C2-9EF5-4CA0-9CEE-9265A38A1F4A}" srcOrd="0" destOrd="0" presId="urn:microsoft.com/office/officeart/2009/3/layout/HorizontalOrganizationChart"/>
    <dgm:cxn modelId="{CD12D74E-7410-CD4F-A0E1-1623BC7D12C7}" type="presOf" srcId="{87585F0D-6A81-F747-99EB-D14B33EBB618}" destId="{A73C4A40-2D47-BF42-9EF8-B3BEE9451F45}" srcOrd="0" destOrd="0" presId="urn:microsoft.com/office/officeart/2009/3/layout/HorizontalOrganizationChart"/>
    <dgm:cxn modelId="{3D405569-EEDB-4340-8DC7-C88BD9733837}" type="presOf" srcId="{87585F0D-6A81-F747-99EB-D14B33EBB618}" destId="{BCDD8BD9-F9D2-4C44-AB56-5005F5FB7B08}" srcOrd="1" destOrd="0" presId="urn:microsoft.com/office/officeart/2009/3/layout/HorizontalOrganizationChart"/>
    <dgm:cxn modelId="{920B867A-2B5D-C94C-9856-F5C6F5A1152B}" type="presOf" srcId="{57E64457-75B6-40DF-86BF-80888D7FBBC5}" destId="{72A5A8A1-C34D-4CC9-B014-4EDC4C60B5CB}" srcOrd="0" destOrd="0" presId="urn:microsoft.com/office/officeart/2009/3/layout/HorizontalOrganizationChart"/>
    <dgm:cxn modelId="{6F7C727F-C56F-CC49-A48A-043190D80475}" type="presOf" srcId="{7638F483-EC40-4669-A117-0C6040B4A66B}" destId="{86A07B8D-FF15-4EFF-8681-05A46BF1E79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2" destOrd="0" parTransId="{18A5DCF8-381A-9740-A1DC-D1A5033A3647}" sibTransId="{8D2E3331-C9C0-6F41-9B03-2AE4E999EDF7}"/>
    <dgm:cxn modelId="{563012D2-BABA-3B49-A066-4308F4AD5272}" type="presOf" srcId="{3FA44A42-E0AE-412C-8071-9A37D30DD567}" destId="{CBD704CC-8D6F-4C39-AFA6-3825EE74A965}" srcOrd="1" destOrd="0" presId="urn:microsoft.com/office/officeart/2009/3/layout/HorizontalOrganizationChart"/>
    <dgm:cxn modelId="{8DEF4CD9-B8F7-9641-8E36-16DA3FBA5221}" type="presOf" srcId="{3FA44A42-E0AE-412C-8071-9A37D30DD567}" destId="{22C8BBC7-02FA-4EF0-899A-834C1FEE39E3}" srcOrd="0" destOrd="0" presId="urn:microsoft.com/office/officeart/2009/3/layout/HorizontalOrganizationChart"/>
    <dgm:cxn modelId="{80E0FAEB-2400-F541-B36B-EF3BCA4AB90E}" type="presOf" srcId="{18A5DCF8-381A-9740-A1DC-D1A5033A3647}" destId="{B94BF64B-9716-424E-A851-42E8E7B2B9A7}" srcOrd="0" destOrd="0" presId="urn:microsoft.com/office/officeart/2009/3/layout/HorizontalOrganizationChart"/>
    <dgm:cxn modelId="{DD3712FE-9DC1-0042-A37E-D873C6C1DAE7}" type="presOf" srcId="{F05BBA42-D7AF-4BA0-8C3F-85B1FE28E48F}" destId="{18DB143D-9E27-4E02-AFA5-F665953CBC10}" srcOrd="0" destOrd="0" presId="urn:microsoft.com/office/officeart/2009/3/layout/HorizontalOrganizationChart"/>
    <dgm:cxn modelId="{0DB3287A-BC6E-C348-B624-A336D27D69B1}" type="presParOf" srcId="{18DB143D-9E27-4E02-AFA5-F665953CBC10}" destId="{07E01157-B979-4F6B-B892-75DB2A2B8B0F}" srcOrd="0" destOrd="0" presId="urn:microsoft.com/office/officeart/2009/3/layout/HorizontalOrganizationChart"/>
    <dgm:cxn modelId="{13751A2C-07B6-004E-9EDE-EEC94C644E70}" type="presParOf" srcId="{07E01157-B979-4F6B-B892-75DB2A2B8B0F}" destId="{F686C23F-604E-4653-B2CB-27DBB6BED631}" srcOrd="0" destOrd="0" presId="urn:microsoft.com/office/officeart/2009/3/layout/HorizontalOrganizationChart"/>
    <dgm:cxn modelId="{F20019FF-EFAC-9E4E-B571-795538615DD8}" type="presParOf" srcId="{F686C23F-604E-4653-B2CB-27DBB6BED631}" destId="{2A2AFDF2-2568-44F8-842C-3BFD70D9F2B1}" srcOrd="0" destOrd="0" presId="urn:microsoft.com/office/officeart/2009/3/layout/HorizontalOrganizationChart"/>
    <dgm:cxn modelId="{039CCE6B-4117-2046-92C4-D5102B367C74}" type="presParOf" srcId="{F686C23F-604E-4653-B2CB-27DBB6BED631}" destId="{9CD41DA5-A8A9-4189-B933-DCF665F7DF2D}" srcOrd="1" destOrd="0" presId="urn:microsoft.com/office/officeart/2009/3/layout/HorizontalOrganizationChart"/>
    <dgm:cxn modelId="{5534ACCB-5711-564F-BB6F-7E147A0C072D}" type="presParOf" srcId="{07E01157-B979-4F6B-B892-75DB2A2B8B0F}" destId="{96876921-77F4-4E08-9148-E99125692808}" srcOrd="1" destOrd="0" presId="urn:microsoft.com/office/officeart/2009/3/layout/HorizontalOrganizationChart"/>
    <dgm:cxn modelId="{257A7A85-261D-BB46-ACC0-5B1821D78130}" type="presParOf" srcId="{96876921-77F4-4E08-9148-E99125692808}" destId="{CD82D2C2-9EF5-4CA0-9CEE-9265A38A1F4A}" srcOrd="0" destOrd="0" presId="urn:microsoft.com/office/officeart/2009/3/layout/HorizontalOrganizationChart"/>
    <dgm:cxn modelId="{7551C887-A888-D449-AD99-051AC8DACBA0}" type="presParOf" srcId="{96876921-77F4-4E08-9148-E99125692808}" destId="{9441C830-A66B-4AFB-9252-8069549D4F0A}" srcOrd="1" destOrd="0" presId="urn:microsoft.com/office/officeart/2009/3/layout/HorizontalOrganizationChart"/>
    <dgm:cxn modelId="{E36748D7-C947-3D4C-BF89-C7EBDB2AE986}" type="presParOf" srcId="{9441C830-A66B-4AFB-9252-8069549D4F0A}" destId="{FEAC7974-4462-4948-9F19-4D53C38CC88A}" srcOrd="0" destOrd="0" presId="urn:microsoft.com/office/officeart/2009/3/layout/HorizontalOrganizationChart"/>
    <dgm:cxn modelId="{E421C4A7-B1B3-A442-A54A-3294950029ED}" type="presParOf" srcId="{FEAC7974-4462-4948-9F19-4D53C38CC88A}" destId="{22C8BBC7-02FA-4EF0-899A-834C1FEE39E3}" srcOrd="0" destOrd="0" presId="urn:microsoft.com/office/officeart/2009/3/layout/HorizontalOrganizationChart"/>
    <dgm:cxn modelId="{FCE9540A-98C0-4641-AA02-78743DAE51CD}" type="presParOf" srcId="{FEAC7974-4462-4948-9F19-4D53C38CC88A}" destId="{CBD704CC-8D6F-4C39-AFA6-3825EE74A965}" srcOrd="1" destOrd="0" presId="urn:microsoft.com/office/officeart/2009/3/layout/HorizontalOrganizationChart"/>
    <dgm:cxn modelId="{D3A57537-ACF2-684A-9792-8D2AD5841D8C}" type="presParOf" srcId="{9441C830-A66B-4AFB-9252-8069549D4F0A}" destId="{C4FE27A9-6818-468D-8F72-5DEAE64958BC}" srcOrd="1" destOrd="0" presId="urn:microsoft.com/office/officeart/2009/3/layout/HorizontalOrganizationChart"/>
    <dgm:cxn modelId="{0B15D1EE-E279-F74F-A937-6799FDA290D4}" type="presParOf" srcId="{9441C830-A66B-4AFB-9252-8069549D4F0A}" destId="{B9E24DCA-DEF6-41DD-8228-40542DF88903}" srcOrd="2" destOrd="0" presId="urn:microsoft.com/office/officeart/2009/3/layout/HorizontalOrganizationChart"/>
    <dgm:cxn modelId="{5796D219-F3ED-1946-9B91-163A8B647CDC}" type="presParOf" srcId="{96876921-77F4-4E08-9148-E99125692808}" destId="{72A5A8A1-C34D-4CC9-B014-4EDC4C60B5CB}" srcOrd="2" destOrd="0" presId="urn:microsoft.com/office/officeart/2009/3/layout/HorizontalOrganizationChart"/>
    <dgm:cxn modelId="{CE87EA65-8699-544C-B567-34BEB055478D}" type="presParOf" srcId="{96876921-77F4-4E08-9148-E99125692808}" destId="{99464D45-2B22-432F-8F6C-3394CEC310A7}" srcOrd="3" destOrd="0" presId="urn:microsoft.com/office/officeart/2009/3/layout/HorizontalOrganizationChart"/>
    <dgm:cxn modelId="{EBEB7249-AFEF-C24E-81F1-385CA438BD9F}" type="presParOf" srcId="{99464D45-2B22-432F-8F6C-3394CEC310A7}" destId="{7EEFA05D-0146-474D-BB41-35A44BBAC0EB}" srcOrd="0" destOrd="0" presId="urn:microsoft.com/office/officeart/2009/3/layout/HorizontalOrganizationChart"/>
    <dgm:cxn modelId="{6184A890-53CD-0648-B3F4-2FD505BAEB6D}" type="presParOf" srcId="{7EEFA05D-0146-474D-BB41-35A44BBAC0EB}" destId="{86A07B8D-FF15-4EFF-8681-05A46BF1E797}" srcOrd="0" destOrd="0" presId="urn:microsoft.com/office/officeart/2009/3/layout/HorizontalOrganizationChart"/>
    <dgm:cxn modelId="{F4B6717C-3916-874E-A5A0-239CA0A2FB01}" type="presParOf" srcId="{7EEFA05D-0146-474D-BB41-35A44BBAC0EB}" destId="{A4529214-DB2D-4B21-8831-F60F2A376559}" srcOrd="1" destOrd="0" presId="urn:microsoft.com/office/officeart/2009/3/layout/HorizontalOrganizationChart"/>
    <dgm:cxn modelId="{00173CBD-761D-7145-B61A-8C0622C1D718}" type="presParOf" srcId="{99464D45-2B22-432F-8F6C-3394CEC310A7}" destId="{4C9D6515-EA4F-4DBF-A8FE-0711C70136B1}" srcOrd="1" destOrd="0" presId="urn:microsoft.com/office/officeart/2009/3/layout/HorizontalOrganizationChart"/>
    <dgm:cxn modelId="{B2E06DBF-0EF8-DD4F-839E-009A5C13A4DE}" type="presParOf" srcId="{99464D45-2B22-432F-8F6C-3394CEC310A7}" destId="{686779DB-34D3-4F60-84B6-A35826FF3C2A}" srcOrd="2" destOrd="0" presId="urn:microsoft.com/office/officeart/2009/3/layout/HorizontalOrganizationChart"/>
    <dgm:cxn modelId="{55E23FC2-7A18-0D49-B497-B350FBA038D5}" type="presParOf" srcId="{96876921-77F4-4E08-9148-E99125692808}" destId="{B94BF64B-9716-424E-A851-42E8E7B2B9A7}" srcOrd="4" destOrd="0" presId="urn:microsoft.com/office/officeart/2009/3/layout/HorizontalOrganizationChart"/>
    <dgm:cxn modelId="{9B2375A1-E5FB-6540-9610-57708E6447DC}" type="presParOf" srcId="{96876921-77F4-4E08-9148-E99125692808}" destId="{31E814C1-FFDD-BA48-BF9D-F3C8FF892503}" srcOrd="5" destOrd="0" presId="urn:microsoft.com/office/officeart/2009/3/layout/HorizontalOrganizationChart"/>
    <dgm:cxn modelId="{C11F1521-A461-6940-863A-0B84C7C2F69E}" type="presParOf" srcId="{31E814C1-FFDD-BA48-BF9D-F3C8FF892503}" destId="{1780440E-D92A-B040-A710-F8D875101E05}" srcOrd="0" destOrd="0" presId="urn:microsoft.com/office/officeart/2009/3/layout/HorizontalOrganizationChart"/>
    <dgm:cxn modelId="{F13FC775-A216-754C-9B82-6DBAF07D21C4}" type="presParOf" srcId="{1780440E-D92A-B040-A710-F8D875101E05}" destId="{A73C4A40-2D47-BF42-9EF8-B3BEE9451F45}" srcOrd="0" destOrd="0" presId="urn:microsoft.com/office/officeart/2009/3/layout/HorizontalOrganizationChart"/>
    <dgm:cxn modelId="{DA9B6CF7-4DB7-7E40-8C6A-904C84D395A6}" type="presParOf" srcId="{1780440E-D92A-B040-A710-F8D875101E05}" destId="{BCDD8BD9-F9D2-4C44-AB56-5005F5FB7B08}" srcOrd="1" destOrd="0" presId="urn:microsoft.com/office/officeart/2009/3/layout/HorizontalOrganizationChart"/>
    <dgm:cxn modelId="{B4FBFA55-63B7-2843-AA20-48EA04319E77}" type="presParOf" srcId="{31E814C1-FFDD-BA48-BF9D-F3C8FF892503}" destId="{B22D4294-1D49-E046-9CF9-7B480D0762E6}" srcOrd="1" destOrd="0" presId="urn:microsoft.com/office/officeart/2009/3/layout/HorizontalOrganizationChart"/>
    <dgm:cxn modelId="{F997CEF6-B177-7B4B-99A6-9628D2FABD57}" type="presParOf" srcId="{31E814C1-FFDD-BA48-BF9D-F3C8FF892503}" destId="{E1D0C206-488D-6348-BEA7-1FE8B1679EF7}" srcOrd="2" destOrd="0" presId="urn:microsoft.com/office/officeart/2009/3/layout/HorizontalOrganizationChart"/>
    <dgm:cxn modelId="{96996FB7-8587-7B49-9FEC-552B391E1A3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a:solidFill>
          <a:schemeClr val="accent2"/>
        </a:solidFill>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2A071320-7ED6-4645-83D9-014F1CC51B59}" type="presOf" srcId="{F05BBA42-D7AF-4BA0-8C3F-85B1FE28E48F}" destId="{18DB143D-9E27-4E02-AFA5-F665953CBC10}" srcOrd="0" destOrd="0" presId="urn:microsoft.com/office/officeart/2009/3/layout/HorizontalOrganizationChart"/>
    <dgm:cxn modelId="{A3D30B52-E6A8-1E49-BA38-DC2488DFDB49}" type="presOf" srcId="{3FA44A42-E0AE-412C-8071-9A37D30DD567}" destId="{22C8BBC7-02FA-4EF0-899A-834C1FEE39E3}" srcOrd="0" destOrd="0" presId="urn:microsoft.com/office/officeart/2009/3/layout/HorizontalOrganizationChart"/>
    <dgm:cxn modelId="{7C52BB8C-2D4E-374C-A2BE-F847817717F1}" type="presOf" srcId="{87585F0D-6A81-F747-99EB-D14B33EBB618}" destId="{BCDD8BD9-F9D2-4C44-AB56-5005F5FB7B08}" srcOrd="1" destOrd="0" presId="urn:microsoft.com/office/officeart/2009/3/layout/HorizontalOrganizationChart"/>
    <dgm:cxn modelId="{5015D98F-9CA9-A542-9516-78D389D70570}" type="presOf" srcId="{87585F0D-6A81-F747-99EB-D14B33EBB618}" destId="{A73C4A40-2D47-BF42-9EF8-B3BEE9451F45}" srcOrd="0" destOrd="0" presId="urn:microsoft.com/office/officeart/2009/3/layout/HorizontalOrganizationChart"/>
    <dgm:cxn modelId="{D59E569B-01E6-AF43-926C-9B7AE14D2CF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2C8C11C1-286F-C148-8BC2-AF27934BA028}" type="presOf" srcId="{7638F483-EC40-4669-A117-0C6040B4A66B}" destId="{A4529214-DB2D-4B21-8831-F60F2A376559}"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F8B82FDA-37AF-634B-8B01-D9BC236B5987}" type="presOf" srcId="{18A5DCF8-381A-9740-A1DC-D1A5033A3647}" destId="{B94BF64B-9716-424E-A851-42E8E7B2B9A7}" srcOrd="0" destOrd="0" presId="urn:microsoft.com/office/officeart/2009/3/layout/HorizontalOrganizationChart"/>
    <dgm:cxn modelId="{04567AE4-1201-3041-B0CD-218EEF950EE2}" type="presOf" srcId="{9AC2E227-803C-4016-BF2C-9291B6CAA290}" destId="{2A2AFDF2-2568-44F8-842C-3BFD70D9F2B1}" srcOrd="0" destOrd="0" presId="urn:microsoft.com/office/officeart/2009/3/layout/HorizontalOrganizationChart"/>
    <dgm:cxn modelId="{2F3840F2-BC58-AB43-A90A-E780D5E4116F}" type="presOf" srcId="{E2369F6E-DA59-4F6E-BD69-6CAA013A82BE}" destId="{CD82D2C2-9EF5-4CA0-9CEE-9265A38A1F4A}" srcOrd="0" destOrd="0" presId="urn:microsoft.com/office/officeart/2009/3/layout/HorizontalOrganizationChart"/>
    <dgm:cxn modelId="{C7E90BF4-6232-5C49-A048-D80198ABACA1}" type="presOf" srcId="{3FA44A42-E0AE-412C-8071-9A37D30DD567}" destId="{CBD704CC-8D6F-4C39-AFA6-3825EE74A965}" srcOrd="1" destOrd="0" presId="urn:microsoft.com/office/officeart/2009/3/layout/HorizontalOrganizationChart"/>
    <dgm:cxn modelId="{4331C0F5-3952-6540-A320-863C290DE585}" type="presOf" srcId="{7638F483-EC40-4669-A117-0C6040B4A66B}" destId="{86A07B8D-FF15-4EFF-8681-05A46BF1E797}" srcOrd="0" destOrd="0" presId="urn:microsoft.com/office/officeart/2009/3/layout/HorizontalOrganizationChart"/>
    <dgm:cxn modelId="{240581FD-6E6C-0449-9DA1-1C02ABDFC7A0}" type="presOf" srcId="{57E64457-75B6-40DF-86BF-80888D7FBBC5}" destId="{72A5A8A1-C34D-4CC9-B014-4EDC4C60B5CB}" srcOrd="0" destOrd="0" presId="urn:microsoft.com/office/officeart/2009/3/layout/HorizontalOrganizationChart"/>
    <dgm:cxn modelId="{2B12AA11-D412-564D-BBA5-63A55EC662F4}" type="presParOf" srcId="{18DB143D-9E27-4E02-AFA5-F665953CBC10}" destId="{07E01157-B979-4F6B-B892-75DB2A2B8B0F}" srcOrd="0" destOrd="0" presId="urn:microsoft.com/office/officeart/2009/3/layout/HorizontalOrganizationChart"/>
    <dgm:cxn modelId="{2E44AEEB-2D4B-0B4D-AC4C-ADAA5B8E9D80}" type="presParOf" srcId="{07E01157-B979-4F6B-B892-75DB2A2B8B0F}" destId="{F686C23F-604E-4653-B2CB-27DBB6BED631}" srcOrd="0" destOrd="0" presId="urn:microsoft.com/office/officeart/2009/3/layout/HorizontalOrganizationChart"/>
    <dgm:cxn modelId="{00689E90-DF2D-8A47-B638-F356F55C551A}" type="presParOf" srcId="{F686C23F-604E-4653-B2CB-27DBB6BED631}" destId="{2A2AFDF2-2568-44F8-842C-3BFD70D9F2B1}" srcOrd="0" destOrd="0" presId="urn:microsoft.com/office/officeart/2009/3/layout/HorizontalOrganizationChart"/>
    <dgm:cxn modelId="{06075E31-4812-A14B-A808-A7A58BC04635}" type="presParOf" srcId="{F686C23F-604E-4653-B2CB-27DBB6BED631}" destId="{9CD41DA5-A8A9-4189-B933-DCF665F7DF2D}" srcOrd="1" destOrd="0" presId="urn:microsoft.com/office/officeart/2009/3/layout/HorizontalOrganizationChart"/>
    <dgm:cxn modelId="{B107B77A-80BA-C746-B506-9A2302F3F6EC}" type="presParOf" srcId="{07E01157-B979-4F6B-B892-75DB2A2B8B0F}" destId="{96876921-77F4-4E08-9148-E99125692808}" srcOrd="1" destOrd="0" presId="urn:microsoft.com/office/officeart/2009/3/layout/HorizontalOrganizationChart"/>
    <dgm:cxn modelId="{4D9BF4E6-48CD-E54E-BB1F-58613B6CBC03}" type="presParOf" srcId="{96876921-77F4-4E08-9148-E99125692808}" destId="{CD82D2C2-9EF5-4CA0-9CEE-9265A38A1F4A}" srcOrd="0" destOrd="0" presId="urn:microsoft.com/office/officeart/2009/3/layout/HorizontalOrganizationChart"/>
    <dgm:cxn modelId="{1F2E8738-B297-9B41-9CB4-F2EEB5288EFC}" type="presParOf" srcId="{96876921-77F4-4E08-9148-E99125692808}" destId="{9441C830-A66B-4AFB-9252-8069549D4F0A}" srcOrd="1" destOrd="0" presId="urn:microsoft.com/office/officeart/2009/3/layout/HorizontalOrganizationChart"/>
    <dgm:cxn modelId="{FFD8F739-8DBC-5748-95A6-E8320E117A06}" type="presParOf" srcId="{9441C830-A66B-4AFB-9252-8069549D4F0A}" destId="{FEAC7974-4462-4948-9F19-4D53C38CC88A}" srcOrd="0" destOrd="0" presId="urn:microsoft.com/office/officeart/2009/3/layout/HorizontalOrganizationChart"/>
    <dgm:cxn modelId="{74BDF8E3-5308-D648-A4D1-1D4873B326FA}" type="presParOf" srcId="{FEAC7974-4462-4948-9F19-4D53C38CC88A}" destId="{22C8BBC7-02FA-4EF0-899A-834C1FEE39E3}" srcOrd="0" destOrd="0" presId="urn:microsoft.com/office/officeart/2009/3/layout/HorizontalOrganizationChart"/>
    <dgm:cxn modelId="{B2D7AFF0-3BF0-4E42-A2E9-24DBD7C5872F}" type="presParOf" srcId="{FEAC7974-4462-4948-9F19-4D53C38CC88A}" destId="{CBD704CC-8D6F-4C39-AFA6-3825EE74A965}" srcOrd="1" destOrd="0" presId="urn:microsoft.com/office/officeart/2009/3/layout/HorizontalOrganizationChart"/>
    <dgm:cxn modelId="{9C6C516B-16F0-0145-8820-AD30E4CE49D4}" type="presParOf" srcId="{9441C830-A66B-4AFB-9252-8069549D4F0A}" destId="{C4FE27A9-6818-468D-8F72-5DEAE64958BC}" srcOrd="1" destOrd="0" presId="urn:microsoft.com/office/officeart/2009/3/layout/HorizontalOrganizationChart"/>
    <dgm:cxn modelId="{73FB8AE4-C2C4-C743-8C7D-2BC6DD77E2AD}" type="presParOf" srcId="{9441C830-A66B-4AFB-9252-8069549D4F0A}" destId="{B9E24DCA-DEF6-41DD-8228-40542DF88903}" srcOrd="2" destOrd="0" presId="urn:microsoft.com/office/officeart/2009/3/layout/HorizontalOrganizationChart"/>
    <dgm:cxn modelId="{C872DE2D-5074-6641-B323-21CD4B115D57}" type="presParOf" srcId="{96876921-77F4-4E08-9148-E99125692808}" destId="{72A5A8A1-C34D-4CC9-B014-4EDC4C60B5CB}" srcOrd="2" destOrd="0" presId="urn:microsoft.com/office/officeart/2009/3/layout/HorizontalOrganizationChart"/>
    <dgm:cxn modelId="{9252BC03-5625-4B40-8AD6-0BB859B1CF7E}" type="presParOf" srcId="{96876921-77F4-4E08-9148-E99125692808}" destId="{99464D45-2B22-432F-8F6C-3394CEC310A7}" srcOrd="3" destOrd="0" presId="urn:microsoft.com/office/officeart/2009/3/layout/HorizontalOrganizationChart"/>
    <dgm:cxn modelId="{91F78642-704A-F647-A8B8-04FE7907C2C1}" type="presParOf" srcId="{99464D45-2B22-432F-8F6C-3394CEC310A7}" destId="{7EEFA05D-0146-474D-BB41-35A44BBAC0EB}" srcOrd="0" destOrd="0" presId="urn:microsoft.com/office/officeart/2009/3/layout/HorizontalOrganizationChart"/>
    <dgm:cxn modelId="{40D77E8C-4461-8A4D-9538-40EC79B6D9A0}" type="presParOf" srcId="{7EEFA05D-0146-474D-BB41-35A44BBAC0EB}" destId="{86A07B8D-FF15-4EFF-8681-05A46BF1E797}" srcOrd="0" destOrd="0" presId="urn:microsoft.com/office/officeart/2009/3/layout/HorizontalOrganizationChart"/>
    <dgm:cxn modelId="{9F1F10AB-7154-7E4B-8C18-8A17E42D66D5}" type="presParOf" srcId="{7EEFA05D-0146-474D-BB41-35A44BBAC0EB}" destId="{A4529214-DB2D-4B21-8831-F60F2A376559}" srcOrd="1" destOrd="0" presId="urn:microsoft.com/office/officeart/2009/3/layout/HorizontalOrganizationChart"/>
    <dgm:cxn modelId="{22BC0AA7-86E2-CE4C-8A5D-CCCE6753BF52}" type="presParOf" srcId="{99464D45-2B22-432F-8F6C-3394CEC310A7}" destId="{4C9D6515-EA4F-4DBF-A8FE-0711C70136B1}" srcOrd="1" destOrd="0" presId="urn:microsoft.com/office/officeart/2009/3/layout/HorizontalOrganizationChart"/>
    <dgm:cxn modelId="{9CF8D04A-DB98-7F45-8F18-87E34F11DE12}" type="presParOf" srcId="{99464D45-2B22-432F-8F6C-3394CEC310A7}" destId="{686779DB-34D3-4F60-84B6-A35826FF3C2A}" srcOrd="2" destOrd="0" presId="urn:microsoft.com/office/officeart/2009/3/layout/HorizontalOrganizationChart"/>
    <dgm:cxn modelId="{6BDDD6F5-AFD5-B147-8752-29E1725D478E}" type="presParOf" srcId="{96876921-77F4-4E08-9148-E99125692808}" destId="{B94BF64B-9716-424E-A851-42E8E7B2B9A7}" srcOrd="4" destOrd="0" presId="urn:microsoft.com/office/officeart/2009/3/layout/HorizontalOrganizationChart"/>
    <dgm:cxn modelId="{C10449EA-86DF-1C4B-96B3-3C90D8C021F2}" type="presParOf" srcId="{96876921-77F4-4E08-9148-E99125692808}" destId="{31E814C1-FFDD-BA48-BF9D-F3C8FF892503}" srcOrd="5" destOrd="0" presId="urn:microsoft.com/office/officeart/2009/3/layout/HorizontalOrganizationChart"/>
    <dgm:cxn modelId="{0451EF7E-D995-8D42-99A9-C848E41BCE59}" type="presParOf" srcId="{31E814C1-FFDD-BA48-BF9D-F3C8FF892503}" destId="{1780440E-D92A-B040-A710-F8D875101E05}" srcOrd="0" destOrd="0" presId="urn:microsoft.com/office/officeart/2009/3/layout/HorizontalOrganizationChart"/>
    <dgm:cxn modelId="{2EA7530F-6007-D44A-9F7F-97DECE4BF481}" type="presParOf" srcId="{1780440E-D92A-B040-A710-F8D875101E05}" destId="{A73C4A40-2D47-BF42-9EF8-B3BEE9451F45}" srcOrd="0" destOrd="0" presId="urn:microsoft.com/office/officeart/2009/3/layout/HorizontalOrganizationChart"/>
    <dgm:cxn modelId="{C9DA6CB3-019B-3D4C-AB25-D5C08D0BB717}" type="presParOf" srcId="{1780440E-D92A-B040-A710-F8D875101E05}" destId="{BCDD8BD9-F9D2-4C44-AB56-5005F5FB7B08}" srcOrd="1" destOrd="0" presId="urn:microsoft.com/office/officeart/2009/3/layout/HorizontalOrganizationChart"/>
    <dgm:cxn modelId="{2898FA72-13BF-2447-8DE4-5471CA578045}" type="presParOf" srcId="{31E814C1-FFDD-BA48-BF9D-F3C8FF892503}" destId="{B22D4294-1D49-E046-9CF9-7B480D0762E6}" srcOrd="1" destOrd="0" presId="urn:microsoft.com/office/officeart/2009/3/layout/HorizontalOrganizationChart"/>
    <dgm:cxn modelId="{141C875A-17D8-224C-9E12-E531A26336BC}" type="presParOf" srcId="{31E814C1-FFDD-BA48-BF9D-F3C8FF892503}" destId="{E1D0C206-488D-6348-BEA7-1FE8B1679EF7}" srcOrd="2" destOrd="0" presId="urn:microsoft.com/office/officeart/2009/3/layout/HorizontalOrganizationChart"/>
    <dgm:cxn modelId="{E72DF742-0513-6944-B9DB-8CF781CE7F3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rPr>
            <a:t>战略的性质与类型</a:t>
          </a: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企业战略的三个层次</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企业战略管理的特点</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企业战略管理的过程</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4D73705-E24A-8E42-91DD-6E8D998744A4}" type="presOf" srcId="{57E64457-75B6-40DF-86BF-80888D7FBBC5}" destId="{72A5A8A1-C34D-4CC9-B014-4EDC4C60B5CB}" srcOrd="0" destOrd="0" presId="urn:microsoft.com/office/officeart/2009/3/layout/HorizontalOrganizationChart"/>
    <dgm:cxn modelId="{A0C9B505-F891-F240-B17F-D5CA81674C5E}" type="presOf" srcId="{7638F483-EC40-4669-A117-0C6040B4A66B}" destId="{A4529214-DB2D-4B21-8831-F60F2A376559}"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EAEEB47-91D3-254E-920C-4114A373A5E1}" type="presOf" srcId="{18A5DCF8-381A-9740-A1DC-D1A5033A3647}" destId="{B94BF64B-9716-424E-A851-42E8E7B2B9A7}" srcOrd="0" destOrd="0" presId="urn:microsoft.com/office/officeart/2009/3/layout/HorizontalOrganizationChart"/>
    <dgm:cxn modelId="{C7A86655-82D2-AB48-AC31-512799294834}" type="presOf" srcId="{3FA44A42-E0AE-412C-8071-9A37D30DD567}" destId="{22C8BBC7-02FA-4EF0-899A-834C1FEE39E3}" srcOrd="0" destOrd="0" presId="urn:microsoft.com/office/officeart/2009/3/layout/HorizontalOrganizationChart"/>
    <dgm:cxn modelId="{131B8875-C832-1749-B1FE-EE91047CCD8F}" type="presOf" srcId="{87585F0D-6A81-F747-99EB-D14B33EBB618}" destId="{BCDD8BD9-F9D2-4C44-AB56-5005F5FB7B08}" srcOrd="1" destOrd="0" presId="urn:microsoft.com/office/officeart/2009/3/layout/HorizontalOrganizationChart"/>
    <dgm:cxn modelId="{2091A497-09A8-FD46-AFBA-15CE6B93BDC6}" type="presOf" srcId="{3FA44A42-E0AE-412C-8071-9A37D30DD567}" destId="{CBD704CC-8D6F-4C39-AFA6-3825EE74A965}" srcOrd="1" destOrd="0" presId="urn:microsoft.com/office/officeart/2009/3/layout/HorizontalOrganizationChart"/>
    <dgm:cxn modelId="{0D430898-8D19-894A-BA97-C2F8C8F07DF4}"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F62CAB7-A9A5-1A4F-8A57-8C2B269049FB}" type="presOf" srcId="{7638F483-EC40-4669-A117-0C6040B4A66B}" destId="{86A07B8D-FF15-4EFF-8681-05A46BF1E797}" srcOrd="0" destOrd="0" presId="urn:microsoft.com/office/officeart/2009/3/layout/HorizontalOrganizationChart"/>
    <dgm:cxn modelId="{501386CA-779B-6D4C-AEAB-F1FC795FA3F3}"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4B91BCD-DB83-4646-9A85-109E863DA821}" type="presOf" srcId="{9AC2E227-803C-4016-BF2C-9291B6CAA290}" destId="{9CD41DA5-A8A9-4189-B933-DCF665F7DF2D}" srcOrd="1" destOrd="0" presId="urn:microsoft.com/office/officeart/2009/3/layout/HorizontalOrganizationChart"/>
    <dgm:cxn modelId="{05CEEEE3-4B09-9748-91FE-E708FAE8739E}" type="presOf" srcId="{E2369F6E-DA59-4F6E-BD69-6CAA013A82BE}" destId="{CD82D2C2-9EF5-4CA0-9CEE-9265A38A1F4A}" srcOrd="0" destOrd="0" presId="urn:microsoft.com/office/officeart/2009/3/layout/HorizontalOrganizationChart"/>
    <dgm:cxn modelId="{CC1B31E6-1CE3-404C-B488-F61E57EDF03D}" type="presOf" srcId="{87585F0D-6A81-F747-99EB-D14B33EBB618}" destId="{A73C4A40-2D47-BF42-9EF8-B3BEE9451F45}" srcOrd="0" destOrd="0" presId="urn:microsoft.com/office/officeart/2009/3/layout/HorizontalOrganizationChart"/>
    <dgm:cxn modelId="{AA7B7B98-CE41-EB46-AE9B-A8363B002071}" type="presParOf" srcId="{18DB143D-9E27-4E02-AFA5-F665953CBC10}" destId="{07E01157-B979-4F6B-B892-75DB2A2B8B0F}" srcOrd="0" destOrd="0" presId="urn:microsoft.com/office/officeart/2009/3/layout/HorizontalOrganizationChart"/>
    <dgm:cxn modelId="{ECF02A1B-2878-A143-BE25-62092B3949C3}" type="presParOf" srcId="{07E01157-B979-4F6B-B892-75DB2A2B8B0F}" destId="{F686C23F-604E-4653-B2CB-27DBB6BED631}" srcOrd="0" destOrd="0" presId="urn:microsoft.com/office/officeart/2009/3/layout/HorizontalOrganizationChart"/>
    <dgm:cxn modelId="{29F92161-75F6-9042-9185-3C7523B3022D}" type="presParOf" srcId="{F686C23F-604E-4653-B2CB-27DBB6BED631}" destId="{2A2AFDF2-2568-44F8-842C-3BFD70D9F2B1}" srcOrd="0" destOrd="0" presId="urn:microsoft.com/office/officeart/2009/3/layout/HorizontalOrganizationChart"/>
    <dgm:cxn modelId="{912EE776-2E14-8B4C-8876-2F400DED09BD}" type="presParOf" srcId="{F686C23F-604E-4653-B2CB-27DBB6BED631}" destId="{9CD41DA5-A8A9-4189-B933-DCF665F7DF2D}" srcOrd="1" destOrd="0" presId="urn:microsoft.com/office/officeart/2009/3/layout/HorizontalOrganizationChart"/>
    <dgm:cxn modelId="{819BE8CA-33CF-064D-8DCA-D37D6740CE21}" type="presParOf" srcId="{07E01157-B979-4F6B-B892-75DB2A2B8B0F}" destId="{96876921-77F4-4E08-9148-E99125692808}" srcOrd="1" destOrd="0" presId="urn:microsoft.com/office/officeart/2009/3/layout/HorizontalOrganizationChart"/>
    <dgm:cxn modelId="{1C245A76-DD46-AD48-BB26-97929EA5CE0A}" type="presParOf" srcId="{96876921-77F4-4E08-9148-E99125692808}" destId="{CD82D2C2-9EF5-4CA0-9CEE-9265A38A1F4A}" srcOrd="0" destOrd="0" presId="urn:microsoft.com/office/officeart/2009/3/layout/HorizontalOrganizationChart"/>
    <dgm:cxn modelId="{CAF43C46-926D-D544-9579-282FEF053081}" type="presParOf" srcId="{96876921-77F4-4E08-9148-E99125692808}" destId="{9441C830-A66B-4AFB-9252-8069549D4F0A}" srcOrd="1" destOrd="0" presId="urn:microsoft.com/office/officeart/2009/3/layout/HorizontalOrganizationChart"/>
    <dgm:cxn modelId="{7E3CE647-8381-1B49-952A-090C10586258}" type="presParOf" srcId="{9441C830-A66B-4AFB-9252-8069549D4F0A}" destId="{FEAC7974-4462-4948-9F19-4D53C38CC88A}" srcOrd="0" destOrd="0" presId="urn:microsoft.com/office/officeart/2009/3/layout/HorizontalOrganizationChart"/>
    <dgm:cxn modelId="{0ACA1983-C6B1-864D-95F8-E8DD7D946762}" type="presParOf" srcId="{FEAC7974-4462-4948-9F19-4D53C38CC88A}" destId="{22C8BBC7-02FA-4EF0-899A-834C1FEE39E3}" srcOrd="0" destOrd="0" presId="urn:microsoft.com/office/officeart/2009/3/layout/HorizontalOrganizationChart"/>
    <dgm:cxn modelId="{339451B8-8168-EB44-92EA-9EEA599E79A9}" type="presParOf" srcId="{FEAC7974-4462-4948-9F19-4D53C38CC88A}" destId="{CBD704CC-8D6F-4C39-AFA6-3825EE74A965}" srcOrd="1" destOrd="0" presId="urn:microsoft.com/office/officeart/2009/3/layout/HorizontalOrganizationChart"/>
    <dgm:cxn modelId="{6375BB84-8564-F942-99E1-99B7875BA773}" type="presParOf" srcId="{9441C830-A66B-4AFB-9252-8069549D4F0A}" destId="{C4FE27A9-6818-468D-8F72-5DEAE64958BC}" srcOrd="1" destOrd="0" presId="urn:microsoft.com/office/officeart/2009/3/layout/HorizontalOrganizationChart"/>
    <dgm:cxn modelId="{AA6F6A2B-E6D4-7842-AEBB-9CD62120A128}" type="presParOf" srcId="{9441C830-A66B-4AFB-9252-8069549D4F0A}" destId="{B9E24DCA-DEF6-41DD-8228-40542DF88903}" srcOrd="2" destOrd="0" presId="urn:microsoft.com/office/officeart/2009/3/layout/HorizontalOrganizationChart"/>
    <dgm:cxn modelId="{82D5D1F1-E2B0-924C-B460-76C68500C844}" type="presParOf" srcId="{96876921-77F4-4E08-9148-E99125692808}" destId="{72A5A8A1-C34D-4CC9-B014-4EDC4C60B5CB}" srcOrd="2" destOrd="0" presId="urn:microsoft.com/office/officeart/2009/3/layout/HorizontalOrganizationChart"/>
    <dgm:cxn modelId="{F3F94F23-7933-5F4C-BAEC-389F6D5C8C4A}" type="presParOf" srcId="{96876921-77F4-4E08-9148-E99125692808}" destId="{99464D45-2B22-432F-8F6C-3394CEC310A7}" srcOrd="3" destOrd="0" presId="urn:microsoft.com/office/officeart/2009/3/layout/HorizontalOrganizationChart"/>
    <dgm:cxn modelId="{C4461EFE-364B-BD46-B869-DEB0BE7B3AF0}" type="presParOf" srcId="{99464D45-2B22-432F-8F6C-3394CEC310A7}" destId="{7EEFA05D-0146-474D-BB41-35A44BBAC0EB}" srcOrd="0" destOrd="0" presId="urn:microsoft.com/office/officeart/2009/3/layout/HorizontalOrganizationChart"/>
    <dgm:cxn modelId="{A9EA3AD7-93DE-0B46-9841-A10CCDB7B84E}" type="presParOf" srcId="{7EEFA05D-0146-474D-BB41-35A44BBAC0EB}" destId="{86A07B8D-FF15-4EFF-8681-05A46BF1E797}" srcOrd="0" destOrd="0" presId="urn:microsoft.com/office/officeart/2009/3/layout/HorizontalOrganizationChart"/>
    <dgm:cxn modelId="{BD7EDE7F-0F37-2647-9646-2D5FBD8424C8}" type="presParOf" srcId="{7EEFA05D-0146-474D-BB41-35A44BBAC0EB}" destId="{A4529214-DB2D-4B21-8831-F60F2A376559}" srcOrd="1" destOrd="0" presId="urn:microsoft.com/office/officeart/2009/3/layout/HorizontalOrganizationChart"/>
    <dgm:cxn modelId="{B5440DBB-3C9C-124B-BEDA-58EBA2BFFAC7}" type="presParOf" srcId="{99464D45-2B22-432F-8F6C-3394CEC310A7}" destId="{4C9D6515-EA4F-4DBF-A8FE-0711C70136B1}" srcOrd="1" destOrd="0" presId="urn:microsoft.com/office/officeart/2009/3/layout/HorizontalOrganizationChart"/>
    <dgm:cxn modelId="{5B19A58F-8B89-6842-A8BD-88ED745F9BF0}" type="presParOf" srcId="{99464D45-2B22-432F-8F6C-3394CEC310A7}" destId="{686779DB-34D3-4F60-84B6-A35826FF3C2A}" srcOrd="2" destOrd="0" presId="urn:microsoft.com/office/officeart/2009/3/layout/HorizontalOrganizationChart"/>
    <dgm:cxn modelId="{7454B5D8-8A70-8342-9469-FE249732C8B5}" type="presParOf" srcId="{96876921-77F4-4E08-9148-E99125692808}" destId="{B94BF64B-9716-424E-A851-42E8E7B2B9A7}" srcOrd="4" destOrd="0" presId="urn:microsoft.com/office/officeart/2009/3/layout/HorizontalOrganizationChart"/>
    <dgm:cxn modelId="{765BC657-00D2-1E4E-8EAD-AB80966983B9}" type="presParOf" srcId="{96876921-77F4-4E08-9148-E99125692808}" destId="{31E814C1-FFDD-BA48-BF9D-F3C8FF892503}" srcOrd="5" destOrd="0" presId="urn:microsoft.com/office/officeart/2009/3/layout/HorizontalOrganizationChart"/>
    <dgm:cxn modelId="{436E8AD7-2D91-DA4B-9D5B-99D022BC9BA2}" type="presParOf" srcId="{31E814C1-FFDD-BA48-BF9D-F3C8FF892503}" destId="{1780440E-D92A-B040-A710-F8D875101E05}" srcOrd="0" destOrd="0" presId="urn:microsoft.com/office/officeart/2009/3/layout/HorizontalOrganizationChart"/>
    <dgm:cxn modelId="{D1245DAE-A221-6F49-8145-1413D7C411D7}" type="presParOf" srcId="{1780440E-D92A-B040-A710-F8D875101E05}" destId="{A73C4A40-2D47-BF42-9EF8-B3BEE9451F45}" srcOrd="0" destOrd="0" presId="urn:microsoft.com/office/officeart/2009/3/layout/HorizontalOrganizationChart"/>
    <dgm:cxn modelId="{C983A337-AF04-7045-9630-7530F34BA3FE}" type="presParOf" srcId="{1780440E-D92A-B040-A710-F8D875101E05}" destId="{BCDD8BD9-F9D2-4C44-AB56-5005F5FB7B08}" srcOrd="1" destOrd="0" presId="urn:microsoft.com/office/officeart/2009/3/layout/HorizontalOrganizationChart"/>
    <dgm:cxn modelId="{7C26A7D2-492C-EB4A-9E0E-AB7FF1BB6300}" type="presParOf" srcId="{31E814C1-FFDD-BA48-BF9D-F3C8FF892503}" destId="{B22D4294-1D49-E046-9CF9-7B480D0762E6}" srcOrd="1" destOrd="0" presId="urn:microsoft.com/office/officeart/2009/3/layout/HorizontalOrganizationChart"/>
    <dgm:cxn modelId="{B9DBF001-C58D-D646-BC46-D83D10BFCEC8}" type="presParOf" srcId="{31E814C1-FFDD-BA48-BF9D-F3C8FF892503}" destId="{E1D0C206-488D-6348-BEA7-1FE8B1679EF7}" srcOrd="2" destOrd="0" presId="urn:microsoft.com/office/officeart/2009/3/layout/HorizontalOrganizationChart"/>
    <dgm:cxn modelId="{5A14FCC4-44A5-9942-8280-8A3B87013F9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3655A51C-1194-2547-B22D-EABE1C670BED}" type="presOf" srcId="{7638F483-EC40-4669-A117-0C6040B4A66B}" destId="{86A07B8D-FF15-4EFF-8681-05A46BF1E797}" srcOrd="0" destOrd="0" presId="urn:microsoft.com/office/officeart/2009/3/layout/HorizontalOrganizationChart"/>
    <dgm:cxn modelId="{D1538F28-5C11-614B-BE34-D795F7B85A97}" type="presOf" srcId="{E2369F6E-DA59-4F6E-BD69-6CAA013A82BE}" destId="{CD82D2C2-9EF5-4CA0-9CEE-9265A38A1F4A}" srcOrd="0" destOrd="0" presId="urn:microsoft.com/office/officeart/2009/3/layout/HorizontalOrganizationChart"/>
    <dgm:cxn modelId="{E570B344-4387-8449-B235-8DF40F282C08}" type="presOf" srcId="{57E64457-75B6-40DF-86BF-80888D7FBBC5}" destId="{72A5A8A1-C34D-4CC9-B014-4EDC4C60B5CB}" srcOrd="0" destOrd="0" presId="urn:microsoft.com/office/officeart/2009/3/layout/HorizontalOrganizationChart"/>
    <dgm:cxn modelId="{DAC64788-1AD6-AC47-B67E-66C6433BB12A}" type="presOf" srcId="{9AC2E227-803C-4016-BF2C-9291B6CAA290}" destId="{2A2AFDF2-2568-44F8-842C-3BFD70D9F2B1}" srcOrd="0" destOrd="0" presId="urn:microsoft.com/office/officeart/2009/3/layout/HorizontalOrganizationChart"/>
    <dgm:cxn modelId="{3680198F-6FFD-894F-9116-740D622CABAD}"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D0A5DB3-BA83-1B4D-9A9E-2A45A703412E}" type="presOf" srcId="{3FA44A42-E0AE-412C-8071-9A37D30DD567}" destId="{22C8BBC7-02FA-4EF0-899A-834C1FEE39E3}" srcOrd="0" destOrd="0" presId="urn:microsoft.com/office/officeart/2009/3/layout/HorizontalOrganizationChart"/>
    <dgm:cxn modelId="{C38D82C3-8465-CF40-A23F-3F3DB09705A5}" type="presOf" srcId="{18A5DCF8-381A-9740-A1DC-D1A5033A3647}" destId="{B94BF64B-9716-424E-A851-42E8E7B2B9A7}"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423DBCD4-0D43-B44D-98F2-59F7E080F1EA}" type="presOf" srcId="{9AC2E227-803C-4016-BF2C-9291B6CAA290}" destId="{9CD41DA5-A8A9-4189-B933-DCF665F7DF2D}" srcOrd="1" destOrd="0" presId="urn:microsoft.com/office/officeart/2009/3/layout/HorizontalOrganizationChart"/>
    <dgm:cxn modelId="{F48F13E2-AC6A-884D-A078-5D3F8C971DBE}" type="presOf" srcId="{3FA44A42-E0AE-412C-8071-9A37D30DD567}" destId="{CBD704CC-8D6F-4C39-AFA6-3825EE74A965}" srcOrd="1" destOrd="0" presId="urn:microsoft.com/office/officeart/2009/3/layout/HorizontalOrganizationChart"/>
    <dgm:cxn modelId="{803266ED-CE25-1545-B7E8-6989A131DB69}" type="presOf" srcId="{F05BBA42-D7AF-4BA0-8C3F-85B1FE28E48F}" destId="{18DB143D-9E27-4E02-AFA5-F665953CBC10}" srcOrd="0" destOrd="0" presId="urn:microsoft.com/office/officeart/2009/3/layout/HorizontalOrganizationChart"/>
    <dgm:cxn modelId="{2FFE9EF2-59F4-8849-B782-4021CB88E364}" type="presOf" srcId="{87585F0D-6A81-F747-99EB-D14B33EBB618}" destId="{A73C4A40-2D47-BF42-9EF8-B3BEE9451F45}" srcOrd="0" destOrd="0" presId="urn:microsoft.com/office/officeart/2009/3/layout/HorizontalOrganizationChart"/>
    <dgm:cxn modelId="{755072FF-3345-ED4D-8B45-D3E8443D0E83}" type="presOf" srcId="{7638F483-EC40-4669-A117-0C6040B4A66B}" destId="{A4529214-DB2D-4B21-8831-F60F2A376559}" srcOrd="1" destOrd="0" presId="urn:microsoft.com/office/officeart/2009/3/layout/HorizontalOrganizationChart"/>
    <dgm:cxn modelId="{5A658E01-992E-5645-B698-ACD4FDB01A82}" type="presParOf" srcId="{18DB143D-9E27-4E02-AFA5-F665953CBC10}" destId="{07E01157-B979-4F6B-B892-75DB2A2B8B0F}" srcOrd="0" destOrd="0" presId="urn:microsoft.com/office/officeart/2009/3/layout/HorizontalOrganizationChart"/>
    <dgm:cxn modelId="{84ADA96F-D88F-224E-A526-427F4A1544C5}" type="presParOf" srcId="{07E01157-B979-4F6B-B892-75DB2A2B8B0F}" destId="{F686C23F-604E-4653-B2CB-27DBB6BED631}" srcOrd="0" destOrd="0" presId="urn:microsoft.com/office/officeart/2009/3/layout/HorizontalOrganizationChart"/>
    <dgm:cxn modelId="{FEDB86A9-EBC0-4945-BA3D-F5F05A712814}" type="presParOf" srcId="{F686C23F-604E-4653-B2CB-27DBB6BED631}" destId="{2A2AFDF2-2568-44F8-842C-3BFD70D9F2B1}" srcOrd="0" destOrd="0" presId="urn:microsoft.com/office/officeart/2009/3/layout/HorizontalOrganizationChart"/>
    <dgm:cxn modelId="{EDBD5AB8-A0C6-AA40-8FCB-104F9CA27FEC}" type="presParOf" srcId="{F686C23F-604E-4653-B2CB-27DBB6BED631}" destId="{9CD41DA5-A8A9-4189-B933-DCF665F7DF2D}" srcOrd="1" destOrd="0" presId="urn:microsoft.com/office/officeart/2009/3/layout/HorizontalOrganizationChart"/>
    <dgm:cxn modelId="{8B89A3F0-F948-9B4D-AA04-C55AF608C128}" type="presParOf" srcId="{07E01157-B979-4F6B-B892-75DB2A2B8B0F}" destId="{96876921-77F4-4E08-9148-E99125692808}" srcOrd="1" destOrd="0" presId="urn:microsoft.com/office/officeart/2009/3/layout/HorizontalOrganizationChart"/>
    <dgm:cxn modelId="{24502670-549B-5B43-9CF8-59FF95AFD120}" type="presParOf" srcId="{96876921-77F4-4E08-9148-E99125692808}" destId="{CD82D2C2-9EF5-4CA0-9CEE-9265A38A1F4A}" srcOrd="0" destOrd="0" presId="urn:microsoft.com/office/officeart/2009/3/layout/HorizontalOrganizationChart"/>
    <dgm:cxn modelId="{6F37A1B4-E0E2-1948-B5F1-462DBD9DBAE0}" type="presParOf" srcId="{96876921-77F4-4E08-9148-E99125692808}" destId="{9441C830-A66B-4AFB-9252-8069549D4F0A}" srcOrd="1" destOrd="0" presId="urn:microsoft.com/office/officeart/2009/3/layout/HorizontalOrganizationChart"/>
    <dgm:cxn modelId="{8A1BF425-ADC9-E342-A9D0-F4EE85200191}" type="presParOf" srcId="{9441C830-A66B-4AFB-9252-8069549D4F0A}" destId="{FEAC7974-4462-4948-9F19-4D53C38CC88A}" srcOrd="0" destOrd="0" presId="urn:microsoft.com/office/officeart/2009/3/layout/HorizontalOrganizationChart"/>
    <dgm:cxn modelId="{E2213613-2DE8-294F-B48E-DA2FED63BB4B}" type="presParOf" srcId="{FEAC7974-4462-4948-9F19-4D53C38CC88A}" destId="{22C8BBC7-02FA-4EF0-899A-834C1FEE39E3}" srcOrd="0" destOrd="0" presId="urn:microsoft.com/office/officeart/2009/3/layout/HorizontalOrganizationChart"/>
    <dgm:cxn modelId="{23BB43FA-0310-5746-AE55-1A9079F50C26}" type="presParOf" srcId="{FEAC7974-4462-4948-9F19-4D53C38CC88A}" destId="{CBD704CC-8D6F-4C39-AFA6-3825EE74A965}" srcOrd="1" destOrd="0" presId="urn:microsoft.com/office/officeart/2009/3/layout/HorizontalOrganizationChart"/>
    <dgm:cxn modelId="{DB7E1638-D2CF-D240-BCD2-47630CEC7FD9}" type="presParOf" srcId="{9441C830-A66B-4AFB-9252-8069549D4F0A}" destId="{C4FE27A9-6818-468D-8F72-5DEAE64958BC}" srcOrd="1" destOrd="0" presId="urn:microsoft.com/office/officeart/2009/3/layout/HorizontalOrganizationChart"/>
    <dgm:cxn modelId="{4B7A7DE6-7CB3-6B4A-92C6-4FEE0C9CD8F6}" type="presParOf" srcId="{9441C830-A66B-4AFB-9252-8069549D4F0A}" destId="{B9E24DCA-DEF6-41DD-8228-40542DF88903}" srcOrd="2" destOrd="0" presId="urn:microsoft.com/office/officeart/2009/3/layout/HorizontalOrganizationChart"/>
    <dgm:cxn modelId="{A9790160-A27A-B44F-B69D-2A80FCC22A79}" type="presParOf" srcId="{96876921-77F4-4E08-9148-E99125692808}" destId="{72A5A8A1-C34D-4CC9-B014-4EDC4C60B5CB}" srcOrd="2" destOrd="0" presId="urn:microsoft.com/office/officeart/2009/3/layout/HorizontalOrganizationChart"/>
    <dgm:cxn modelId="{BFE584CA-A5B1-7C42-BCAE-180B430286CD}" type="presParOf" srcId="{96876921-77F4-4E08-9148-E99125692808}" destId="{99464D45-2B22-432F-8F6C-3394CEC310A7}" srcOrd="3" destOrd="0" presId="urn:microsoft.com/office/officeart/2009/3/layout/HorizontalOrganizationChart"/>
    <dgm:cxn modelId="{DC5D5037-AD73-764A-8255-6EF9EED9D988}" type="presParOf" srcId="{99464D45-2B22-432F-8F6C-3394CEC310A7}" destId="{7EEFA05D-0146-474D-BB41-35A44BBAC0EB}" srcOrd="0" destOrd="0" presId="urn:microsoft.com/office/officeart/2009/3/layout/HorizontalOrganizationChart"/>
    <dgm:cxn modelId="{8A74FC09-1436-8541-A97B-686BD4345A8D}" type="presParOf" srcId="{7EEFA05D-0146-474D-BB41-35A44BBAC0EB}" destId="{86A07B8D-FF15-4EFF-8681-05A46BF1E797}" srcOrd="0" destOrd="0" presId="urn:microsoft.com/office/officeart/2009/3/layout/HorizontalOrganizationChart"/>
    <dgm:cxn modelId="{1AC3C383-9776-D74D-BB5F-4B2983CD5CDA}" type="presParOf" srcId="{7EEFA05D-0146-474D-BB41-35A44BBAC0EB}" destId="{A4529214-DB2D-4B21-8831-F60F2A376559}" srcOrd="1" destOrd="0" presId="urn:microsoft.com/office/officeart/2009/3/layout/HorizontalOrganizationChart"/>
    <dgm:cxn modelId="{5D604C2D-46A9-9B4F-8CB8-686DA56EBD63}" type="presParOf" srcId="{99464D45-2B22-432F-8F6C-3394CEC310A7}" destId="{4C9D6515-EA4F-4DBF-A8FE-0711C70136B1}" srcOrd="1" destOrd="0" presId="urn:microsoft.com/office/officeart/2009/3/layout/HorizontalOrganizationChart"/>
    <dgm:cxn modelId="{5D55E35B-26AC-FB4B-8449-BEFB94329C18}" type="presParOf" srcId="{99464D45-2B22-432F-8F6C-3394CEC310A7}" destId="{686779DB-34D3-4F60-84B6-A35826FF3C2A}" srcOrd="2" destOrd="0" presId="urn:microsoft.com/office/officeart/2009/3/layout/HorizontalOrganizationChart"/>
    <dgm:cxn modelId="{F6BEB22B-D2B3-1C4F-A98C-D4FC71504C06}" type="presParOf" srcId="{96876921-77F4-4E08-9148-E99125692808}" destId="{B94BF64B-9716-424E-A851-42E8E7B2B9A7}" srcOrd="4" destOrd="0" presId="urn:microsoft.com/office/officeart/2009/3/layout/HorizontalOrganizationChart"/>
    <dgm:cxn modelId="{56FB7AEE-A0F7-3F47-987F-F1341A038283}" type="presParOf" srcId="{96876921-77F4-4E08-9148-E99125692808}" destId="{31E814C1-FFDD-BA48-BF9D-F3C8FF892503}" srcOrd="5" destOrd="0" presId="urn:microsoft.com/office/officeart/2009/3/layout/HorizontalOrganizationChart"/>
    <dgm:cxn modelId="{AAB75BC5-0902-E547-BC52-5B34E27B9510}" type="presParOf" srcId="{31E814C1-FFDD-BA48-BF9D-F3C8FF892503}" destId="{1780440E-D92A-B040-A710-F8D875101E05}" srcOrd="0" destOrd="0" presId="urn:microsoft.com/office/officeart/2009/3/layout/HorizontalOrganizationChart"/>
    <dgm:cxn modelId="{BE6970FE-4AA8-BC4B-ABE2-20C1D363ECFD}" type="presParOf" srcId="{1780440E-D92A-B040-A710-F8D875101E05}" destId="{A73C4A40-2D47-BF42-9EF8-B3BEE9451F45}" srcOrd="0" destOrd="0" presId="urn:microsoft.com/office/officeart/2009/3/layout/HorizontalOrganizationChart"/>
    <dgm:cxn modelId="{BA47ACE0-50C7-1944-8AC0-196F86B9F8D0}" type="presParOf" srcId="{1780440E-D92A-B040-A710-F8D875101E05}" destId="{BCDD8BD9-F9D2-4C44-AB56-5005F5FB7B08}" srcOrd="1" destOrd="0" presId="urn:microsoft.com/office/officeart/2009/3/layout/HorizontalOrganizationChart"/>
    <dgm:cxn modelId="{58C58170-335B-F645-92E5-B922A3332787}" type="presParOf" srcId="{31E814C1-FFDD-BA48-BF9D-F3C8FF892503}" destId="{B22D4294-1D49-E046-9CF9-7B480D0762E6}" srcOrd="1" destOrd="0" presId="urn:microsoft.com/office/officeart/2009/3/layout/HorizontalOrganizationChart"/>
    <dgm:cxn modelId="{98E44830-BF34-6347-8B6A-8375773982AD}" type="presParOf" srcId="{31E814C1-FFDD-BA48-BF9D-F3C8FF892503}" destId="{E1D0C206-488D-6348-BEA7-1FE8B1679EF7}" srcOrd="2" destOrd="0" presId="urn:microsoft.com/office/officeart/2009/3/layout/HorizontalOrganizationChart"/>
    <dgm:cxn modelId="{369237E2-1BD6-7E47-B268-0E89CBD51CF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51F6BE29-13D5-2540-922B-9E489DB68C31}" type="presOf" srcId="{7638F483-EC40-4669-A117-0C6040B4A66B}" destId="{A4529214-DB2D-4B21-8831-F60F2A376559}" srcOrd="1" destOrd="0" presId="urn:microsoft.com/office/officeart/2009/3/layout/HorizontalOrganizationChart"/>
    <dgm:cxn modelId="{907D3B35-F846-F842-8996-893324B4B3C0}" type="presOf" srcId="{E2369F6E-DA59-4F6E-BD69-6CAA013A82BE}" destId="{CD82D2C2-9EF5-4CA0-9CEE-9265A38A1F4A}" srcOrd="0" destOrd="0" presId="urn:microsoft.com/office/officeart/2009/3/layout/HorizontalOrganizationChart"/>
    <dgm:cxn modelId="{6CB1713D-F0DD-F046-ABBF-C455DE79C146}" type="presOf" srcId="{F05BBA42-D7AF-4BA0-8C3F-85B1FE28E48F}" destId="{18DB143D-9E27-4E02-AFA5-F665953CBC10}" srcOrd="0" destOrd="0" presId="urn:microsoft.com/office/officeart/2009/3/layout/HorizontalOrganizationChart"/>
    <dgm:cxn modelId="{FDC99A55-581E-034E-8516-C26284D1C2E2}" type="presOf" srcId="{18A5DCF8-381A-9740-A1DC-D1A5033A3647}" destId="{B94BF64B-9716-424E-A851-42E8E7B2B9A7}" srcOrd="0" destOrd="0" presId="urn:microsoft.com/office/officeart/2009/3/layout/HorizontalOrganizationChart"/>
    <dgm:cxn modelId="{0F3DFD63-3AE4-8744-96EC-1E15F34CD574}" type="presOf" srcId="{7638F483-EC40-4669-A117-0C6040B4A66B}" destId="{86A07B8D-FF15-4EFF-8681-05A46BF1E797}" srcOrd="0" destOrd="0" presId="urn:microsoft.com/office/officeart/2009/3/layout/HorizontalOrganizationChart"/>
    <dgm:cxn modelId="{1D8FED99-113C-B84A-AC9B-E68E669CFC41}"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90B45B3-D12A-3845-ADB5-AD815180B169}" type="presOf" srcId="{3FA44A42-E0AE-412C-8071-9A37D30DD567}" destId="{CBD704CC-8D6F-4C39-AFA6-3825EE74A965}" srcOrd="1" destOrd="0" presId="urn:microsoft.com/office/officeart/2009/3/layout/HorizontalOrganizationChart"/>
    <dgm:cxn modelId="{790A7AB3-4C2E-C341-9AF7-2105903C5184}" type="presOf" srcId="{57E64457-75B6-40DF-86BF-80888D7FBBC5}" destId="{72A5A8A1-C34D-4CC9-B014-4EDC4C60B5CB}" srcOrd="0" destOrd="0" presId="urn:microsoft.com/office/officeart/2009/3/layout/HorizontalOrganizationChart"/>
    <dgm:cxn modelId="{56C3A5B5-3A49-3F43-89E3-2E9706351D99}"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7543B7D3-1D52-4F4F-9721-46C32A2E5FCC}" type="presOf" srcId="{87585F0D-6A81-F747-99EB-D14B33EBB618}" destId="{A73C4A40-2D47-BF42-9EF8-B3BEE9451F45}" srcOrd="0" destOrd="0" presId="urn:microsoft.com/office/officeart/2009/3/layout/HorizontalOrganizationChart"/>
    <dgm:cxn modelId="{1076A2D5-891C-2D48-9B13-166F92711D3F}" type="presOf" srcId="{9AC2E227-803C-4016-BF2C-9291B6CAA290}" destId="{2A2AFDF2-2568-44F8-842C-3BFD70D9F2B1}" srcOrd="0" destOrd="0" presId="urn:microsoft.com/office/officeart/2009/3/layout/HorizontalOrganizationChart"/>
    <dgm:cxn modelId="{F9E6BCFD-5EA8-CC47-B675-5A9656C40538}" type="presOf" srcId="{87585F0D-6A81-F747-99EB-D14B33EBB618}" destId="{BCDD8BD9-F9D2-4C44-AB56-5005F5FB7B08}" srcOrd="1" destOrd="0" presId="urn:microsoft.com/office/officeart/2009/3/layout/HorizontalOrganizationChart"/>
    <dgm:cxn modelId="{6CA2C631-59CE-EC47-89E0-07B8015F43C2}" type="presParOf" srcId="{18DB143D-9E27-4E02-AFA5-F665953CBC10}" destId="{07E01157-B979-4F6B-B892-75DB2A2B8B0F}" srcOrd="0" destOrd="0" presId="urn:microsoft.com/office/officeart/2009/3/layout/HorizontalOrganizationChart"/>
    <dgm:cxn modelId="{6384BBE4-4A56-3749-BA73-BC008AAE9449}" type="presParOf" srcId="{07E01157-B979-4F6B-B892-75DB2A2B8B0F}" destId="{F686C23F-604E-4653-B2CB-27DBB6BED631}" srcOrd="0" destOrd="0" presId="urn:microsoft.com/office/officeart/2009/3/layout/HorizontalOrganizationChart"/>
    <dgm:cxn modelId="{9D85E970-F3FE-3D45-BC7B-CC2211F6728A}" type="presParOf" srcId="{F686C23F-604E-4653-B2CB-27DBB6BED631}" destId="{2A2AFDF2-2568-44F8-842C-3BFD70D9F2B1}" srcOrd="0" destOrd="0" presId="urn:microsoft.com/office/officeart/2009/3/layout/HorizontalOrganizationChart"/>
    <dgm:cxn modelId="{8B3AFA02-EEA9-E84B-A717-CDFF7F1D2E60}" type="presParOf" srcId="{F686C23F-604E-4653-B2CB-27DBB6BED631}" destId="{9CD41DA5-A8A9-4189-B933-DCF665F7DF2D}" srcOrd="1" destOrd="0" presId="urn:microsoft.com/office/officeart/2009/3/layout/HorizontalOrganizationChart"/>
    <dgm:cxn modelId="{28D79033-6B05-0C49-9842-9F1ACFBDBAE8}" type="presParOf" srcId="{07E01157-B979-4F6B-B892-75DB2A2B8B0F}" destId="{96876921-77F4-4E08-9148-E99125692808}" srcOrd="1" destOrd="0" presId="urn:microsoft.com/office/officeart/2009/3/layout/HorizontalOrganizationChart"/>
    <dgm:cxn modelId="{1674C781-0850-1749-B5FB-0887F0EF7ED3}" type="presParOf" srcId="{96876921-77F4-4E08-9148-E99125692808}" destId="{CD82D2C2-9EF5-4CA0-9CEE-9265A38A1F4A}" srcOrd="0" destOrd="0" presId="urn:microsoft.com/office/officeart/2009/3/layout/HorizontalOrganizationChart"/>
    <dgm:cxn modelId="{759962DD-B85F-4B41-A708-74687CDC7877}" type="presParOf" srcId="{96876921-77F4-4E08-9148-E99125692808}" destId="{9441C830-A66B-4AFB-9252-8069549D4F0A}" srcOrd="1" destOrd="0" presId="urn:microsoft.com/office/officeart/2009/3/layout/HorizontalOrganizationChart"/>
    <dgm:cxn modelId="{8FAA6C51-2B1C-6545-8C86-161E0B517DDA}" type="presParOf" srcId="{9441C830-A66B-4AFB-9252-8069549D4F0A}" destId="{FEAC7974-4462-4948-9F19-4D53C38CC88A}" srcOrd="0" destOrd="0" presId="urn:microsoft.com/office/officeart/2009/3/layout/HorizontalOrganizationChart"/>
    <dgm:cxn modelId="{69D82E10-799B-FA4F-A4E0-8220B8B1F8A2}" type="presParOf" srcId="{FEAC7974-4462-4948-9F19-4D53C38CC88A}" destId="{22C8BBC7-02FA-4EF0-899A-834C1FEE39E3}" srcOrd="0" destOrd="0" presId="urn:microsoft.com/office/officeart/2009/3/layout/HorizontalOrganizationChart"/>
    <dgm:cxn modelId="{9A83038C-29D1-AC4E-8CAE-D9DB0843633D}" type="presParOf" srcId="{FEAC7974-4462-4948-9F19-4D53C38CC88A}" destId="{CBD704CC-8D6F-4C39-AFA6-3825EE74A965}" srcOrd="1" destOrd="0" presId="urn:microsoft.com/office/officeart/2009/3/layout/HorizontalOrganizationChart"/>
    <dgm:cxn modelId="{3047DB86-B387-6346-9A66-3B4D5CEAE1A0}" type="presParOf" srcId="{9441C830-A66B-4AFB-9252-8069549D4F0A}" destId="{C4FE27A9-6818-468D-8F72-5DEAE64958BC}" srcOrd="1" destOrd="0" presId="urn:microsoft.com/office/officeart/2009/3/layout/HorizontalOrganizationChart"/>
    <dgm:cxn modelId="{3B8E84AA-6F0B-C446-A808-B389217F882B}" type="presParOf" srcId="{9441C830-A66B-4AFB-9252-8069549D4F0A}" destId="{B9E24DCA-DEF6-41DD-8228-40542DF88903}" srcOrd="2" destOrd="0" presId="urn:microsoft.com/office/officeart/2009/3/layout/HorizontalOrganizationChart"/>
    <dgm:cxn modelId="{77D63A44-2336-A54D-9436-F5A9FD1DEB2C}" type="presParOf" srcId="{96876921-77F4-4E08-9148-E99125692808}" destId="{72A5A8A1-C34D-4CC9-B014-4EDC4C60B5CB}" srcOrd="2" destOrd="0" presId="urn:microsoft.com/office/officeart/2009/3/layout/HorizontalOrganizationChart"/>
    <dgm:cxn modelId="{7252EC11-F421-C347-9D27-81C0F4786A45}" type="presParOf" srcId="{96876921-77F4-4E08-9148-E99125692808}" destId="{99464D45-2B22-432F-8F6C-3394CEC310A7}" srcOrd="3" destOrd="0" presId="urn:microsoft.com/office/officeart/2009/3/layout/HorizontalOrganizationChart"/>
    <dgm:cxn modelId="{15D97B95-8078-D542-B3BD-8398B1EABAAE}" type="presParOf" srcId="{99464D45-2B22-432F-8F6C-3394CEC310A7}" destId="{7EEFA05D-0146-474D-BB41-35A44BBAC0EB}" srcOrd="0" destOrd="0" presId="urn:microsoft.com/office/officeart/2009/3/layout/HorizontalOrganizationChart"/>
    <dgm:cxn modelId="{43663FC1-CF72-4644-A052-ED0AD008FEBB}" type="presParOf" srcId="{7EEFA05D-0146-474D-BB41-35A44BBAC0EB}" destId="{86A07B8D-FF15-4EFF-8681-05A46BF1E797}" srcOrd="0" destOrd="0" presId="urn:microsoft.com/office/officeart/2009/3/layout/HorizontalOrganizationChart"/>
    <dgm:cxn modelId="{C0D4CBA7-046C-C044-B0D4-662ABFF9EE48}" type="presParOf" srcId="{7EEFA05D-0146-474D-BB41-35A44BBAC0EB}" destId="{A4529214-DB2D-4B21-8831-F60F2A376559}" srcOrd="1" destOrd="0" presId="urn:microsoft.com/office/officeart/2009/3/layout/HorizontalOrganizationChart"/>
    <dgm:cxn modelId="{E716EB58-144E-C14B-8D2E-555A05333DFC}" type="presParOf" srcId="{99464D45-2B22-432F-8F6C-3394CEC310A7}" destId="{4C9D6515-EA4F-4DBF-A8FE-0711C70136B1}" srcOrd="1" destOrd="0" presId="urn:microsoft.com/office/officeart/2009/3/layout/HorizontalOrganizationChart"/>
    <dgm:cxn modelId="{95B25141-103C-3541-B8E3-2B8D56C8465E}" type="presParOf" srcId="{99464D45-2B22-432F-8F6C-3394CEC310A7}" destId="{686779DB-34D3-4F60-84B6-A35826FF3C2A}" srcOrd="2" destOrd="0" presId="urn:microsoft.com/office/officeart/2009/3/layout/HorizontalOrganizationChart"/>
    <dgm:cxn modelId="{2E4BE0E4-9B43-BD47-849B-65E68DB1C4B6}" type="presParOf" srcId="{96876921-77F4-4E08-9148-E99125692808}" destId="{B94BF64B-9716-424E-A851-42E8E7B2B9A7}" srcOrd="4" destOrd="0" presId="urn:microsoft.com/office/officeart/2009/3/layout/HorizontalOrganizationChart"/>
    <dgm:cxn modelId="{BF016D67-C1B8-E14F-96F2-9F78AD53F44B}" type="presParOf" srcId="{96876921-77F4-4E08-9148-E99125692808}" destId="{31E814C1-FFDD-BA48-BF9D-F3C8FF892503}" srcOrd="5" destOrd="0" presId="urn:microsoft.com/office/officeart/2009/3/layout/HorizontalOrganizationChart"/>
    <dgm:cxn modelId="{23C88B79-B5D5-7148-8083-3E2E8DAC4F13}" type="presParOf" srcId="{31E814C1-FFDD-BA48-BF9D-F3C8FF892503}" destId="{1780440E-D92A-B040-A710-F8D875101E05}" srcOrd="0" destOrd="0" presId="urn:microsoft.com/office/officeart/2009/3/layout/HorizontalOrganizationChart"/>
    <dgm:cxn modelId="{734E5D98-9134-C443-8B38-871B35B4ADAD}" type="presParOf" srcId="{1780440E-D92A-B040-A710-F8D875101E05}" destId="{A73C4A40-2D47-BF42-9EF8-B3BEE9451F45}" srcOrd="0" destOrd="0" presId="urn:microsoft.com/office/officeart/2009/3/layout/HorizontalOrganizationChart"/>
    <dgm:cxn modelId="{287F6A71-3913-034E-8CCB-EC3172CA300C}" type="presParOf" srcId="{1780440E-D92A-B040-A710-F8D875101E05}" destId="{BCDD8BD9-F9D2-4C44-AB56-5005F5FB7B08}" srcOrd="1" destOrd="0" presId="urn:microsoft.com/office/officeart/2009/3/layout/HorizontalOrganizationChart"/>
    <dgm:cxn modelId="{BF710BD5-3EDF-C84E-8E36-B38E1CA6F06A}" type="presParOf" srcId="{31E814C1-FFDD-BA48-BF9D-F3C8FF892503}" destId="{B22D4294-1D49-E046-9CF9-7B480D0762E6}" srcOrd="1" destOrd="0" presId="urn:microsoft.com/office/officeart/2009/3/layout/HorizontalOrganizationChart"/>
    <dgm:cxn modelId="{97DF6714-FED7-224E-B373-371AAF20A5B1}" type="presParOf" srcId="{31E814C1-FFDD-BA48-BF9D-F3C8FF892503}" destId="{E1D0C206-488D-6348-BEA7-1FE8B1679EF7}" srcOrd="2" destOrd="0" presId="urn:microsoft.com/office/officeart/2009/3/layout/HorizontalOrganizationChart"/>
    <dgm:cxn modelId="{257C159A-B674-B943-BEF9-AF6829FD1DC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经营战略的分析与制订</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7638F483-EC40-4669-A117-0C6040B4A66B}">
      <dgm:prSet custT="1"/>
      <dgm:spPr/>
      <dgm:t>
        <a:bodyPr/>
        <a:lstStyle/>
        <a:p>
          <a:r>
            <a:rPr lang="zh-CN" altLang="en-US" sz="11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1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a:latin typeface="SimHei" charset="-122"/>
              <a:ea typeface="SimHei" charset="-122"/>
              <a:cs typeface="SimHei" charset="-122"/>
            </a:rPr>
            <a:t>资源分配</a:t>
          </a:r>
          <a:endParaRPr lang="zh-CN" altLang="en-US" sz="1100" b="1" dirty="0">
            <a:latin typeface="SimHei" charset="-122"/>
            <a:ea typeface="SimHei" charset="-122"/>
            <a:cs typeface="SimHei" charset="-122"/>
          </a:endParaRP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5DC1C015-335F-490F-A06A-BA9652DB0EA7}" srcId="{9AC2E227-803C-4016-BF2C-9291B6CAA290}" destId="{7638F483-EC40-4669-A117-0C6040B4A66B}" srcOrd="1" destOrd="0" parTransId="{57E64457-75B6-40DF-86BF-80888D7FBBC5}" sibTransId="{7B10E917-A0D7-4AB2-8FFF-F08198C7EE50}"/>
    <dgm:cxn modelId="{0089DF2F-4E05-C849-BA50-52ACAA66B6C3}" type="presOf" srcId="{18A5DCF8-381A-9740-A1DC-D1A5033A3647}" destId="{B94BF64B-9716-424E-A851-42E8E7B2B9A7}" srcOrd="0" destOrd="0" presId="urn:microsoft.com/office/officeart/2009/3/layout/HorizontalOrganizationChart"/>
    <dgm:cxn modelId="{F86DE13D-6DE3-264E-943E-2F84AFF61C28}" type="presOf" srcId="{9AC2E227-803C-4016-BF2C-9291B6CAA290}" destId="{2A2AFDF2-2568-44F8-842C-3BFD70D9F2B1}" srcOrd="0" destOrd="0" presId="urn:microsoft.com/office/officeart/2009/3/layout/HorizontalOrganizationChart"/>
    <dgm:cxn modelId="{932CD467-0202-6B45-803C-672C84CF8505}" type="presOf" srcId="{3FA44A42-E0AE-412C-8071-9A37D30DD567}" destId="{22C8BBC7-02FA-4EF0-899A-834C1FEE39E3}" srcOrd="0" destOrd="0" presId="urn:microsoft.com/office/officeart/2009/3/layout/HorizontalOrganizationChart"/>
    <dgm:cxn modelId="{A1A8A26E-76B5-9941-B2CF-E07609F19DD0}" type="presOf" srcId="{E2369F6E-DA59-4F6E-BD69-6CAA013A82BE}" destId="{CD82D2C2-9EF5-4CA0-9CEE-9265A38A1F4A}" srcOrd="0" destOrd="0" presId="urn:microsoft.com/office/officeart/2009/3/layout/HorizontalOrganizationChart"/>
    <dgm:cxn modelId="{3BE85A72-0AE0-1B44-A496-EF325A342AD6}" type="presOf" srcId="{87585F0D-6A81-F747-99EB-D14B33EBB618}" destId="{BCDD8BD9-F9D2-4C44-AB56-5005F5FB7B08}" srcOrd="1" destOrd="0" presId="urn:microsoft.com/office/officeart/2009/3/layout/HorizontalOrganizationChart"/>
    <dgm:cxn modelId="{6E191375-713F-2442-83B5-03F3D81B4004}" type="presOf" srcId="{57E64457-75B6-40DF-86BF-80888D7FBBC5}" destId="{72A5A8A1-C34D-4CC9-B014-4EDC4C60B5CB}" srcOrd="0" destOrd="0" presId="urn:microsoft.com/office/officeart/2009/3/layout/HorizontalOrganizationChart"/>
    <dgm:cxn modelId="{BEC1FA97-9D82-B142-A023-335E508126FE}" type="presOf" srcId="{7638F483-EC40-4669-A117-0C6040B4A66B}" destId="{A4529214-DB2D-4B21-8831-F60F2A376559}"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40AEFA6-D9F7-5340-9E69-E98CE23E7F69}" type="presOf" srcId="{9AC2E227-803C-4016-BF2C-9291B6CAA290}" destId="{9CD41DA5-A8A9-4189-B933-DCF665F7DF2D}"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208E90AC-673D-A34A-AC00-D4CC8F3A7EB8}" type="presOf" srcId="{3FA44A42-E0AE-412C-8071-9A37D30DD567}" destId="{CBD704CC-8D6F-4C39-AFA6-3825EE74A965}" srcOrd="1" destOrd="0" presId="urn:microsoft.com/office/officeart/2009/3/layout/HorizontalOrganizationChart"/>
    <dgm:cxn modelId="{37AA7DB8-D8A2-2042-A66D-74455012C786}" type="presOf" srcId="{87585F0D-6A81-F747-99EB-D14B33EBB618}" destId="{A73C4A40-2D47-BF42-9EF8-B3BEE9451F45}"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EB3574CC-0770-5143-BA20-F011BF5E1108}" type="presOf" srcId="{7638F483-EC40-4669-A117-0C6040B4A66B}" destId="{86A07B8D-FF15-4EFF-8681-05A46BF1E797}" srcOrd="0" destOrd="0" presId="urn:microsoft.com/office/officeart/2009/3/layout/HorizontalOrganizationChart"/>
    <dgm:cxn modelId="{4F28E7FC-C557-C34F-A12B-397B680F5BBC}" type="presOf" srcId="{F05BBA42-D7AF-4BA0-8C3F-85B1FE28E48F}" destId="{18DB143D-9E27-4E02-AFA5-F665953CBC10}" srcOrd="0" destOrd="0" presId="urn:microsoft.com/office/officeart/2009/3/layout/HorizontalOrganizationChart"/>
    <dgm:cxn modelId="{5787E84E-AACA-1C4D-B464-3FDADD532F1D}" type="presParOf" srcId="{18DB143D-9E27-4E02-AFA5-F665953CBC10}" destId="{07E01157-B979-4F6B-B892-75DB2A2B8B0F}" srcOrd="0" destOrd="0" presId="urn:microsoft.com/office/officeart/2009/3/layout/HorizontalOrganizationChart"/>
    <dgm:cxn modelId="{CEA494C3-58BC-2C4B-BF09-43B5DB1CCC63}" type="presParOf" srcId="{07E01157-B979-4F6B-B892-75DB2A2B8B0F}" destId="{F686C23F-604E-4653-B2CB-27DBB6BED631}" srcOrd="0" destOrd="0" presId="urn:microsoft.com/office/officeart/2009/3/layout/HorizontalOrganizationChart"/>
    <dgm:cxn modelId="{560E5B92-852D-7840-ABD0-3C793EDCADA2}" type="presParOf" srcId="{F686C23F-604E-4653-B2CB-27DBB6BED631}" destId="{2A2AFDF2-2568-44F8-842C-3BFD70D9F2B1}" srcOrd="0" destOrd="0" presId="urn:microsoft.com/office/officeart/2009/3/layout/HorizontalOrganizationChart"/>
    <dgm:cxn modelId="{EEE68109-3AB9-5D41-A017-774242AE400D}" type="presParOf" srcId="{F686C23F-604E-4653-B2CB-27DBB6BED631}" destId="{9CD41DA5-A8A9-4189-B933-DCF665F7DF2D}" srcOrd="1" destOrd="0" presId="urn:microsoft.com/office/officeart/2009/3/layout/HorizontalOrganizationChart"/>
    <dgm:cxn modelId="{3B5FA587-EFE0-7C41-BA04-B7238B551CB9}" type="presParOf" srcId="{07E01157-B979-4F6B-B892-75DB2A2B8B0F}" destId="{96876921-77F4-4E08-9148-E99125692808}" srcOrd="1" destOrd="0" presId="urn:microsoft.com/office/officeart/2009/3/layout/HorizontalOrganizationChart"/>
    <dgm:cxn modelId="{554A6071-A459-1242-9869-5B736BA360F8}" type="presParOf" srcId="{96876921-77F4-4E08-9148-E99125692808}" destId="{CD82D2C2-9EF5-4CA0-9CEE-9265A38A1F4A}" srcOrd="0" destOrd="0" presId="urn:microsoft.com/office/officeart/2009/3/layout/HorizontalOrganizationChart"/>
    <dgm:cxn modelId="{714F363E-5F7F-0740-B079-F0CA4BB53037}" type="presParOf" srcId="{96876921-77F4-4E08-9148-E99125692808}" destId="{9441C830-A66B-4AFB-9252-8069549D4F0A}" srcOrd="1" destOrd="0" presId="urn:microsoft.com/office/officeart/2009/3/layout/HorizontalOrganizationChart"/>
    <dgm:cxn modelId="{09D41892-C6E2-B640-BD47-B4C8B503B6DC}" type="presParOf" srcId="{9441C830-A66B-4AFB-9252-8069549D4F0A}" destId="{FEAC7974-4462-4948-9F19-4D53C38CC88A}" srcOrd="0" destOrd="0" presId="urn:microsoft.com/office/officeart/2009/3/layout/HorizontalOrganizationChart"/>
    <dgm:cxn modelId="{7BEEC15B-053D-A849-B8DB-A07D7FF21E9A}" type="presParOf" srcId="{FEAC7974-4462-4948-9F19-4D53C38CC88A}" destId="{22C8BBC7-02FA-4EF0-899A-834C1FEE39E3}" srcOrd="0" destOrd="0" presId="urn:microsoft.com/office/officeart/2009/3/layout/HorizontalOrganizationChart"/>
    <dgm:cxn modelId="{F50AEBC2-59FA-A94C-BC5D-68095DFD5B0A}" type="presParOf" srcId="{FEAC7974-4462-4948-9F19-4D53C38CC88A}" destId="{CBD704CC-8D6F-4C39-AFA6-3825EE74A965}" srcOrd="1" destOrd="0" presId="urn:microsoft.com/office/officeart/2009/3/layout/HorizontalOrganizationChart"/>
    <dgm:cxn modelId="{F8E1F845-54B7-764D-A26D-3A93DA4CD7ED}" type="presParOf" srcId="{9441C830-A66B-4AFB-9252-8069549D4F0A}" destId="{C4FE27A9-6818-468D-8F72-5DEAE64958BC}" srcOrd="1" destOrd="0" presId="urn:microsoft.com/office/officeart/2009/3/layout/HorizontalOrganizationChart"/>
    <dgm:cxn modelId="{6D86D26D-6219-B147-82D3-547BAA22DB50}" type="presParOf" srcId="{9441C830-A66B-4AFB-9252-8069549D4F0A}" destId="{B9E24DCA-DEF6-41DD-8228-40542DF88903}" srcOrd="2" destOrd="0" presId="urn:microsoft.com/office/officeart/2009/3/layout/HorizontalOrganizationChart"/>
    <dgm:cxn modelId="{259C86D2-A685-2640-B3C3-EF6CA0D21FC4}" type="presParOf" srcId="{96876921-77F4-4E08-9148-E99125692808}" destId="{72A5A8A1-C34D-4CC9-B014-4EDC4C60B5CB}" srcOrd="2" destOrd="0" presId="urn:microsoft.com/office/officeart/2009/3/layout/HorizontalOrganizationChart"/>
    <dgm:cxn modelId="{46EB023C-DC68-3A49-BBD5-46986C6140DB}" type="presParOf" srcId="{96876921-77F4-4E08-9148-E99125692808}" destId="{99464D45-2B22-432F-8F6C-3394CEC310A7}" srcOrd="3" destOrd="0" presId="urn:microsoft.com/office/officeart/2009/3/layout/HorizontalOrganizationChart"/>
    <dgm:cxn modelId="{7F5295ED-5B35-5B40-8AD5-2C9FAAD3D7AC}" type="presParOf" srcId="{99464D45-2B22-432F-8F6C-3394CEC310A7}" destId="{7EEFA05D-0146-474D-BB41-35A44BBAC0EB}" srcOrd="0" destOrd="0" presId="urn:microsoft.com/office/officeart/2009/3/layout/HorizontalOrganizationChart"/>
    <dgm:cxn modelId="{3B99EF3D-BD98-FA40-B91E-50C3B46D5CAF}" type="presParOf" srcId="{7EEFA05D-0146-474D-BB41-35A44BBAC0EB}" destId="{86A07B8D-FF15-4EFF-8681-05A46BF1E797}" srcOrd="0" destOrd="0" presId="urn:microsoft.com/office/officeart/2009/3/layout/HorizontalOrganizationChart"/>
    <dgm:cxn modelId="{1F75DF96-88B4-2B45-8DA7-9DC4BDE3BC9A}" type="presParOf" srcId="{7EEFA05D-0146-474D-BB41-35A44BBAC0EB}" destId="{A4529214-DB2D-4B21-8831-F60F2A376559}" srcOrd="1" destOrd="0" presId="urn:microsoft.com/office/officeart/2009/3/layout/HorizontalOrganizationChart"/>
    <dgm:cxn modelId="{75AE04F5-C77B-8C46-9D43-4AB00C6BDB71}" type="presParOf" srcId="{99464D45-2B22-432F-8F6C-3394CEC310A7}" destId="{4C9D6515-EA4F-4DBF-A8FE-0711C70136B1}" srcOrd="1" destOrd="0" presId="urn:microsoft.com/office/officeart/2009/3/layout/HorizontalOrganizationChart"/>
    <dgm:cxn modelId="{DB448C20-E104-FE48-B719-ED425AB65018}" type="presParOf" srcId="{99464D45-2B22-432F-8F6C-3394CEC310A7}" destId="{686779DB-34D3-4F60-84B6-A35826FF3C2A}" srcOrd="2" destOrd="0" presId="urn:microsoft.com/office/officeart/2009/3/layout/HorizontalOrganizationChart"/>
    <dgm:cxn modelId="{28BB1E0A-536B-FD42-A72F-9814B837C997}" type="presParOf" srcId="{96876921-77F4-4E08-9148-E99125692808}" destId="{B94BF64B-9716-424E-A851-42E8E7B2B9A7}" srcOrd="4" destOrd="0" presId="urn:microsoft.com/office/officeart/2009/3/layout/HorizontalOrganizationChart"/>
    <dgm:cxn modelId="{7361E0D6-99AD-8744-B79A-991474DA61D3}" type="presParOf" srcId="{96876921-77F4-4E08-9148-E99125692808}" destId="{31E814C1-FFDD-BA48-BF9D-F3C8FF892503}" srcOrd="5" destOrd="0" presId="urn:microsoft.com/office/officeart/2009/3/layout/HorizontalOrganizationChart"/>
    <dgm:cxn modelId="{1ABBB997-CA73-7A4E-A596-93BE45F2D38B}" type="presParOf" srcId="{31E814C1-FFDD-BA48-BF9D-F3C8FF892503}" destId="{1780440E-D92A-B040-A710-F8D875101E05}" srcOrd="0" destOrd="0" presId="urn:microsoft.com/office/officeart/2009/3/layout/HorizontalOrganizationChart"/>
    <dgm:cxn modelId="{A2727328-C942-6846-87BE-42006040531A}" type="presParOf" srcId="{1780440E-D92A-B040-A710-F8D875101E05}" destId="{A73C4A40-2D47-BF42-9EF8-B3BEE9451F45}" srcOrd="0" destOrd="0" presId="urn:microsoft.com/office/officeart/2009/3/layout/HorizontalOrganizationChart"/>
    <dgm:cxn modelId="{D8F57E79-C152-1044-9FF3-77808B7F9B17}" type="presParOf" srcId="{1780440E-D92A-B040-A710-F8D875101E05}" destId="{BCDD8BD9-F9D2-4C44-AB56-5005F5FB7B08}" srcOrd="1" destOrd="0" presId="urn:microsoft.com/office/officeart/2009/3/layout/HorizontalOrganizationChart"/>
    <dgm:cxn modelId="{4A9B3F09-45BE-7D43-8056-810E7DDB11B1}" type="presParOf" srcId="{31E814C1-FFDD-BA48-BF9D-F3C8FF892503}" destId="{B22D4294-1D49-E046-9CF9-7B480D0762E6}" srcOrd="1" destOrd="0" presId="urn:microsoft.com/office/officeart/2009/3/layout/HorizontalOrganizationChart"/>
    <dgm:cxn modelId="{15C3A20E-89B2-A64E-9242-E9ADDCA8DC4E}" type="presParOf" srcId="{31E814C1-FFDD-BA48-BF9D-F3C8FF892503}" destId="{E1D0C206-488D-6348-BEA7-1FE8B1679EF7}" srcOrd="2" destOrd="0" presId="urn:microsoft.com/office/officeart/2009/3/layout/HorizontalOrganizationChart"/>
    <dgm:cxn modelId="{7F2133CA-CF2C-C44D-874F-F76743F5E7C6}"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800" b="1" dirty="0">
              <a:latin typeface="黑体" panose="02010609060101010101" pitchFamily="49" charset="-122"/>
              <a:ea typeface="黑体" panose="02010609060101010101" pitchFamily="49" charset="-122"/>
              <a:sym typeface="+mn-ea"/>
            </a:rPr>
            <a:t>经营战略的分析与制订</a:t>
          </a:r>
          <a:endParaRPr lang="zh-CN" altLang="en-US" sz="18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6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600">
            <a:latin typeface="SimHei" charset="-122"/>
            <a:ea typeface="SimHei" charset="-122"/>
            <a:cs typeface="SimHei" charset="-122"/>
          </a:endParaRPr>
        </a:p>
      </dgm:t>
    </dgm:pt>
    <dgm:pt modelId="{3FA44A42-E0AE-412C-8071-9A37D30DD567}">
      <dgm:prSet custT="1"/>
      <dgm:spPr/>
      <dgm:t>
        <a:bodyPr/>
        <a:lstStyle/>
        <a:p>
          <a:r>
            <a:rPr lang="zh-CN" altLang="en-US" sz="1800" b="1" dirty="0">
              <a:latin typeface="SimHei" charset="-122"/>
              <a:ea typeface="SimHei" charset="-122"/>
              <a:cs typeface="SimHei" charset="-122"/>
            </a:rPr>
            <a:t>战略分析</a:t>
          </a:r>
        </a:p>
      </dgm:t>
    </dgm:pt>
    <dgm:pt modelId="{E2369F6E-DA59-4F6E-BD69-6CAA013A82BE}" type="parTrans" cxnId="{9ABD59AA-4D6A-4321-B1A4-8D610095B134}">
      <dgm:prSet/>
      <dgm:spPr/>
      <dgm:t>
        <a:bodyPr/>
        <a:lstStyle/>
        <a:p>
          <a:endParaRPr lang="zh-CN" altLang="en-US" sz="16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600">
            <a:latin typeface="SimHei" charset="-122"/>
            <a:ea typeface="SimHei" charset="-122"/>
            <a:cs typeface="SimHei" charset="-122"/>
          </a:endParaRPr>
        </a:p>
      </dgm:t>
    </dgm:pt>
    <dgm:pt modelId="{7638F483-EC40-4669-A117-0C6040B4A66B}">
      <dgm:prSet custT="1"/>
      <dgm:spPr/>
      <dgm:t>
        <a:bodyPr/>
        <a:lstStyle/>
        <a:p>
          <a:r>
            <a:rPr lang="zh-CN" altLang="en-US" sz="1800" b="1" dirty="0">
              <a:latin typeface="SimHei" charset="-122"/>
              <a:ea typeface="SimHei" charset="-122"/>
              <a:cs typeface="SimHei" charset="-122"/>
            </a:rPr>
            <a:t>发展型企业战略</a:t>
          </a:r>
        </a:p>
      </dgm:t>
    </dgm:pt>
    <dgm:pt modelId="{57E64457-75B6-40DF-86BF-80888D7FBBC5}" type="parTrans" cxnId="{5DC1C015-335F-490F-A06A-BA9652DB0EA7}">
      <dgm:prSet/>
      <dgm:spPr/>
      <dgm:t>
        <a:bodyPr/>
        <a:lstStyle/>
        <a:p>
          <a:endParaRPr lang="zh-CN" altLang="en-US" sz="1600">
            <a:latin typeface="SimHei" charset="-122"/>
            <a:ea typeface="SimHei" charset="-122"/>
            <a:cs typeface="SimHei" charset="-122"/>
          </a:endParaRPr>
        </a:p>
      </dgm:t>
    </dgm:pt>
    <dgm:pt modelId="{7B10E917-A0D7-4AB2-8FFF-F08198C7EE50}" type="sibTrans" cxnId="{5DC1C015-335F-490F-A06A-BA9652DB0EA7}">
      <dgm:prSet/>
      <dgm:spPr/>
      <dgm:t>
        <a:bodyPr/>
        <a:lstStyle/>
        <a:p>
          <a:endParaRPr lang="zh-CN" altLang="en-US" sz="1600">
            <a:latin typeface="SimHei" charset="-122"/>
            <a:ea typeface="SimHei" charset="-122"/>
            <a:cs typeface="SimHei" charset="-122"/>
          </a:endParaRPr>
        </a:p>
      </dgm:t>
    </dgm:pt>
    <dgm:pt modelId="{87585F0D-6A81-F747-99EB-D14B33EBB618}">
      <dgm:prSet custT="1"/>
      <dgm:spPr/>
      <dgm:t>
        <a:bodyPr/>
        <a:lstStyle/>
        <a:p>
          <a:r>
            <a:rPr lang="zh-CN" altLang="en-US" sz="1800" b="1" dirty="0">
              <a:latin typeface="SimHei" charset="-122"/>
              <a:ea typeface="SimHei" charset="-122"/>
              <a:cs typeface="SimHei" charset="-122"/>
            </a:rPr>
            <a:t>资源分配</a:t>
          </a:r>
        </a:p>
      </dgm:t>
    </dgm:pt>
    <dgm:pt modelId="{18A5DCF8-381A-9740-A1DC-D1A5033A3647}" type="parTrans" cxnId="{9AAB41CC-B9AA-9142-BE5E-0B1EE6E34DAA}">
      <dgm:prSet/>
      <dgm:spPr/>
      <dgm:t>
        <a:bodyPr/>
        <a:lstStyle/>
        <a:p>
          <a:endParaRPr lang="zh-CN" altLang="en-US" sz="1600"/>
        </a:p>
      </dgm:t>
    </dgm:pt>
    <dgm:pt modelId="{8D2E3331-C9C0-6F41-9B03-2AE4E999EDF7}" type="sibTrans" cxnId="{9AAB41CC-B9AA-9142-BE5E-0B1EE6E34DAA}">
      <dgm:prSet/>
      <dgm:spPr/>
      <dgm:t>
        <a:bodyPr/>
        <a:lstStyle/>
        <a:p>
          <a:endParaRPr lang="zh-CN" altLang="en-US" sz="1600"/>
        </a:p>
      </dgm:t>
    </dgm:pt>
    <dgm:pt modelId="{8CF20C73-983F-0F4B-B5F1-631CAA46C7D5}">
      <dgm:prSet custT="1"/>
      <dgm:spPr/>
      <dgm:t>
        <a:bodyPr/>
        <a:lstStyle/>
        <a:p>
          <a:r>
            <a:rPr lang="zh-CN" altLang="en-US" sz="1800" b="1" dirty="0">
              <a:latin typeface="SimHei" charset="-122"/>
              <a:ea typeface="SimHei" charset="-122"/>
              <a:cs typeface="SimHei" charset="-122"/>
            </a:rPr>
            <a:t>市场细分</a:t>
          </a:r>
        </a:p>
      </dgm:t>
    </dgm:pt>
    <dgm:pt modelId="{384E3DFD-7447-594F-9BB3-11199AA8501C}" type="parTrans" cxnId="{1C92F01A-179F-E245-B3BA-88792BBFBA11}">
      <dgm:prSet/>
      <dgm:spPr/>
      <dgm:t>
        <a:bodyPr/>
        <a:lstStyle/>
        <a:p>
          <a:endParaRPr lang="zh-CN" altLang="en-US" sz="1600"/>
        </a:p>
      </dgm:t>
    </dgm:pt>
    <dgm:pt modelId="{6521D962-DD12-D34B-8844-36533B41C924}" type="sibTrans" cxnId="{1C92F01A-179F-E245-B3BA-88792BBFBA11}">
      <dgm:prSet/>
      <dgm:spPr/>
      <dgm:t>
        <a:bodyPr/>
        <a:lstStyle/>
        <a:p>
          <a:endParaRPr lang="zh-CN" altLang="en-US" sz="1600"/>
        </a:p>
      </dgm:t>
    </dgm:pt>
    <dgm:pt modelId="{1491EF4C-BEE7-8447-A75D-38ECFF3562AB}">
      <dgm:prSet custT="1"/>
      <dgm:spPr/>
      <dgm:t>
        <a:bodyPr/>
        <a:lstStyle/>
        <a:p>
          <a:r>
            <a:rPr lang="zh-CN" altLang="en-US" sz="1800" b="1" dirty="0">
              <a:latin typeface="SimHei" charset="-122"/>
              <a:ea typeface="SimHei" charset="-122"/>
              <a:cs typeface="SimHei" charset="-122"/>
            </a:rPr>
            <a:t>竞争优势分析</a:t>
          </a:r>
        </a:p>
      </dgm:t>
    </dgm:pt>
    <dgm:pt modelId="{30624698-73BC-E846-9AC2-4F23430384A4}" type="parTrans" cxnId="{207661B3-11DE-AA46-B3F3-0B9A6C0EDC8D}">
      <dgm:prSet/>
      <dgm:spPr/>
      <dgm:t>
        <a:bodyPr/>
        <a:lstStyle/>
        <a:p>
          <a:endParaRPr lang="zh-CN" altLang="en-US" sz="1600"/>
        </a:p>
      </dgm:t>
    </dgm:pt>
    <dgm:pt modelId="{22D158F1-AB37-DC43-B06C-D5C9B84BD9C1}" type="sibTrans" cxnId="{207661B3-11DE-AA46-B3F3-0B9A6C0EDC8D}">
      <dgm:prSet/>
      <dgm:spPr/>
      <dgm:t>
        <a:bodyPr/>
        <a:lstStyle/>
        <a:p>
          <a:endParaRPr lang="zh-CN" altLang="en-US" sz="1600"/>
        </a:p>
      </dgm:t>
    </dgm:pt>
    <dgm:pt modelId="{73B169CF-06EF-B34C-B328-70C800DB8CBC}">
      <dgm:prSet custT="1"/>
      <dgm:spPr/>
      <dgm:t>
        <a:bodyPr/>
        <a:lstStyle/>
        <a:p>
          <a:r>
            <a:rPr lang="zh-CN" altLang="en-US" sz="1800" b="1" dirty="0">
              <a:latin typeface="SimHei" charset="-122"/>
              <a:ea typeface="SimHei" charset="-122"/>
              <a:cs typeface="SimHei" charset="-122"/>
            </a:rPr>
            <a:t>集中发展型战略</a:t>
          </a:r>
        </a:p>
      </dgm:t>
    </dgm:pt>
    <dgm:pt modelId="{E425A61F-AD6E-974D-882C-FD7CDA21EC0E}" type="parTrans" cxnId="{BA5F7831-AFC8-A84A-878C-A637C28E3087}">
      <dgm:prSet/>
      <dgm:spPr/>
      <dgm:t>
        <a:bodyPr/>
        <a:lstStyle/>
        <a:p>
          <a:endParaRPr lang="zh-CN" altLang="en-US" sz="1600"/>
        </a:p>
      </dgm:t>
    </dgm:pt>
    <dgm:pt modelId="{37C3D34F-EA11-784F-A848-99C8295751E7}" type="sibTrans" cxnId="{BA5F7831-AFC8-A84A-878C-A637C28E3087}">
      <dgm:prSet/>
      <dgm:spPr/>
      <dgm:t>
        <a:bodyPr/>
        <a:lstStyle/>
        <a:p>
          <a:endParaRPr lang="zh-CN" altLang="en-US" sz="1600"/>
        </a:p>
      </dgm:t>
    </dgm:pt>
    <dgm:pt modelId="{85337495-46DE-8746-A27C-6555A10A9F07}">
      <dgm:prSet custT="1"/>
      <dgm:spPr/>
      <dgm:t>
        <a:bodyPr/>
        <a:lstStyle/>
        <a:p>
          <a:r>
            <a:rPr lang="zh-CN" altLang="en-US" sz="1800" b="1" dirty="0">
              <a:latin typeface="SimHei" charset="-122"/>
              <a:ea typeface="SimHei" charset="-122"/>
              <a:cs typeface="SimHei" charset="-122"/>
            </a:rPr>
            <a:t>同心多样化战略</a:t>
          </a:r>
        </a:p>
      </dgm:t>
    </dgm:pt>
    <dgm:pt modelId="{1A36DF23-44EC-D441-BBCC-25FA2DDCE6BB}" type="parTrans" cxnId="{CCF3591A-0E80-AC4F-B484-F0BE025FB858}">
      <dgm:prSet/>
      <dgm:spPr/>
      <dgm:t>
        <a:bodyPr/>
        <a:lstStyle/>
        <a:p>
          <a:endParaRPr lang="zh-CN" altLang="en-US" sz="1600"/>
        </a:p>
      </dgm:t>
    </dgm:pt>
    <dgm:pt modelId="{3919C056-3B5C-6B4B-920E-FF06E1BD25E1}" type="sibTrans" cxnId="{CCF3591A-0E80-AC4F-B484-F0BE025FB858}">
      <dgm:prSet/>
      <dgm:spPr/>
      <dgm:t>
        <a:bodyPr/>
        <a:lstStyle/>
        <a:p>
          <a:endParaRPr lang="zh-CN" altLang="en-US" sz="1600"/>
        </a:p>
      </dgm:t>
    </dgm:pt>
    <dgm:pt modelId="{A3BCFAD2-E07D-E84F-A0FB-C0EA66AA99DF}">
      <dgm:prSet custT="1"/>
      <dgm:spPr/>
      <dgm:t>
        <a:bodyPr/>
        <a:lstStyle/>
        <a:p>
          <a:r>
            <a:rPr lang="zh-CN" altLang="en-US" sz="1800" b="1" dirty="0">
              <a:latin typeface="SimHei" charset="-122"/>
              <a:ea typeface="SimHei" charset="-122"/>
              <a:cs typeface="SimHei" charset="-122"/>
            </a:rPr>
            <a:t>纵向一体化企业战略</a:t>
          </a:r>
        </a:p>
      </dgm:t>
    </dgm:pt>
    <dgm:pt modelId="{89F90099-BEC9-5449-AC3E-5929360AA8B4}" type="parTrans" cxnId="{951B0F20-100A-0C46-B9DC-B5D87C61BBD3}">
      <dgm:prSet/>
      <dgm:spPr/>
      <dgm:t>
        <a:bodyPr/>
        <a:lstStyle/>
        <a:p>
          <a:endParaRPr lang="zh-CN" altLang="en-US" sz="1600"/>
        </a:p>
      </dgm:t>
    </dgm:pt>
    <dgm:pt modelId="{F3F221D1-69A9-8643-B716-996A7F5FF008}" type="sibTrans" cxnId="{951B0F20-100A-0C46-B9DC-B5D87C61BBD3}">
      <dgm:prSet/>
      <dgm:spPr/>
      <dgm:t>
        <a:bodyPr/>
        <a:lstStyle/>
        <a:p>
          <a:endParaRPr lang="zh-CN" altLang="en-US" sz="1600"/>
        </a:p>
      </dgm:t>
    </dgm:pt>
    <dgm:pt modelId="{FFF9D4DE-6644-854E-BE46-E1CFFA99BCB9}">
      <dgm:prSet custT="1"/>
      <dgm:spPr/>
      <dgm:t>
        <a:bodyPr/>
        <a:lstStyle/>
        <a:p>
          <a:r>
            <a:rPr lang="zh-CN" altLang="en-US" sz="1800" b="1" dirty="0">
              <a:latin typeface="SimHei" charset="-122"/>
              <a:ea typeface="SimHei" charset="-122"/>
              <a:cs typeface="SimHei" charset="-122"/>
            </a:rPr>
            <a:t>横向一体化企业战略</a:t>
          </a:r>
        </a:p>
      </dgm:t>
    </dgm:pt>
    <dgm:pt modelId="{62EF2009-7D0C-B144-B607-E405EEBADDE0}" type="parTrans" cxnId="{EFAFA178-72F1-6444-B4DB-D4BA6657F73B}">
      <dgm:prSet/>
      <dgm:spPr/>
      <dgm:t>
        <a:bodyPr/>
        <a:lstStyle/>
        <a:p>
          <a:endParaRPr lang="zh-CN" altLang="en-US" sz="1600"/>
        </a:p>
      </dgm:t>
    </dgm:pt>
    <dgm:pt modelId="{296ED7DA-2411-5140-BC44-F2DAF6FF2C25}" type="sibTrans" cxnId="{EFAFA178-72F1-6444-B4DB-D4BA6657F73B}">
      <dgm:prSet/>
      <dgm:spPr/>
      <dgm:t>
        <a:bodyPr/>
        <a:lstStyle/>
        <a:p>
          <a:endParaRPr lang="zh-CN" altLang="en-US" sz="1600"/>
        </a:p>
      </dgm:t>
    </dgm:pt>
    <dgm:pt modelId="{A2C0A289-AF08-D444-AC8A-B0797979BE99}">
      <dgm:prSet custT="1"/>
      <dgm:spPr/>
      <dgm:t>
        <a:bodyPr/>
        <a:lstStyle/>
        <a:p>
          <a:r>
            <a:rPr lang="zh-CN" altLang="en-US" sz="1800" b="1" dirty="0">
              <a:latin typeface="SimHei" charset="-122"/>
              <a:ea typeface="SimHei" charset="-122"/>
              <a:cs typeface="SimHei" charset="-122"/>
            </a:rPr>
            <a:t>复合多样化企业战略</a:t>
          </a:r>
        </a:p>
      </dgm:t>
    </dgm:pt>
    <dgm:pt modelId="{6E07879C-6727-9A46-A1E0-D230CD19E696}" type="parTrans" cxnId="{0600A162-6385-F444-A676-6CCE9ED14AA4}">
      <dgm:prSet/>
      <dgm:spPr/>
      <dgm:t>
        <a:bodyPr/>
        <a:lstStyle/>
        <a:p>
          <a:endParaRPr lang="zh-CN" altLang="en-US" sz="1600"/>
        </a:p>
      </dgm:t>
    </dgm:pt>
    <dgm:pt modelId="{AFD79792-272F-274F-80F9-81CA104BD069}" type="sibTrans" cxnId="{0600A162-6385-F444-A676-6CCE9ED14AA4}">
      <dgm:prSet/>
      <dgm:spPr/>
      <dgm:t>
        <a:bodyPr/>
        <a:lstStyle/>
        <a:p>
          <a:endParaRPr lang="zh-CN" altLang="en-US" sz="16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7BFF32FB-43C2-9246-86FC-7C859C03CB3C}" type="pres">
      <dgm:prSet presAssocID="{384E3DFD-7447-594F-9BB3-11199AA8501C}" presName="Name64" presStyleLbl="parChTrans1D3" presStyleIdx="0" presStyleCnt="7"/>
      <dgm:spPr/>
    </dgm:pt>
    <dgm:pt modelId="{673D202A-766E-9642-B8BB-C9940BC2286E}" type="pres">
      <dgm:prSet presAssocID="{8CF20C73-983F-0F4B-B5F1-631CAA46C7D5}" presName="hierRoot2" presStyleCnt="0">
        <dgm:presLayoutVars>
          <dgm:hierBranch val="init"/>
        </dgm:presLayoutVars>
      </dgm:prSet>
      <dgm:spPr/>
    </dgm:pt>
    <dgm:pt modelId="{D8E55E7B-DC6E-0644-B338-8AD9DF1A4457}" type="pres">
      <dgm:prSet presAssocID="{8CF20C73-983F-0F4B-B5F1-631CAA46C7D5}" presName="rootComposite" presStyleCnt="0"/>
      <dgm:spPr/>
    </dgm:pt>
    <dgm:pt modelId="{14CDB112-B339-ED4F-8BC8-D6D453500EC6}" type="pres">
      <dgm:prSet presAssocID="{8CF20C73-983F-0F4B-B5F1-631CAA46C7D5}" presName="rootText" presStyleLbl="node3" presStyleIdx="0" presStyleCnt="7">
        <dgm:presLayoutVars>
          <dgm:chPref val="3"/>
        </dgm:presLayoutVars>
      </dgm:prSet>
      <dgm:spPr/>
    </dgm:pt>
    <dgm:pt modelId="{7CCED025-FB17-4D43-9BB3-E82306DF8753}" type="pres">
      <dgm:prSet presAssocID="{8CF20C73-983F-0F4B-B5F1-631CAA46C7D5}" presName="rootConnector" presStyleLbl="node3" presStyleIdx="0" presStyleCnt="7"/>
      <dgm:spPr/>
    </dgm:pt>
    <dgm:pt modelId="{9E574975-4A4C-A749-ACA0-9ADEA343BD91}" type="pres">
      <dgm:prSet presAssocID="{8CF20C73-983F-0F4B-B5F1-631CAA46C7D5}" presName="hierChild4" presStyleCnt="0"/>
      <dgm:spPr/>
    </dgm:pt>
    <dgm:pt modelId="{13D6AD50-6435-F144-9CF0-261990D51256}" type="pres">
      <dgm:prSet presAssocID="{8CF20C73-983F-0F4B-B5F1-631CAA46C7D5}" presName="hierChild5" presStyleCnt="0"/>
      <dgm:spPr/>
    </dgm:pt>
    <dgm:pt modelId="{E8CF0A4E-CA65-5A40-BD2C-A753817A8051}" type="pres">
      <dgm:prSet presAssocID="{30624698-73BC-E846-9AC2-4F23430384A4}" presName="Name64" presStyleLbl="parChTrans1D3" presStyleIdx="1" presStyleCnt="7"/>
      <dgm:spPr/>
    </dgm:pt>
    <dgm:pt modelId="{4C7384E8-2734-804F-841A-5471C9A7F836}" type="pres">
      <dgm:prSet presAssocID="{1491EF4C-BEE7-8447-A75D-38ECFF3562AB}" presName="hierRoot2" presStyleCnt="0">
        <dgm:presLayoutVars>
          <dgm:hierBranch val="init"/>
        </dgm:presLayoutVars>
      </dgm:prSet>
      <dgm:spPr/>
    </dgm:pt>
    <dgm:pt modelId="{CF6BE9FA-C1DB-9D4C-B8CA-C1EB64A4714C}" type="pres">
      <dgm:prSet presAssocID="{1491EF4C-BEE7-8447-A75D-38ECFF3562AB}" presName="rootComposite" presStyleCnt="0"/>
      <dgm:spPr/>
    </dgm:pt>
    <dgm:pt modelId="{DAB8573C-1B8E-844A-813E-6EA1EE9095C9}" type="pres">
      <dgm:prSet presAssocID="{1491EF4C-BEE7-8447-A75D-38ECFF3562AB}" presName="rootText" presStyleLbl="node3" presStyleIdx="1" presStyleCnt="7">
        <dgm:presLayoutVars>
          <dgm:chPref val="3"/>
        </dgm:presLayoutVars>
      </dgm:prSet>
      <dgm:spPr/>
    </dgm:pt>
    <dgm:pt modelId="{8A6FE46A-939B-0448-AC0E-3CF4A793D4DE}" type="pres">
      <dgm:prSet presAssocID="{1491EF4C-BEE7-8447-A75D-38ECFF3562AB}" presName="rootConnector" presStyleLbl="node3" presStyleIdx="1" presStyleCnt="7"/>
      <dgm:spPr/>
    </dgm:pt>
    <dgm:pt modelId="{A4CC2B6B-778B-F74F-9959-E7A18A352890}" type="pres">
      <dgm:prSet presAssocID="{1491EF4C-BEE7-8447-A75D-38ECFF3562AB}" presName="hierChild4" presStyleCnt="0"/>
      <dgm:spPr/>
    </dgm:pt>
    <dgm:pt modelId="{31F06803-7A61-0A41-9B83-F48839D2C2F3}" type="pres">
      <dgm:prSet presAssocID="{1491EF4C-BEE7-8447-A75D-38ECFF3562AB}" presName="hierChild5"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379ABA19-A473-FE45-9331-0301B54FD93C}" type="pres">
      <dgm:prSet presAssocID="{E425A61F-AD6E-974D-882C-FD7CDA21EC0E}" presName="Name64" presStyleLbl="parChTrans1D3" presStyleIdx="2" presStyleCnt="7"/>
      <dgm:spPr/>
    </dgm:pt>
    <dgm:pt modelId="{D17305E8-7A35-DB4D-9EBC-A0D5B5E862AC}" type="pres">
      <dgm:prSet presAssocID="{73B169CF-06EF-B34C-B328-70C800DB8CBC}" presName="hierRoot2" presStyleCnt="0">
        <dgm:presLayoutVars>
          <dgm:hierBranch val="init"/>
        </dgm:presLayoutVars>
      </dgm:prSet>
      <dgm:spPr/>
    </dgm:pt>
    <dgm:pt modelId="{C31642AC-C513-944E-B549-40C2E78FFFE9}" type="pres">
      <dgm:prSet presAssocID="{73B169CF-06EF-B34C-B328-70C800DB8CBC}" presName="rootComposite" presStyleCnt="0"/>
      <dgm:spPr/>
    </dgm:pt>
    <dgm:pt modelId="{79FB9BA2-7352-E84B-B0ED-835C9687EDCB}" type="pres">
      <dgm:prSet presAssocID="{73B169CF-06EF-B34C-B328-70C800DB8CBC}" presName="rootText" presStyleLbl="node3" presStyleIdx="2" presStyleCnt="7">
        <dgm:presLayoutVars>
          <dgm:chPref val="3"/>
        </dgm:presLayoutVars>
      </dgm:prSet>
      <dgm:spPr/>
    </dgm:pt>
    <dgm:pt modelId="{4B13A3BF-5343-9444-A1FF-7ADB521B085D}" type="pres">
      <dgm:prSet presAssocID="{73B169CF-06EF-B34C-B328-70C800DB8CBC}" presName="rootConnector" presStyleLbl="node3" presStyleIdx="2" presStyleCnt="7"/>
      <dgm:spPr/>
    </dgm:pt>
    <dgm:pt modelId="{B0E932D3-C646-0F4F-8A79-36667D3E72F2}" type="pres">
      <dgm:prSet presAssocID="{73B169CF-06EF-B34C-B328-70C800DB8CBC}" presName="hierChild4" presStyleCnt="0"/>
      <dgm:spPr/>
    </dgm:pt>
    <dgm:pt modelId="{7C2EB8A8-883A-B54F-9D38-2F1A2CB3477A}" type="pres">
      <dgm:prSet presAssocID="{73B169CF-06EF-B34C-B328-70C800DB8CBC}" presName="hierChild5" presStyleCnt="0"/>
      <dgm:spPr/>
    </dgm:pt>
    <dgm:pt modelId="{A936B96B-C3FB-7C4C-BCE5-5BA2D2394456}" type="pres">
      <dgm:prSet presAssocID="{1A36DF23-44EC-D441-BBCC-25FA2DDCE6BB}" presName="Name64" presStyleLbl="parChTrans1D3" presStyleIdx="3" presStyleCnt="7"/>
      <dgm:spPr/>
    </dgm:pt>
    <dgm:pt modelId="{D23D9999-86EB-EE4C-9C22-F3D1517D8318}" type="pres">
      <dgm:prSet presAssocID="{85337495-46DE-8746-A27C-6555A10A9F07}" presName="hierRoot2" presStyleCnt="0">
        <dgm:presLayoutVars>
          <dgm:hierBranch val="init"/>
        </dgm:presLayoutVars>
      </dgm:prSet>
      <dgm:spPr/>
    </dgm:pt>
    <dgm:pt modelId="{0575C974-45CC-9A4D-BD9D-D30EFB3DD8C4}" type="pres">
      <dgm:prSet presAssocID="{85337495-46DE-8746-A27C-6555A10A9F07}" presName="rootComposite" presStyleCnt="0"/>
      <dgm:spPr/>
    </dgm:pt>
    <dgm:pt modelId="{33365DED-FAEC-F146-A14B-D7ED29FFB7A9}" type="pres">
      <dgm:prSet presAssocID="{85337495-46DE-8746-A27C-6555A10A9F07}" presName="rootText" presStyleLbl="node3" presStyleIdx="3" presStyleCnt="7">
        <dgm:presLayoutVars>
          <dgm:chPref val="3"/>
        </dgm:presLayoutVars>
      </dgm:prSet>
      <dgm:spPr/>
    </dgm:pt>
    <dgm:pt modelId="{F9DC0280-AFB0-1344-8EDF-67FF9AD10016}" type="pres">
      <dgm:prSet presAssocID="{85337495-46DE-8746-A27C-6555A10A9F07}" presName="rootConnector" presStyleLbl="node3" presStyleIdx="3" presStyleCnt="7"/>
      <dgm:spPr/>
    </dgm:pt>
    <dgm:pt modelId="{3D60AD4A-AE67-8247-8BA0-3F3CC8BAE45C}" type="pres">
      <dgm:prSet presAssocID="{85337495-46DE-8746-A27C-6555A10A9F07}" presName="hierChild4" presStyleCnt="0"/>
      <dgm:spPr/>
    </dgm:pt>
    <dgm:pt modelId="{B810DF8D-A5A6-B443-B0F9-6E80A51B8900}" type="pres">
      <dgm:prSet presAssocID="{85337495-46DE-8746-A27C-6555A10A9F07}" presName="hierChild5" presStyleCnt="0"/>
      <dgm:spPr/>
    </dgm:pt>
    <dgm:pt modelId="{7644CF79-AD81-CF47-BE12-69BDE11A6232}" type="pres">
      <dgm:prSet presAssocID="{89F90099-BEC9-5449-AC3E-5929360AA8B4}" presName="Name64" presStyleLbl="parChTrans1D3" presStyleIdx="4" presStyleCnt="7"/>
      <dgm:spPr/>
    </dgm:pt>
    <dgm:pt modelId="{3FF82BDF-8249-9947-AA4A-D8DC872E8185}" type="pres">
      <dgm:prSet presAssocID="{A3BCFAD2-E07D-E84F-A0FB-C0EA66AA99DF}" presName="hierRoot2" presStyleCnt="0">
        <dgm:presLayoutVars>
          <dgm:hierBranch val="init"/>
        </dgm:presLayoutVars>
      </dgm:prSet>
      <dgm:spPr/>
    </dgm:pt>
    <dgm:pt modelId="{A4EA61E3-C9BA-834D-B484-2D5FC9B5EA4C}" type="pres">
      <dgm:prSet presAssocID="{A3BCFAD2-E07D-E84F-A0FB-C0EA66AA99DF}" presName="rootComposite" presStyleCnt="0"/>
      <dgm:spPr/>
    </dgm:pt>
    <dgm:pt modelId="{C2F2E2F5-9B14-DE48-9F0C-D7F1963E86F0}" type="pres">
      <dgm:prSet presAssocID="{A3BCFAD2-E07D-E84F-A0FB-C0EA66AA99DF}" presName="rootText" presStyleLbl="node3" presStyleIdx="4" presStyleCnt="7">
        <dgm:presLayoutVars>
          <dgm:chPref val="3"/>
        </dgm:presLayoutVars>
      </dgm:prSet>
      <dgm:spPr/>
    </dgm:pt>
    <dgm:pt modelId="{277ACC65-3623-A04B-8900-E9985F6B4B9E}" type="pres">
      <dgm:prSet presAssocID="{A3BCFAD2-E07D-E84F-A0FB-C0EA66AA99DF}" presName="rootConnector" presStyleLbl="node3" presStyleIdx="4" presStyleCnt="7"/>
      <dgm:spPr/>
    </dgm:pt>
    <dgm:pt modelId="{57ADBD7F-AF20-4741-A83A-5EBB17E3A33C}" type="pres">
      <dgm:prSet presAssocID="{A3BCFAD2-E07D-E84F-A0FB-C0EA66AA99DF}" presName="hierChild4" presStyleCnt="0"/>
      <dgm:spPr/>
    </dgm:pt>
    <dgm:pt modelId="{5B52B95E-B2B2-8943-9F2F-202CF74565D6}" type="pres">
      <dgm:prSet presAssocID="{A3BCFAD2-E07D-E84F-A0FB-C0EA66AA99DF}" presName="hierChild5" presStyleCnt="0"/>
      <dgm:spPr/>
    </dgm:pt>
    <dgm:pt modelId="{CE55B797-F9F9-6B4B-8094-C0742124C035}" type="pres">
      <dgm:prSet presAssocID="{62EF2009-7D0C-B144-B607-E405EEBADDE0}" presName="Name64" presStyleLbl="parChTrans1D3" presStyleIdx="5" presStyleCnt="7"/>
      <dgm:spPr/>
    </dgm:pt>
    <dgm:pt modelId="{6ABC1CE4-6B02-974D-ADC2-E34A567D2778}" type="pres">
      <dgm:prSet presAssocID="{FFF9D4DE-6644-854E-BE46-E1CFFA99BCB9}" presName="hierRoot2" presStyleCnt="0">
        <dgm:presLayoutVars>
          <dgm:hierBranch val="init"/>
        </dgm:presLayoutVars>
      </dgm:prSet>
      <dgm:spPr/>
    </dgm:pt>
    <dgm:pt modelId="{26CB24F3-9E57-9743-9BE8-BC04DD55C855}" type="pres">
      <dgm:prSet presAssocID="{FFF9D4DE-6644-854E-BE46-E1CFFA99BCB9}" presName="rootComposite" presStyleCnt="0"/>
      <dgm:spPr/>
    </dgm:pt>
    <dgm:pt modelId="{4313895C-EAC7-D540-8220-83EF22D2A985}" type="pres">
      <dgm:prSet presAssocID="{FFF9D4DE-6644-854E-BE46-E1CFFA99BCB9}" presName="rootText" presStyleLbl="node3" presStyleIdx="5" presStyleCnt="7">
        <dgm:presLayoutVars>
          <dgm:chPref val="3"/>
        </dgm:presLayoutVars>
      </dgm:prSet>
      <dgm:spPr/>
    </dgm:pt>
    <dgm:pt modelId="{CD5AF497-A20D-814B-8355-13A9D2B39F0D}" type="pres">
      <dgm:prSet presAssocID="{FFF9D4DE-6644-854E-BE46-E1CFFA99BCB9}" presName="rootConnector" presStyleLbl="node3" presStyleIdx="5" presStyleCnt="7"/>
      <dgm:spPr/>
    </dgm:pt>
    <dgm:pt modelId="{4CBA918D-33AB-EC48-A20C-1C5CB15EA4BA}" type="pres">
      <dgm:prSet presAssocID="{FFF9D4DE-6644-854E-BE46-E1CFFA99BCB9}" presName="hierChild4" presStyleCnt="0"/>
      <dgm:spPr/>
    </dgm:pt>
    <dgm:pt modelId="{0F5DF85A-9C52-2B4F-B3B9-01C0536FC8D3}" type="pres">
      <dgm:prSet presAssocID="{FFF9D4DE-6644-854E-BE46-E1CFFA99BCB9}" presName="hierChild5" presStyleCnt="0"/>
      <dgm:spPr/>
    </dgm:pt>
    <dgm:pt modelId="{CA7F864A-B715-144F-A7D1-BBDAFEF3E30B}" type="pres">
      <dgm:prSet presAssocID="{6E07879C-6727-9A46-A1E0-D230CD19E696}" presName="Name64" presStyleLbl="parChTrans1D3" presStyleIdx="6" presStyleCnt="7"/>
      <dgm:spPr/>
    </dgm:pt>
    <dgm:pt modelId="{93277591-5B29-A04E-922F-D1710EE013E4}" type="pres">
      <dgm:prSet presAssocID="{A2C0A289-AF08-D444-AC8A-B0797979BE99}" presName="hierRoot2" presStyleCnt="0">
        <dgm:presLayoutVars>
          <dgm:hierBranch val="init"/>
        </dgm:presLayoutVars>
      </dgm:prSet>
      <dgm:spPr/>
    </dgm:pt>
    <dgm:pt modelId="{50E2F346-C133-E842-BF2A-F5F57222D076}" type="pres">
      <dgm:prSet presAssocID="{A2C0A289-AF08-D444-AC8A-B0797979BE99}" presName="rootComposite" presStyleCnt="0"/>
      <dgm:spPr/>
    </dgm:pt>
    <dgm:pt modelId="{5258876E-6456-4445-96FE-9E62F4F412CA}" type="pres">
      <dgm:prSet presAssocID="{A2C0A289-AF08-D444-AC8A-B0797979BE99}" presName="rootText" presStyleLbl="node3" presStyleIdx="6" presStyleCnt="7">
        <dgm:presLayoutVars>
          <dgm:chPref val="3"/>
        </dgm:presLayoutVars>
      </dgm:prSet>
      <dgm:spPr/>
    </dgm:pt>
    <dgm:pt modelId="{0FBF52C4-216A-504C-8EB7-6F3B6CB96CFC}" type="pres">
      <dgm:prSet presAssocID="{A2C0A289-AF08-D444-AC8A-B0797979BE99}" presName="rootConnector" presStyleLbl="node3" presStyleIdx="6" presStyleCnt="7"/>
      <dgm:spPr/>
    </dgm:pt>
    <dgm:pt modelId="{49DE2AD2-BF70-DB41-BFFF-0F0A02DB4CC0}" type="pres">
      <dgm:prSet presAssocID="{A2C0A289-AF08-D444-AC8A-B0797979BE99}" presName="hierChild4" presStyleCnt="0"/>
      <dgm:spPr/>
    </dgm:pt>
    <dgm:pt modelId="{32A961F2-56F5-EF4A-8581-68FBF5B9A24A}" type="pres">
      <dgm:prSet presAssocID="{A2C0A289-AF08-D444-AC8A-B0797979BE99}" presName="hierChild5"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B5516304-019F-2D4F-A80A-E7D1DDE5F09D}" type="presOf" srcId="{FFF9D4DE-6644-854E-BE46-E1CFFA99BCB9}" destId="{4313895C-EAC7-D540-8220-83EF22D2A985}" srcOrd="0" destOrd="0" presId="urn:microsoft.com/office/officeart/2009/3/layout/HorizontalOrganizationChart"/>
    <dgm:cxn modelId="{78D91208-FC19-5040-9A8F-80F6EB060234}" type="presOf" srcId="{8CF20C73-983F-0F4B-B5F1-631CAA46C7D5}" destId="{14CDB112-B339-ED4F-8BC8-D6D453500EC6}" srcOrd="0" destOrd="0" presId="urn:microsoft.com/office/officeart/2009/3/layout/HorizontalOrganizationChart"/>
    <dgm:cxn modelId="{98F05C0D-722E-8747-92E5-B5C409205A4D}" type="presOf" srcId="{85337495-46DE-8746-A27C-6555A10A9F07}" destId="{F9DC0280-AFB0-1344-8EDF-67FF9AD10016}"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CCF3591A-0E80-AC4F-B484-F0BE025FB858}" srcId="{7638F483-EC40-4669-A117-0C6040B4A66B}" destId="{85337495-46DE-8746-A27C-6555A10A9F07}" srcOrd="1" destOrd="0" parTransId="{1A36DF23-44EC-D441-BBCC-25FA2DDCE6BB}" sibTransId="{3919C056-3B5C-6B4B-920E-FF06E1BD25E1}"/>
    <dgm:cxn modelId="{1C92F01A-179F-E245-B3BA-88792BBFBA11}" srcId="{3FA44A42-E0AE-412C-8071-9A37D30DD567}" destId="{8CF20C73-983F-0F4B-B5F1-631CAA46C7D5}" srcOrd="0" destOrd="0" parTransId="{384E3DFD-7447-594F-9BB3-11199AA8501C}" sibTransId="{6521D962-DD12-D34B-8844-36533B41C924}"/>
    <dgm:cxn modelId="{951B0F20-100A-0C46-B9DC-B5D87C61BBD3}" srcId="{7638F483-EC40-4669-A117-0C6040B4A66B}" destId="{A3BCFAD2-E07D-E84F-A0FB-C0EA66AA99DF}" srcOrd="2" destOrd="0" parTransId="{89F90099-BEC9-5449-AC3E-5929360AA8B4}" sibTransId="{F3F221D1-69A9-8643-B716-996A7F5FF008}"/>
    <dgm:cxn modelId="{B8FBA12B-A63A-5E49-AC6F-3824D93716AE}" type="presOf" srcId="{3FA44A42-E0AE-412C-8071-9A37D30DD567}" destId="{22C8BBC7-02FA-4EF0-899A-834C1FEE39E3}" srcOrd="0" destOrd="0" presId="urn:microsoft.com/office/officeart/2009/3/layout/HorizontalOrganizationChart"/>
    <dgm:cxn modelId="{4BC2B42D-9861-FE43-B1DC-AADB18677FF7}" type="presOf" srcId="{9AC2E227-803C-4016-BF2C-9291B6CAA290}" destId="{2A2AFDF2-2568-44F8-842C-3BFD70D9F2B1}" srcOrd="0" destOrd="0" presId="urn:microsoft.com/office/officeart/2009/3/layout/HorizontalOrganizationChart"/>
    <dgm:cxn modelId="{BA5F7831-AFC8-A84A-878C-A637C28E3087}" srcId="{7638F483-EC40-4669-A117-0C6040B4A66B}" destId="{73B169CF-06EF-B34C-B328-70C800DB8CBC}" srcOrd="0" destOrd="0" parTransId="{E425A61F-AD6E-974D-882C-FD7CDA21EC0E}" sibTransId="{37C3D34F-EA11-784F-A848-99C8295751E7}"/>
    <dgm:cxn modelId="{6E69C037-13D4-6D4D-AE33-C0F87A58F67A}" type="presOf" srcId="{85337495-46DE-8746-A27C-6555A10A9F07}" destId="{33365DED-FAEC-F146-A14B-D7ED29FFB7A9}" srcOrd="0" destOrd="0" presId="urn:microsoft.com/office/officeart/2009/3/layout/HorizontalOrganizationChart"/>
    <dgm:cxn modelId="{57970144-2057-B848-A2BD-92B1B04741DB}" type="presOf" srcId="{1491EF4C-BEE7-8447-A75D-38ECFF3562AB}" destId="{8A6FE46A-939B-0448-AC0E-3CF4A793D4DE}" srcOrd="1" destOrd="0" presId="urn:microsoft.com/office/officeart/2009/3/layout/HorizontalOrganizationChart"/>
    <dgm:cxn modelId="{7B8B9444-0759-CE4C-B877-D715649E92DC}" type="presOf" srcId="{E2369F6E-DA59-4F6E-BD69-6CAA013A82BE}" destId="{CD82D2C2-9EF5-4CA0-9CEE-9265A38A1F4A}" srcOrd="0" destOrd="0" presId="urn:microsoft.com/office/officeart/2009/3/layout/HorizontalOrganizationChart"/>
    <dgm:cxn modelId="{8783B948-2F32-D24F-A109-F689BC57DDB1}" type="presOf" srcId="{87585F0D-6A81-F747-99EB-D14B33EBB618}" destId="{BCDD8BD9-F9D2-4C44-AB56-5005F5FB7B08}" srcOrd="1" destOrd="0" presId="urn:microsoft.com/office/officeart/2009/3/layout/HorizontalOrganizationChart"/>
    <dgm:cxn modelId="{C3416B4C-1DD4-FE48-9F92-FAC40D123666}" type="presOf" srcId="{A2C0A289-AF08-D444-AC8A-B0797979BE99}" destId="{0FBF52C4-216A-504C-8EB7-6F3B6CB96CFC}" srcOrd="1" destOrd="0" presId="urn:microsoft.com/office/officeart/2009/3/layout/HorizontalOrganizationChart"/>
    <dgm:cxn modelId="{2590AE52-7B39-F34A-B67D-BEC17208BDB9}" type="presOf" srcId="{A3BCFAD2-E07D-E84F-A0FB-C0EA66AA99DF}" destId="{277ACC65-3623-A04B-8900-E9985F6B4B9E}" srcOrd="1" destOrd="0" presId="urn:microsoft.com/office/officeart/2009/3/layout/HorizontalOrganizationChart"/>
    <dgm:cxn modelId="{DAB2B05B-FF46-0445-B3E2-A07B08F34782}" type="presOf" srcId="{7638F483-EC40-4669-A117-0C6040B4A66B}" destId="{A4529214-DB2D-4B21-8831-F60F2A376559}" srcOrd="1" destOrd="0" presId="urn:microsoft.com/office/officeart/2009/3/layout/HorizontalOrganizationChart"/>
    <dgm:cxn modelId="{0F346361-634F-174F-9710-F80B136BC310}" type="presOf" srcId="{30624698-73BC-E846-9AC2-4F23430384A4}" destId="{E8CF0A4E-CA65-5A40-BD2C-A753817A8051}" srcOrd="0" destOrd="0" presId="urn:microsoft.com/office/officeart/2009/3/layout/HorizontalOrganizationChart"/>
    <dgm:cxn modelId="{D9449661-DBD4-474C-AE7B-61DABF5B5753}" type="presOf" srcId="{18A5DCF8-381A-9740-A1DC-D1A5033A3647}" destId="{B94BF64B-9716-424E-A851-42E8E7B2B9A7}" srcOrd="0" destOrd="0" presId="urn:microsoft.com/office/officeart/2009/3/layout/HorizontalOrganizationChart"/>
    <dgm:cxn modelId="{0600A162-6385-F444-A676-6CCE9ED14AA4}" srcId="{7638F483-EC40-4669-A117-0C6040B4A66B}" destId="{A2C0A289-AF08-D444-AC8A-B0797979BE99}" srcOrd="4" destOrd="0" parTransId="{6E07879C-6727-9A46-A1E0-D230CD19E696}" sibTransId="{AFD79792-272F-274F-80F9-81CA104BD069}"/>
    <dgm:cxn modelId="{3D4D2A77-3E53-C44B-BE1D-4DDD4EA7D53E}" type="presOf" srcId="{A2C0A289-AF08-D444-AC8A-B0797979BE99}" destId="{5258876E-6456-4445-96FE-9E62F4F412CA}" srcOrd="0" destOrd="0" presId="urn:microsoft.com/office/officeart/2009/3/layout/HorizontalOrganizationChart"/>
    <dgm:cxn modelId="{C7689478-E07E-0C46-8E65-3751FC3CB2A2}" type="presOf" srcId="{7638F483-EC40-4669-A117-0C6040B4A66B}" destId="{86A07B8D-FF15-4EFF-8681-05A46BF1E797}" srcOrd="0" destOrd="0" presId="urn:microsoft.com/office/officeart/2009/3/layout/HorizontalOrganizationChart"/>
    <dgm:cxn modelId="{EFAFA178-72F1-6444-B4DB-D4BA6657F73B}" srcId="{7638F483-EC40-4669-A117-0C6040B4A66B}" destId="{FFF9D4DE-6644-854E-BE46-E1CFFA99BCB9}" srcOrd="3" destOrd="0" parTransId="{62EF2009-7D0C-B144-B607-E405EEBADDE0}" sibTransId="{296ED7DA-2411-5140-BC44-F2DAF6FF2C25}"/>
    <dgm:cxn modelId="{2E0CD38F-D11C-6444-B0D4-57B410BCDC46}" type="presOf" srcId="{6E07879C-6727-9A46-A1E0-D230CD19E696}" destId="{CA7F864A-B715-144F-A7D1-BBDAFEF3E30B}" srcOrd="0" destOrd="0" presId="urn:microsoft.com/office/officeart/2009/3/layout/HorizontalOrganizationChart"/>
    <dgm:cxn modelId="{E33F0D9F-0733-5E43-9127-6F1CEA7C595C}"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2506AA9-C194-8A40-89A5-E3C85BCC4925}" type="presOf" srcId="{8CF20C73-983F-0F4B-B5F1-631CAA46C7D5}" destId="{7CCED025-FB17-4D43-9BB3-E82306DF8753}"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E92E1EAE-70FB-D34E-826D-9B80B73C3249}" type="presOf" srcId="{73B169CF-06EF-B34C-B328-70C800DB8CBC}" destId="{4B13A3BF-5343-9444-A1FF-7ADB521B085D}" srcOrd="1" destOrd="0" presId="urn:microsoft.com/office/officeart/2009/3/layout/HorizontalOrganizationChart"/>
    <dgm:cxn modelId="{207661B3-11DE-AA46-B3F3-0B9A6C0EDC8D}" srcId="{3FA44A42-E0AE-412C-8071-9A37D30DD567}" destId="{1491EF4C-BEE7-8447-A75D-38ECFF3562AB}" srcOrd="1" destOrd="0" parTransId="{30624698-73BC-E846-9AC2-4F23430384A4}" sibTransId="{22D158F1-AB37-DC43-B06C-D5C9B84BD9C1}"/>
    <dgm:cxn modelId="{A52EAFB3-1960-434E-99E8-627EB650F3C2}" type="presOf" srcId="{FFF9D4DE-6644-854E-BE46-E1CFFA99BCB9}" destId="{CD5AF497-A20D-814B-8355-13A9D2B39F0D}" srcOrd="1" destOrd="0" presId="urn:microsoft.com/office/officeart/2009/3/layout/HorizontalOrganizationChart"/>
    <dgm:cxn modelId="{61FBDEB6-5B84-CD47-8967-934E8FED0919}" type="presOf" srcId="{57E64457-75B6-40DF-86BF-80888D7FBBC5}" destId="{72A5A8A1-C34D-4CC9-B014-4EDC4C60B5CB}" srcOrd="0" destOrd="0" presId="urn:microsoft.com/office/officeart/2009/3/layout/HorizontalOrganizationChart"/>
    <dgm:cxn modelId="{DD927DBC-7AB9-384D-90EB-CB391A5BFD17}" type="presOf" srcId="{F05BBA42-D7AF-4BA0-8C3F-85B1FE28E48F}" destId="{18DB143D-9E27-4E02-AFA5-F665953CBC10}" srcOrd="0" destOrd="0" presId="urn:microsoft.com/office/officeart/2009/3/layout/HorizontalOrganizationChart"/>
    <dgm:cxn modelId="{222249BF-46E7-F241-BFA9-2BA9AAA99BC6}" type="presOf" srcId="{384E3DFD-7447-594F-9BB3-11199AA8501C}" destId="{7BFF32FB-43C2-9246-86FC-7C859C03CB3C}" srcOrd="0" destOrd="0" presId="urn:microsoft.com/office/officeart/2009/3/layout/HorizontalOrganizationChart"/>
    <dgm:cxn modelId="{3FD660BF-28A3-9D4C-BFB7-50F34CD13E71}" type="presOf" srcId="{62EF2009-7D0C-B144-B607-E405EEBADDE0}" destId="{CE55B797-F9F9-6B4B-8094-C0742124C035}" srcOrd="0" destOrd="0" presId="urn:microsoft.com/office/officeart/2009/3/layout/HorizontalOrganizationChart"/>
    <dgm:cxn modelId="{A17474C9-BDD8-CB4F-AB1D-4170BB1329F8}" type="presOf" srcId="{89F90099-BEC9-5449-AC3E-5929360AA8B4}" destId="{7644CF79-AD81-CF47-BE12-69BDE11A6232}" srcOrd="0"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5C7677CC-EC51-9449-AC33-620C62F5B69E}" type="presOf" srcId="{1A36DF23-44EC-D441-BBCC-25FA2DDCE6BB}" destId="{A936B96B-C3FB-7C4C-BCE5-5BA2D2394456}" srcOrd="0" destOrd="0" presId="urn:microsoft.com/office/officeart/2009/3/layout/HorizontalOrganizationChart"/>
    <dgm:cxn modelId="{945E2CCE-8750-3443-A13D-E0BD52AC72CD}" type="presOf" srcId="{A3BCFAD2-E07D-E84F-A0FB-C0EA66AA99DF}" destId="{C2F2E2F5-9B14-DE48-9F0C-D7F1963E86F0}" srcOrd="0" destOrd="0" presId="urn:microsoft.com/office/officeart/2009/3/layout/HorizontalOrganizationChart"/>
    <dgm:cxn modelId="{FA87A2DB-73FC-4841-BA1C-566D9305E9B1}" type="presOf" srcId="{9AC2E227-803C-4016-BF2C-9291B6CAA290}" destId="{9CD41DA5-A8A9-4189-B933-DCF665F7DF2D}" srcOrd="1" destOrd="0" presId="urn:microsoft.com/office/officeart/2009/3/layout/HorizontalOrganizationChart"/>
    <dgm:cxn modelId="{FEC3A6DD-E657-EE4B-9917-25B1532381D3}" type="presOf" srcId="{1491EF4C-BEE7-8447-A75D-38ECFF3562AB}" destId="{DAB8573C-1B8E-844A-813E-6EA1EE9095C9}" srcOrd="0" destOrd="0" presId="urn:microsoft.com/office/officeart/2009/3/layout/HorizontalOrganizationChart"/>
    <dgm:cxn modelId="{8AE526E8-26CF-2749-A19E-61FF2A49D8B8}" type="presOf" srcId="{E425A61F-AD6E-974D-882C-FD7CDA21EC0E}" destId="{379ABA19-A473-FE45-9331-0301B54FD93C}" srcOrd="0" destOrd="0" presId="urn:microsoft.com/office/officeart/2009/3/layout/HorizontalOrganizationChart"/>
    <dgm:cxn modelId="{F27940EE-017C-E348-B63D-E5B94CE14A06}" type="presOf" srcId="{73B169CF-06EF-B34C-B328-70C800DB8CBC}" destId="{79FB9BA2-7352-E84B-B0ED-835C9687EDCB}" srcOrd="0" destOrd="0" presId="urn:microsoft.com/office/officeart/2009/3/layout/HorizontalOrganizationChart"/>
    <dgm:cxn modelId="{282789F7-EB03-0642-B264-E314E4CD5BE8}" type="presOf" srcId="{87585F0D-6A81-F747-99EB-D14B33EBB618}" destId="{A73C4A40-2D47-BF42-9EF8-B3BEE9451F45}" srcOrd="0" destOrd="0" presId="urn:microsoft.com/office/officeart/2009/3/layout/HorizontalOrganizationChart"/>
    <dgm:cxn modelId="{9AC5815C-AD62-1B47-9E9E-9B8D1131C7F2}" type="presParOf" srcId="{18DB143D-9E27-4E02-AFA5-F665953CBC10}" destId="{07E01157-B979-4F6B-B892-75DB2A2B8B0F}" srcOrd="0" destOrd="0" presId="urn:microsoft.com/office/officeart/2009/3/layout/HorizontalOrganizationChart"/>
    <dgm:cxn modelId="{C6FE3B27-FF27-B344-8237-C8787EDBF821}" type="presParOf" srcId="{07E01157-B979-4F6B-B892-75DB2A2B8B0F}" destId="{F686C23F-604E-4653-B2CB-27DBB6BED631}" srcOrd="0" destOrd="0" presId="urn:microsoft.com/office/officeart/2009/3/layout/HorizontalOrganizationChart"/>
    <dgm:cxn modelId="{A5446FCE-21C1-A948-BE54-557D4EE8F14A}" type="presParOf" srcId="{F686C23F-604E-4653-B2CB-27DBB6BED631}" destId="{2A2AFDF2-2568-44F8-842C-3BFD70D9F2B1}" srcOrd="0" destOrd="0" presId="urn:microsoft.com/office/officeart/2009/3/layout/HorizontalOrganizationChart"/>
    <dgm:cxn modelId="{2AA4E6CA-4EE6-944C-AF67-FFD82AF43238}" type="presParOf" srcId="{F686C23F-604E-4653-B2CB-27DBB6BED631}" destId="{9CD41DA5-A8A9-4189-B933-DCF665F7DF2D}" srcOrd="1" destOrd="0" presId="urn:microsoft.com/office/officeart/2009/3/layout/HorizontalOrganizationChart"/>
    <dgm:cxn modelId="{2F07497A-6D69-5D45-A1BE-CE9A3CB47857}" type="presParOf" srcId="{07E01157-B979-4F6B-B892-75DB2A2B8B0F}" destId="{96876921-77F4-4E08-9148-E99125692808}" srcOrd="1" destOrd="0" presId="urn:microsoft.com/office/officeart/2009/3/layout/HorizontalOrganizationChart"/>
    <dgm:cxn modelId="{12D11D08-8C14-3740-9D69-1EF8C37C6C28}" type="presParOf" srcId="{96876921-77F4-4E08-9148-E99125692808}" destId="{CD82D2C2-9EF5-4CA0-9CEE-9265A38A1F4A}" srcOrd="0" destOrd="0" presId="urn:microsoft.com/office/officeart/2009/3/layout/HorizontalOrganizationChart"/>
    <dgm:cxn modelId="{4C2DF230-2043-5844-86AE-A10722CF3137}" type="presParOf" srcId="{96876921-77F4-4E08-9148-E99125692808}" destId="{9441C830-A66B-4AFB-9252-8069549D4F0A}" srcOrd="1" destOrd="0" presId="urn:microsoft.com/office/officeart/2009/3/layout/HorizontalOrganizationChart"/>
    <dgm:cxn modelId="{252B51D5-7876-9949-A6A3-37723DBA7EB9}" type="presParOf" srcId="{9441C830-A66B-4AFB-9252-8069549D4F0A}" destId="{FEAC7974-4462-4948-9F19-4D53C38CC88A}" srcOrd="0" destOrd="0" presId="urn:microsoft.com/office/officeart/2009/3/layout/HorizontalOrganizationChart"/>
    <dgm:cxn modelId="{43C701B9-CCE0-5F49-A079-3CB2840A660D}" type="presParOf" srcId="{FEAC7974-4462-4948-9F19-4D53C38CC88A}" destId="{22C8BBC7-02FA-4EF0-899A-834C1FEE39E3}" srcOrd="0" destOrd="0" presId="urn:microsoft.com/office/officeart/2009/3/layout/HorizontalOrganizationChart"/>
    <dgm:cxn modelId="{7F51EADC-6325-9541-AD5D-E59747FCD25F}" type="presParOf" srcId="{FEAC7974-4462-4948-9F19-4D53C38CC88A}" destId="{CBD704CC-8D6F-4C39-AFA6-3825EE74A965}" srcOrd="1" destOrd="0" presId="urn:microsoft.com/office/officeart/2009/3/layout/HorizontalOrganizationChart"/>
    <dgm:cxn modelId="{1B4180E1-2BB6-EE4D-A272-009F9ADD07E1}" type="presParOf" srcId="{9441C830-A66B-4AFB-9252-8069549D4F0A}" destId="{C4FE27A9-6818-468D-8F72-5DEAE64958BC}" srcOrd="1" destOrd="0" presId="urn:microsoft.com/office/officeart/2009/3/layout/HorizontalOrganizationChart"/>
    <dgm:cxn modelId="{14EA4D60-EAB5-0543-977F-B61F85B5086A}" type="presParOf" srcId="{C4FE27A9-6818-468D-8F72-5DEAE64958BC}" destId="{7BFF32FB-43C2-9246-86FC-7C859C03CB3C}" srcOrd="0" destOrd="0" presId="urn:microsoft.com/office/officeart/2009/3/layout/HorizontalOrganizationChart"/>
    <dgm:cxn modelId="{1FA71BB4-6BF8-384F-9527-64D2C3ADB0B1}" type="presParOf" srcId="{C4FE27A9-6818-468D-8F72-5DEAE64958BC}" destId="{673D202A-766E-9642-B8BB-C9940BC2286E}" srcOrd="1" destOrd="0" presId="urn:microsoft.com/office/officeart/2009/3/layout/HorizontalOrganizationChart"/>
    <dgm:cxn modelId="{A282A792-4880-8745-880D-2301706C8A61}" type="presParOf" srcId="{673D202A-766E-9642-B8BB-C9940BC2286E}" destId="{D8E55E7B-DC6E-0644-B338-8AD9DF1A4457}" srcOrd="0" destOrd="0" presId="urn:microsoft.com/office/officeart/2009/3/layout/HorizontalOrganizationChart"/>
    <dgm:cxn modelId="{D5D7B342-66F1-3D48-BDCA-7048BA305215}" type="presParOf" srcId="{D8E55E7B-DC6E-0644-B338-8AD9DF1A4457}" destId="{14CDB112-B339-ED4F-8BC8-D6D453500EC6}" srcOrd="0" destOrd="0" presId="urn:microsoft.com/office/officeart/2009/3/layout/HorizontalOrganizationChart"/>
    <dgm:cxn modelId="{62F8621C-0CF2-8D47-B053-8240A3021A7C}" type="presParOf" srcId="{D8E55E7B-DC6E-0644-B338-8AD9DF1A4457}" destId="{7CCED025-FB17-4D43-9BB3-E82306DF8753}" srcOrd="1" destOrd="0" presId="urn:microsoft.com/office/officeart/2009/3/layout/HorizontalOrganizationChart"/>
    <dgm:cxn modelId="{3259D800-30B2-7441-A536-C01C5A6347A3}" type="presParOf" srcId="{673D202A-766E-9642-B8BB-C9940BC2286E}" destId="{9E574975-4A4C-A749-ACA0-9ADEA343BD91}" srcOrd="1" destOrd="0" presId="urn:microsoft.com/office/officeart/2009/3/layout/HorizontalOrganizationChart"/>
    <dgm:cxn modelId="{E00D8FEC-5551-094B-B2D1-DF283F1BDC00}" type="presParOf" srcId="{673D202A-766E-9642-B8BB-C9940BC2286E}" destId="{13D6AD50-6435-F144-9CF0-261990D51256}" srcOrd="2" destOrd="0" presId="urn:microsoft.com/office/officeart/2009/3/layout/HorizontalOrganizationChart"/>
    <dgm:cxn modelId="{F380CEC9-A0A9-8F4B-B3B7-F8EF12652854}" type="presParOf" srcId="{C4FE27A9-6818-468D-8F72-5DEAE64958BC}" destId="{E8CF0A4E-CA65-5A40-BD2C-A753817A8051}" srcOrd="2" destOrd="0" presId="urn:microsoft.com/office/officeart/2009/3/layout/HorizontalOrganizationChart"/>
    <dgm:cxn modelId="{2891B0C3-ADC1-6D46-8135-2890151E4423}" type="presParOf" srcId="{C4FE27A9-6818-468D-8F72-5DEAE64958BC}" destId="{4C7384E8-2734-804F-841A-5471C9A7F836}" srcOrd="3" destOrd="0" presId="urn:microsoft.com/office/officeart/2009/3/layout/HorizontalOrganizationChart"/>
    <dgm:cxn modelId="{435DAEE7-5977-B542-A907-0C4DAD8E4290}" type="presParOf" srcId="{4C7384E8-2734-804F-841A-5471C9A7F836}" destId="{CF6BE9FA-C1DB-9D4C-B8CA-C1EB64A4714C}" srcOrd="0" destOrd="0" presId="urn:microsoft.com/office/officeart/2009/3/layout/HorizontalOrganizationChart"/>
    <dgm:cxn modelId="{607AA0B8-A549-DD43-B461-E7FB64E96D26}" type="presParOf" srcId="{CF6BE9FA-C1DB-9D4C-B8CA-C1EB64A4714C}" destId="{DAB8573C-1B8E-844A-813E-6EA1EE9095C9}" srcOrd="0" destOrd="0" presId="urn:microsoft.com/office/officeart/2009/3/layout/HorizontalOrganizationChart"/>
    <dgm:cxn modelId="{2154E219-7098-D142-85BC-94D3E73882E1}" type="presParOf" srcId="{CF6BE9FA-C1DB-9D4C-B8CA-C1EB64A4714C}" destId="{8A6FE46A-939B-0448-AC0E-3CF4A793D4DE}" srcOrd="1" destOrd="0" presId="urn:microsoft.com/office/officeart/2009/3/layout/HorizontalOrganizationChart"/>
    <dgm:cxn modelId="{CB84952C-2B4B-C044-BDC9-9FCBF2EBE075}" type="presParOf" srcId="{4C7384E8-2734-804F-841A-5471C9A7F836}" destId="{A4CC2B6B-778B-F74F-9959-E7A18A352890}" srcOrd="1" destOrd="0" presId="urn:microsoft.com/office/officeart/2009/3/layout/HorizontalOrganizationChart"/>
    <dgm:cxn modelId="{10FFF0C7-0D9B-B942-B048-BBEC21544A26}" type="presParOf" srcId="{4C7384E8-2734-804F-841A-5471C9A7F836}" destId="{31F06803-7A61-0A41-9B83-F48839D2C2F3}" srcOrd="2" destOrd="0" presId="urn:microsoft.com/office/officeart/2009/3/layout/HorizontalOrganizationChart"/>
    <dgm:cxn modelId="{5885FE75-BAA5-C34B-8A21-CFE06415A951}" type="presParOf" srcId="{9441C830-A66B-4AFB-9252-8069549D4F0A}" destId="{B9E24DCA-DEF6-41DD-8228-40542DF88903}" srcOrd="2" destOrd="0" presId="urn:microsoft.com/office/officeart/2009/3/layout/HorizontalOrganizationChart"/>
    <dgm:cxn modelId="{E14F1871-690F-074B-B919-0BDF17B5449C}" type="presParOf" srcId="{96876921-77F4-4E08-9148-E99125692808}" destId="{72A5A8A1-C34D-4CC9-B014-4EDC4C60B5CB}" srcOrd="2" destOrd="0" presId="urn:microsoft.com/office/officeart/2009/3/layout/HorizontalOrganizationChart"/>
    <dgm:cxn modelId="{788A0437-4660-994F-94AF-B76A3FE0995A}" type="presParOf" srcId="{96876921-77F4-4E08-9148-E99125692808}" destId="{99464D45-2B22-432F-8F6C-3394CEC310A7}" srcOrd="3" destOrd="0" presId="urn:microsoft.com/office/officeart/2009/3/layout/HorizontalOrganizationChart"/>
    <dgm:cxn modelId="{33E0B873-39E7-AD45-A9BB-05C7D5ABFBC6}" type="presParOf" srcId="{99464D45-2B22-432F-8F6C-3394CEC310A7}" destId="{7EEFA05D-0146-474D-BB41-35A44BBAC0EB}" srcOrd="0" destOrd="0" presId="urn:microsoft.com/office/officeart/2009/3/layout/HorizontalOrganizationChart"/>
    <dgm:cxn modelId="{90F3FD48-5D58-AB46-9046-580649E5D816}" type="presParOf" srcId="{7EEFA05D-0146-474D-BB41-35A44BBAC0EB}" destId="{86A07B8D-FF15-4EFF-8681-05A46BF1E797}" srcOrd="0" destOrd="0" presId="urn:microsoft.com/office/officeart/2009/3/layout/HorizontalOrganizationChart"/>
    <dgm:cxn modelId="{54E41D82-CD45-3B4A-B458-C4F0B3B16E43}" type="presParOf" srcId="{7EEFA05D-0146-474D-BB41-35A44BBAC0EB}" destId="{A4529214-DB2D-4B21-8831-F60F2A376559}" srcOrd="1" destOrd="0" presId="urn:microsoft.com/office/officeart/2009/3/layout/HorizontalOrganizationChart"/>
    <dgm:cxn modelId="{D9B819E5-2B54-E34B-B7CA-38A67E74F65F}" type="presParOf" srcId="{99464D45-2B22-432F-8F6C-3394CEC310A7}" destId="{4C9D6515-EA4F-4DBF-A8FE-0711C70136B1}" srcOrd="1" destOrd="0" presId="urn:microsoft.com/office/officeart/2009/3/layout/HorizontalOrganizationChart"/>
    <dgm:cxn modelId="{54BFB668-CE53-6D4E-A2C1-059D56A37299}" type="presParOf" srcId="{4C9D6515-EA4F-4DBF-A8FE-0711C70136B1}" destId="{379ABA19-A473-FE45-9331-0301B54FD93C}" srcOrd="0" destOrd="0" presId="urn:microsoft.com/office/officeart/2009/3/layout/HorizontalOrganizationChart"/>
    <dgm:cxn modelId="{E8371F4C-903E-AA49-82F5-EB5CA0A4DB97}" type="presParOf" srcId="{4C9D6515-EA4F-4DBF-A8FE-0711C70136B1}" destId="{D17305E8-7A35-DB4D-9EBC-A0D5B5E862AC}" srcOrd="1" destOrd="0" presId="urn:microsoft.com/office/officeart/2009/3/layout/HorizontalOrganizationChart"/>
    <dgm:cxn modelId="{05521FD5-DA9A-8B48-8DDA-AEE4EA7BE4DB}" type="presParOf" srcId="{D17305E8-7A35-DB4D-9EBC-A0D5B5E862AC}" destId="{C31642AC-C513-944E-B549-40C2E78FFFE9}" srcOrd="0" destOrd="0" presId="urn:microsoft.com/office/officeart/2009/3/layout/HorizontalOrganizationChart"/>
    <dgm:cxn modelId="{DD9F753D-F238-5746-9341-2D0331052379}" type="presParOf" srcId="{C31642AC-C513-944E-B549-40C2E78FFFE9}" destId="{79FB9BA2-7352-E84B-B0ED-835C9687EDCB}" srcOrd="0" destOrd="0" presId="urn:microsoft.com/office/officeart/2009/3/layout/HorizontalOrganizationChart"/>
    <dgm:cxn modelId="{3E0FF45B-D4EB-1A48-92C7-E64F7C84CCD5}" type="presParOf" srcId="{C31642AC-C513-944E-B549-40C2E78FFFE9}" destId="{4B13A3BF-5343-9444-A1FF-7ADB521B085D}" srcOrd="1" destOrd="0" presId="urn:microsoft.com/office/officeart/2009/3/layout/HorizontalOrganizationChart"/>
    <dgm:cxn modelId="{3D72A0B6-4D0B-2740-9086-19E397B852E7}" type="presParOf" srcId="{D17305E8-7A35-DB4D-9EBC-A0D5B5E862AC}" destId="{B0E932D3-C646-0F4F-8A79-36667D3E72F2}" srcOrd="1" destOrd="0" presId="urn:microsoft.com/office/officeart/2009/3/layout/HorizontalOrganizationChart"/>
    <dgm:cxn modelId="{274D1D84-26A5-4340-8A82-B994D8DFF071}" type="presParOf" srcId="{D17305E8-7A35-DB4D-9EBC-A0D5B5E862AC}" destId="{7C2EB8A8-883A-B54F-9D38-2F1A2CB3477A}" srcOrd="2" destOrd="0" presId="urn:microsoft.com/office/officeart/2009/3/layout/HorizontalOrganizationChart"/>
    <dgm:cxn modelId="{5829F47C-E443-1243-8446-6B5E3C7892AC}" type="presParOf" srcId="{4C9D6515-EA4F-4DBF-A8FE-0711C70136B1}" destId="{A936B96B-C3FB-7C4C-BCE5-5BA2D2394456}" srcOrd="2" destOrd="0" presId="urn:microsoft.com/office/officeart/2009/3/layout/HorizontalOrganizationChart"/>
    <dgm:cxn modelId="{17180A75-8109-6E46-8CD0-865D4BF2C2CC}" type="presParOf" srcId="{4C9D6515-EA4F-4DBF-A8FE-0711C70136B1}" destId="{D23D9999-86EB-EE4C-9C22-F3D1517D8318}" srcOrd="3" destOrd="0" presId="urn:microsoft.com/office/officeart/2009/3/layout/HorizontalOrganizationChart"/>
    <dgm:cxn modelId="{0A3078FA-EF9D-F446-94C0-E577F091FEA2}" type="presParOf" srcId="{D23D9999-86EB-EE4C-9C22-F3D1517D8318}" destId="{0575C974-45CC-9A4D-BD9D-D30EFB3DD8C4}" srcOrd="0" destOrd="0" presId="urn:microsoft.com/office/officeart/2009/3/layout/HorizontalOrganizationChart"/>
    <dgm:cxn modelId="{CE48B3DC-3B9E-0942-87FE-923C1CBEACEC}" type="presParOf" srcId="{0575C974-45CC-9A4D-BD9D-D30EFB3DD8C4}" destId="{33365DED-FAEC-F146-A14B-D7ED29FFB7A9}" srcOrd="0" destOrd="0" presId="urn:microsoft.com/office/officeart/2009/3/layout/HorizontalOrganizationChart"/>
    <dgm:cxn modelId="{0A6E08AD-5FCA-C243-8976-55D8C1269272}" type="presParOf" srcId="{0575C974-45CC-9A4D-BD9D-D30EFB3DD8C4}" destId="{F9DC0280-AFB0-1344-8EDF-67FF9AD10016}" srcOrd="1" destOrd="0" presId="urn:microsoft.com/office/officeart/2009/3/layout/HorizontalOrganizationChart"/>
    <dgm:cxn modelId="{2C53CA15-03F5-C546-BD23-E07019A744DA}" type="presParOf" srcId="{D23D9999-86EB-EE4C-9C22-F3D1517D8318}" destId="{3D60AD4A-AE67-8247-8BA0-3F3CC8BAE45C}" srcOrd="1" destOrd="0" presId="urn:microsoft.com/office/officeart/2009/3/layout/HorizontalOrganizationChart"/>
    <dgm:cxn modelId="{F8F6D57B-C3FE-A04A-9187-0FDE448B3907}" type="presParOf" srcId="{D23D9999-86EB-EE4C-9C22-F3D1517D8318}" destId="{B810DF8D-A5A6-B443-B0F9-6E80A51B8900}" srcOrd="2" destOrd="0" presId="urn:microsoft.com/office/officeart/2009/3/layout/HorizontalOrganizationChart"/>
    <dgm:cxn modelId="{AF40F091-2685-E740-B1B8-4629AFF6F316}" type="presParOf" srcId="{4C9D6515-EA4F-4DBF-A8FE-0711C70136B1}" destId="{7644CF79-AD81-CF47-BE12-69BDE11A6232}" srcOrd="4" destOrd="0" presId="urn:microsoft.com/office/officeart/2009/3/layout/HorizontalOrganizationChart"/>
    <dgm:cxn modelId="{A53E407A-E644-8A49-85CA-9B07C95BE331}" type="presParOf" srcId="{4C9D6515-EA4F-4DBF-A8FE-0711C70136B1}" destId="{3FF82BDF-8249-9947-AA4A-D8DC872E8185}" srcOrd="5" destOrd="0" presId="urn:microsoft.com/office/officeart/2009/3/layout/HorizontalOrganizationChart"/>
    <dgm:cxn modelId="{7439C2B6-AF6D-1444-B7E5-CD4730A577E6}" type="presParOf" srcId="{3FF82BDF-8249-9947-AA4A-D8DC872E8185}" destId="{A4EA61E3-C9BA-834D-B484-2D5FC9B5EA4C}" srcOrd="0" destOrd="0" presId="urn:microsoft.com/office/officeart/2009/3/layout/HorizontalOrganizationChart"/>
    <dgm:cxn modelId="{2C0FDBBD-7610-5547-81DB-E2A0B7DB900E}" type="presParOf" srcId="{A4EA61E3-C9BA-834D-B484-2D5FC9B5EA4C}" destId="{C2F2E2F5-9B14-DE48-9F0C-D7F1963E86F0}" srcOrd="0" destOrd="0" presId="urn:microsoft.com/office/officeart/2009/3/layout/HorizontalOrganizationChart"/>
    <dgm:cxn modelId="{968CDF51-F8BC-1948-9387-9F53EF489A34}" type="presParOf" srcId="{A4EA61E3-C9BA-834D-B484-2D5FC9B5EA4C}" destId="{277ACC65-3623-A04B-8900-E9985F6B4B9E}" srcOrd="1" destOrd="0" presId="urn:microsoft.com/office/officeart/2009/3/layout/HorizontalOrganizationChart"/>
    <dgm:cxn modelId="{4DA12004-C9DC-C84F-A63E-54BED9A7539B}" type="presParOf" srcId="{3FF82BDF-8249-9947-AA4A-D8DC872E8185}" destId="{57ADBD7F-AF20-4741-A83A-5EBB17E3A33C}" srcOrd="1" destOrd="0" presId="urn:microsoft.com/office/officeart/2009/3/layout/HorizontalOrganizationChart"/>
    <dgm:cxn modelId="{4FA7E8EB-F8A0-3F43-9A73-AC4A7997B7CC}" type="presParOf" srcId="{3FF82BDF-8249-9947-AA4A-D8DC872E8185}" destId="{5B52B95E-B2B2-8943-9F2F-202CF74565D6}" srcOrd="2" destOrd="0" presId="urn:microsoft.com/office/officeart/2009/3/layout/HorizontalOrganizationChart"/>
    <dgm:cxn modelId="{D70AEA0F-DA1C-B44D-BB6A-5C12852F60D5}" type="presParOf" srcId="{4C9D6515-EA4F-4DBF-A8FE-0711C70136B1}" destId="{CE55B797-F9F9-6B4B-8094-C0742124C035}" srcOrd="6" destOrd="0" presId="urn:microsoft.com/office/officeart/2009/3/layout/HorizontalOrganizationChart"/>
    <dgm:cxn modelId="{A76EEE51-BDE7-3F45-BDC2-D6D881CD5A85}" type="presParOf" srcId="{4C9D6515-EA4F-4DBF-A8FE-0711C70136B1}" destId="{6ABC1CE4-6B02-974D-ADC2-E34A567D2778}" srcOrd="7" destOrd="0" presId="urn:microsoft.com/office/officeart/2009/3/layout/HorizontalOrganizationChart"/>
    <dgm:cxn modelId="{11BECB73-6F10-6F4D-9055-AAB3EBF7808B}" type="presParOf" srcId="{6ABC1CE4-6B02-974D-ADC2-E34A567D2778}" destId="{26CB24F3-9E57-9743-9BE8-BC04DD55C855}" srcOrd="0" destOrd="0" presId="urn:microsoft.com/office/officeart/2009/3/layout/HorizontalOrganizationChart"/>
    <dgm:cxn modelId="{8C1FADE0-6B6D-0D42-91E7-4D25DF2312DE}" type="presParOf" srcId="{26CB24F3-9E57-9743-9BE8-BC04DD55C855}" destId="{4313895C-EAC7-D540-8220-83EF22D2A985}" srcOrd="0" destOrd="0" presId="urn:microsoft.com/office/officeart/2009/3/layout/HorizontalOrganizationChart"/>
    <dgm:cxn modelId="{ED3D6474-E70D-804D-9AF4-0DF97591197A}" type="presParOf" srcId="{26CB24F3-9E57-9743-9BE8-BC04DD55C855}" destId="{CD5AF497-A20D-814B-8355-13A9D2B39F0D}" srcOrd="1" destOrd="0" presId="urn:microsoft.com/office/officeart/2009/3/layout/HorizontalOrganizationChart"/>
    <dgm:cxn modelId="{7C54B9C4-AD81-7441-8C6B-5F1F13002F03}" type="presParOf" srcId="{6ABC1CE4-6B02-974D-ADC2-E34A567D2778}" destId="{4CBA918D-33AB-EC48-A20C-1C5CB15EA4BA}" srcOrd="1" destOrd="0" presId="urn:microsoft.com/office/officeart/2009/3/layout/HorizontalOrganizationChart"/>
    <dgm:cxn modelId="{557926BD-9B9D-7E47-BA59-9411D1BCE49D}" type="presParOf" srcId="{6ABC1CE4-6B02-974D-ADC2-E34A567D2778}" destId="{0F5DF85A-9C52-2B4F-B3B9-01C0536FC8D3}" srcOrd="2" destOrd="0" presId="urn:microsoft.com/office/officeart/2009/3/layout/HorizontalOrganizationChart"/>
    <dgm:cxn modelId="{9ECE93ED-8192-0542-AF44-B121AF6064A1}" type="presParOf" srcId="{4C9D6515-EA4F-4DBF-A8FE-0711C70136B1}" destId="{CA7F864A-B715-144F-A7D1-BBDAFEF3E30B}" srcOrd="8" destOrd="0" presId="urn:microsoft.com/office/officeart/2009/3/layout/HorizontalOrganizationChart"/>
    <dgm:cxn modelId="{89E16C56-4CE2-704A-B476-7BA79EE4BD71}" type="presParOf" srcId="{4C9D6515-EA4F-4DBF-A8FE-0711C70136B1}" destId="{93277591-5B29-A04E-922F-D1710EE013E4}" srcOrd="9" destOrd="0" presId="urn:microsoft.com/office/officeart/2009/3/layout/HorizontalOrganizationChart"/>
    <dgm:cxn modelId="{593F91F6-A871-574A-BA5A-FE2C88972CC1}" type="presParOf" srcId="{93277591-5B29-A04E-922F-D1710EE013E4}" destId="{50E2F346-C133-E842-BF2A-F5F57222D076}" srcOrd="0" destOrd="0" presId="urn:microsoft.com/office/officeart/2009/3/layout/HorizontalOrganizationChart"/>
    <dgm:cxn modelId="{6C241010-DADB-1847-8159-BB8E68D47192}" type="presParOf" srcId="{50E2F346-C133-E842-BF2A-F5F57222D076}" destId="{5258876E-6456-4445-96FE-9E62F4F412CA}" srcOrd="0" destOrd="0" presId="urn:microsoft.com/office/officeart/2009/3/layout/HorizontalOrganizationChart"/>
    <dgm:cxn modelId="{AA5854BA-8513-C748-8C15-3C275E1890FE}" type="presParOf" srcId="{50E2F346-C133-E842-BF2A-F5F57222D076}" destId="{0FBF52C4-216A-504C-8EB7-6F3B6CB96CFC}" srcOrd="1" destOrd="0" presId="urn:microsoft.com/office/officeart/2009/3/layout/HorizontalOrganizationChart"/>
    <dgm:cxn modelId="{3939359E-E900-804C-A1A7-575D07D7655B}" type="presParOf" srcId="{93277591-5B29-A04E-922F-D1710EE013E4}" destId="{49DE2AD2-BF70-DB41-BFFF-0F0A02DB4CC0}" srcOrd="1" destOrd="0" presId="urn:microsoft.com/office/officeart/2009/3/layout/HorizontalOrganizationChart"/>
    <dgm:cxn modelId="{3F721A26-AEA5-C846-883A-E57EEEA050A1}" type="presParOf" srcId="{93277591-5B29-A04E-922F-D1710EE013E4}" destId="{32A961F2-56F5-EF4A-8581-68FBF5B9A24A}" srcOrd="2" destOrd="0" presId="urn:microsoft.com/office/officeart/2009/3/layout/HorizontalOrganizationChart"/>
    <dgm:cxn modelId="{4D2088FB-2D77-0F49-8B40-DFFD809360D6}" type="presParOf" srcId="{99464D45-2B22-432F-8F6C-3394CEC310A7}" destId="{686779DB-34D3-4F60-84B6-A35826FF3C2A}" srcOrd="2" destOrd="0" presId="urn:microsoft.com/office/officeart/2009/3/layout/HorizontalOrganizationChart"/>
    <dgm:cxn modelId="{59D756FE-AC1B-DD4F-B3A5-9AAFCDF059A7}" type="presParOf" srcId="{96876921-77F4-4E08-9148-E99125692808}" destId="{B94BF64B-9716-424E-A851-42E8E7B2B9A7}" srcOrd="4" destOrd="0" presId="urn:microsoft.com/office/officeart/2009/3/layout/HorizontalOrganizationChart"/>
    <dgm:cxn modelId="{EEDE5FFB-6C5E-6545-B6D8-D887D52B598E}" type="presParOf" srcId="{96876921-77F4-4E08-9148-E99125692808}" destId="{31E814C1-FFDD-BA48-BF9D-F3C8FF892503}" srcOrd="5" destOrd="0" presId="urn:microsoft.com/office/officeart/2009/3/layout/HorizontalOrganizationChart"/>
    <dgm:cxn modelId="{900B1D47-706D-5B40-B4D7-18AB2AE899E3}" type="presParOf" srcId="{31E814C1-FFDD-BA48-BF9D-F3C8FF892503}" destId="{1780440E-D92A-B040-A710-F8D875101E05}" srcOrd="0" destOrd="0" presId="urn:microsoft.com/office/officeart/2009/3/layout/HorizontalOrganizationChart"/>
    <dgm:cxn modelId="{88A29EB7-C4B7-8144-981D-7BE03CC12EA8}" type="presParOf" srcId="{1780440E-D92A-B040-A710-F8D875101E05}" destId="{A73C4A40-2D47-BF42-9EF8-B3BEE9451F45}" srcOrd="0" destOrd="0" presId="urn:microsoft.com/office/officeart/2009/3/layout/HorizontalOrganizationChart"/>
    <dgm:cxn modelId="{50E9B937-F4A1-EC45-870A-F044E982B6E0}" type="presParOf" srcId="{1780440E-D92A-B040-A710-F8D875101E05}" destId="{BCDD8BD9-F9D2-4C44-AB56-5005F5FB7B08}" srcOrd="1" destOrd="0" presId="urn:microsoft.com/office/officeart/2009/3/layout/HorizontalOrganizationChart"/>
    <dgm:cxn modelId="{667ABCAF-C00B-4348-BFCC-43EB76920679}" type="presParOf" srcId="{31E814C1-FFDD-BA48-BF9D-F3C8FF892503}" destId="{B22D4294-1D49-E046-9CF9-7B480D0762E6}" srcOrd="1" destOrd="0" presId="urn:microsoft.com/office/officeart/2009/3/layout/HorizontalOrganizationChart"/>
    <dgm:cxn modelId="{045F1336-FCF3-BB43-AFB8-8699D21EF329}" type="presParOf" srcId="{31E814C1-FFDD-BA48-BF9D-F3C8FF892503}" destId="{E1D0C206-488D-6348-BEA7-1FE8B1679EF7}" srcOrd="2" destOrd="0" presId="urn:microsoft.com/office/officeart/2009/3/layout/HorizontalOrganizationChart"/>
    <dgm:cxn modelId="{7CDA5314-9627-FF49-80AD-EB618E87FFA8}"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竞争战略的分析与选择</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A305E40C-BCD6-2C4A-ADA6-16D823A10630}"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B59946A3-3B4F-1346-9802-C1DE5548795A}" type="presOf" srcId="{9AC2E227-803C-4016-BF2C-9291B6CAA290}" destId="{9CD41DA5-A8A9-4189-B933-DCF665F7DF2D}" srcOrd="1" destOrd="0" presId="urn:microsoft.com/office/officeart/2009/3/layout/HorizontalOrganizationChart"/>
    <dgm:cxn modelId="{BEA8D7A3-9EB4-BC49-81D0-DD1B46168054}"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FE299DAE-76A6-A044-9F29-0F01991D8A75}" type="presOf" srcId="{3FA44A42-E0AE-412C-8071-9A37D30DD567}" destId="{CBD704CC-8D6F-4C39-AFA6-3825EE74A965}" srcOrd="1" destOrd="0" presId="urn:microsoft.com/office/officeart/2009/3/layout/HorizontalOrganizationChart"/>
    <dgm:cxn modelId="{43D057B2-638D-1249-A97F-3060B8C9132D}" type="presOf" srcId="{E2369F6E-DA59-4F6E-BD69-6CAA013A82BE}" destId="{CD82D2C2-9EF5-4CA0-9CEE-9265A38A1F4A}" srcOrd="0" destOrd="0" presId="urn:microsoft.com/office/officeart/2009/3/layout/HorizontalOrganizationChart"/>
    <dgm:cxn modelId="{3DEFDDB3-DBF2-7A4A-A133-23F80CAE03FD}" type="presOf" srcId="{18A5DCF8-381A-9740-A1DC-D1A5033A3647}" destId="{B94BF64B-9716-424E-A851-42E8E7B2B9A7}" srcOrd="0" destOrd="0" presId="urn:microsoft.com/office/officeart/2009/3/layout/HorizontalOrganizationChart"/>
    <dgm:cxn modelId="{DD8EDCB5-70D3-D44A-B4A0-D181D69F9265}" type="presOf" srcId="{87585F0D-6A81-F747-99EB-D14B33EBB618}" destId="{A73C4A40-2D47-BF42-9EF8-B3BEE9451F45}" srcOrd="0" destOrd="0" presId="urn:microsoft.com/office/officeart/2009/3/layout/HorizontalOrganizationChart"/>
    <dgm:cxn modelId="{9FE5E6BB-6D47-0045-8859-084A7D5537A4}" type="presOf" srcId="{9AC2E227-803C-4016-BF2C-9291B6CAA290}" destId="{2A2AFDF2-2568-44F8-842C-3BFD70D9F2B1}"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71EE95D5-C8AF-F24B-823C-75E73483BE49}" type="presOf" srcId="{3FA44A42-E0AE-412C-8071-9A37D30DD567}" destId="{22C8BBC7-02FA-4EF0-899A-834C1FEE39E3}" srcOrd="0" destOrd="0" presId="urn:microsoft.com/office/officeart/2009/3/layout/HorizontalOrganizationChart"/>
    <dgm:cxn modelId="{DF45F230-59DC-5A4F-A697-C162444E9C79}" type="presParOf" srcId="{18DB143D-9E27-4E02-AFA5-F665953CBC10}" destId="{07E01157-B979-4F6B-B892-75DB2A2B8B0F}" srcOrd="0" destOrd="0" presId="urn:microsoft.com/office/officeart/2009/3/layout/HorizontalOrganizationChart"/>
    <dgm:cxn modelId="{6C1DDE06-F755-FA4A-B2A5-89A6381E47F6}" type="presParOf" srcId="{07E01157-B979-4F6B-B892-75DB2A2B8B0F}" destId="{F686C23F-604E-4653-B2CB-27DBB6BED631}" srcOrd="0" destOrd="0" presId="urn:microsoft.com/office/officeart/2009/3/layout/HorizontalOrganizationChart"/>
    <dgm:cxn modelId="{4C7B842E-CDD4-D946-9755-BE9099E61C1A}" type="presParOf" srcId="{F686C23F-604E-4653-B2CB-27DBB6BED631}" destId="{2A2AFDF2-2568-44F8-842C-3BFD70D9F2B1}" srcOrd="0" destOrd="0" presId="urn:microsoft.com/office/officeart/2009/3/layout/HorizontalOrganizationChart"/>
    <dgm:cxn modelId="{C0AE29FB-A83D-8E45-AC90-B37EEB1CB8E3}" type="presParOf" srcId="{F686C23F-604E-4653-B2CB-27DBB6BED631}" destId="{9CD41DA5-A8A9-4189-B933-DCF665F7DF2D}" srcOrd="1" destOrd="0" presId="urn:microsoft.com/office/officeart/2009/3/layout/HorizontalOrganizationChart"/>
    <dgm:cxn modelId="{FCC258EB-F8A9-1246-BC32-8E345DEDC62D}" type="presParOf" srcId="{07E01157-B979-4F6B-B892-75DB2A2B8B0F}" destId="{96876921-77F4-4E08-9148-E99125692808}" srcOrd="1" destOrd="0" presId="urn:microsoft.com/office/officeart/2009/3/layout/HorizontalOrganizationChart"/>
    <dgm:cxn modelId="{D7D3C66D-54C7-874F-817A-6EDAF9983A2F}" type="presParOf" srcId="{96876921-77F4-4E08-9148-E99125692808}" destId="{CD82D2C2-9EF5-4CA0-9CEE-9265A38A1F4A}" srcOrd="0" destOrd="0" presId="urn:microsoft.com/office/officeart/2009/3/layout/HorizontalOrganizationChart"/>
    <dgm:cxn modelId="{EAD05465-AF20-724E-8F20-D4810CB46C1D}" type="presParOf" srcId="{96876921-77F4-4E08-9148-E99125692808}" destId="{9441C830-A66B-4AFB-9252-8069549D4F0A}" srcOrd="1" destOrd="0" presId="urn:microsoft.com/office/officeart/2009/3/layout/HorizontalOrganizationChart"/>
    <dgm:cxn modelId="{BBB31A6E-16F3-9E4E-AABC-6E20970F7A22}" type="presParOf" srcId="{9441C830-A66B-4AFB-9252-8069549D4F0A}" destId="{FEAC7974-4462-4948-9F19-4D53C38CC88A}" srcOrd="0" destOrd="0" presId="urn:microsoft.com/office/officeart/2009/3/layout/HorizontalOrganizationChart"/>
    <dgm:cxn modelId="{CEC61871-5657-2C46-BB59-E5FA3C17307B}" type="presParOf" srcId="{FEAC7974-4462-4948-9F19-4D53C38CC88A}" destId="{22C8BBC7-02FA-4EF0-899A-834C1FEE39E3}" srcOrd="0" destOrd="0" presId="urn:microsoft.com/office/officeart/2009/3/layout/HorizontalOrganizationChart"/>
    <dgm:cxn modelId="{147CBB93-9D60-6E48-B6F6-CDBFCDE22381}" type="presParOf" srcId="{FEAC7974-4462-4948-9F19-4D53C38CC88A}" destId="{CBD704CC-8D6F-4C39-AFA6-3825EE74A965}" srcOrd="1" destOrd="0" presId="urn:microsoft.com/office/officeart/2009/3/layout/HorizontalOrganizationChart"/>
    <dgm:cxn modelId="{25B9B4CF-5503-BC47-91E9-CEC02C4A8ED4}" type="presParOf" srcId="{9441C830-A66B-4AFB-9252-8069549D4F0A}" destId="{C4FE27A9-6818-468D-8F72-5DEAE64958BC}" srcOrd="1" destOrd="0" presId="urn:microsoft.com/office/officeart/2009/3/layout/HorizontalOrganizationChart"/>
    <dgm:cxn modelId="{7C35606B-8F07-3540-B671-0F64522D430E}" type="presParOf" srcId="{9441C830-A66B-4AFB-9252-8069549D4F0A}" destId="{B9E24DCA-DEF6-41DD-8228-40542DF88903}" srcOrd="2" destOrd="0" presId="urn:microsoft.com/office/officeart/2009/3/layout/HorizontalOrganizationChart"/>
    <dgm:cxn modelId="{341F84FB-DCBA-F141-8619-223FBAFE269F}" type="presParOf" srcId="{96876921-77F4-4E08-9148-E99125692808}" destId="{B94BF64B-9716-424E-A851-42E8E7B2B9A7}" srcOrd="2" destOrd="0" presId="urn:microsoft.com/office/officeart/2009/3/layout/HorizontalOrganizationChart"/>
    <dgm:cxn modelId="{4AC3B192-BE1E-FF42-9806-455DC411B13C}" type="presParOf" srcId="{96876921-77F4-4E08-9148-E99125692808}" destId="{31E814C1-FFDD-BA48-BF9D-F3C8FF892503}" srcOrd="3" destOrd="0" presId="urn:microsoft.com/office/officeart/2009/3/layout/HorizontalOrganizationChart"/>
    <dgm:cxn modelId="{D7727084-4CC8-E644-8C98-2A059D7B7001}" type="presParOf" srcId="{31E814C1-FFDD-BA48-BF9D-F3C8FF892503}" destId="{1780440E-D92A-B040-A710-F8D875101E05}" srcOrd="0" destOrd="0" presId="urn:microsoft.com/office/officeart/2009/3/layout/HorizontalOrganizationChart"/>
    <dgm:cxn modelId="{7AEA026D-2F0B-DA47-BE2B-2255E5429861}" type="presParOf" srcId="{1780440E-D92A-B040-A710-F8D875101E05}" destId="{A73C4A40-2D47-BF42-9EF8-B3BEE9451F45}" srcOrd="0" destOrd="0" presId="urn:microsoft.com/office/officeart/2009/3/layout/HorizontalOrganizationChart"/>
    <dgm:cxn modelId="{A709A112-443C-D442-9A4F-CD447F7631C6}" type="presParOf" srcId="{1780440E-D92A-B040-A710-F8D875101E05}" destId="{BCDD8BD9-F9D2-4C44-AB56-5005F5FB7B08}" srcOrd="1" destOrd="0" presId="urn:microsoft.com/office/officeart/2009/3/layout/HorizontalOrganizationChart"/>
    <dgm:cxn modelId="{1755E842-BED1-5F4E-8F27-E05B71122162}" type="presParOf" srcId="{31E814C1-FFDD-BA48-BF9D-F3C8FF892503}" destId="{B22D4294-1D49-E046-9CF9-7B480D0762E6}" srcOrd="1" destOrd="0" presId="urn:microsoft.com/office/officeart/2009/3/layout/HorizontalOrganizationChart"/>
    <dgm:cxn modelId="{914989CC-7A97-2242-BF31-1DD6AD2F83AD}" type="presParOf" srcId="{31E814C1-FFDD-BA48-BF9D-F3C8FF892503}" destId="{E1D0C206-488D-6348-BEA7-1FE8B1679EF7}" srcOrd="2" destOrd="0" presId="urn:microsoft.com/office/officeart/2009/3/layout/HorizontalOrganizationChart"/>
    <dgm:cxn modelId="{5E5937E4-BE28-0E48-A267-5D598F30B7C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075AC707-BE59-004E-8905-E6FD00E2C5F6}" type="presOf" srcId="{F05BBA42-D7AF-4BA0-8C3F-85B1FE28E48F}" destId="{18DB143D-9E27-4E02-AFA5-F665953CBC10}" srcOrd="0" destOrd="0" presId="urn:microsoft.com/office/officeart/2009/3/layout/HorizontalOrganizationChart"/>
    <dgm:cxn modelId="{1267B012-640C-614B-BF44-C9F896BB0A20}" type="presOf" srcId="{E2369F6E-DA59-4F6E-BD69-6CAA013A82BE}" destId="{CD82D2C2-9EF5-4CA0-9CEE-9265A38A1F4A}" srcOrd="0" destOrd="0" presId="urn:microsoft.com/office/officeart/2009/3/layout/HorizontalOrganizationChart"/>
    <dgm:cxn modelId="{A9731A1D-C19B-BE41-B91C-A183A41BF13F}" type="presOf" srcId="{9AC2E227-803C-4016-BF2C-9291B6CAA290}" destId="{9CD41DA5-A8A9-4189-B933-DCF665F7DF2D}" srcOrd="1" destOrd="0" presId="urn:microsoft.com/office/officeart/2009/3/layout/HorizontalOrganizationChart"/>
    <dgm:cxn modelId="{8E9C774A-E87A-D94B-8D10-B77E535021BE}" type="presOf" srcId="{87585F0D-6A81-F747-99EB-D14B33EBB618}" destId="{BCDD8BD9-F9D2-4C44-AB56-5005F5FB7B08}" srcOrd="1" destOrd="0" presId="urn:microsoft.com/office/officeart/2009/3/layout/HorizontalOrganizationChart"/>
    <dgm:cxn modelId="{8C7F777E-6B19-2144-9B60-C29926145077}" type="presOf" srcId="{87585F0D-6A81-F747-99EB-D14B33EBB618}" destId="{A73C4A40-2D47-BF42-9EF8-B3BEE9451F45}" srcOrd="0" destOrd="0" presId="urn:microsoft.com/office/officeart/2009/3/layout/HorizontalOrganizationChart"/>
    <dgm:cxn modelId="{36CD028B-EB24-E64F-BAD0-1C9A31FEEBB1}" type="presOf" srcId="{9AC2E227-803C-4016-BF2C-9291B6CAA290}" destId="{2A2AFDF2-2568-44F8-842C-3BFD70D9F2B1}" srcOrd="0" destOrd="0" presId="urn:microsoft.com/office/officeart/2009/3/layout/HorizontalOrganizationChart"/>
    <dgm:cxn modelId="{D47F978B-10BA-1E4E-956A-7661FF38BA3F}" type="presOf" srcId="{3FA44A42-E0AE-412C-8071-9A37D30DD567}" destId="{CBD704CC-8D6F-4C39-AFA6-3825EE74A965}" srcOrd="1" destOrd="0" presId="urn:microsoft.com/office/officeart/2009/3/layout/HorizontalOrganizationChart"/>
    <dgm:cxn modelId="{2B27178E-09CA-8E48-BAFE-376FDBE54E13}"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DC5706C2-9DAA-6740-8C9D-2EACAD28F81A}" type="presOf" srcId="{3FA44A42-E0AE-412C-8071-9A37D30DD567}" destId="{22C8BBC7-02FA-4EF0-899A-834C1FEE39E3}"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E03BD2C4-6689-274F-9B1F-704BC10F6EE1}" type="presParOf" srcId="{18DB143D-9E27-4E02-AFA5-F665953CBC10}" destId="{07E01157-B979-4F6B-B892-75DB2A2B8B0F}" srcOrd="0" destOrd="0" presId="urn:microsoft.com/office/officeart/2009/3/layout/HorizontalOrganizationChart"/>
    <dgm:cxn modelId="{3B9C0635-6FEF-064D-8FA5-7F9283B6A8D5}" type="presParOf" srcId="{07E01157-B979-4F6B-B892-75DB2A2B8B0F}" destId="{F686C23F-604E-4653-B2CB-27DBB6BED631}" srcOrd="0" destOrd="0" presId="urn:microsoft.com/office/officeart/2009/3/layout/HorizontalOrganizationChart"/>
    <dgm:cxn modelId="{9E9C3EEF-49D8-2143-A762-AD9CB68E0B9E}" type="presParOf" srcId="{F686C23F-604E-4653-B2CB-27DBB6BED631}" destId="{2A2AFDF2-2568-44F8-842C-3BFD70D9F2B1}" srcOrd="0" destOrd="0" presId="urn:microsoft.com/office/officeart/2009/3/layout/HorizontalOrganizationChart"/>
    <dgm:cxn modelId="{1562D99F-CC7C-074E-8544-D5BFCB4DB1F8}" type="presParOf" srcId="{F686C23F-604E-4653-B2CB-27DBB6BED631}" destId="{9CD41DA5-A8A9-4189-B933-DCF665F7DF2D}" srcOrd="1" destOrd="0" presId="urn:microsoft.com/office/officeart/2009/3/layout/HorizontalOrganizationChart"/>
    <dgm:cxn modelId="{4B5553D0-A260-0A43-9468-1157F55A9F2B}" type="presParOf" srcId="{07E01157-B979-4F6B-B892-75DB2A2B8B0F}" destId="{96876921-77F4-4E08-9148-E99125692808}" srcOrd="1" destOrd="0" presId="urn:microsoft.com/office/officeart/2009/3/layout/HorizontalOrganizationChart"/>
    <dgm:cxn modelId="{81FA19A9-4BAE-BB43-B8A8-2A9260A0198E}" type="presParOf" srcId="{96876921-77F4-4E08-9148-E99125692808}" destId="{CD82D2C2-9EF5-4CA0-9CEE-9265A38A1F4A}" srcOrd="0" destOrd="0" presId="urn:microsoft.com/office/officeart/2009/3/layout/HorizontalOrganizationChart"/>
    <dgm:cxn modelId="{42164918-6784-2644-B635-AC62842604CE}" type="presParOf" srcId="{96876921-77F4-4E08-9148-E99125692808}" destId="{9441C830-A66B-4AFB-9252-8069549D4F0A}" srcOrd="1" destOrd="0" presId="urn:microsoft.com/office/officeart/2009/3/layout/HorizontalOrganizationChart"/>
    <dgm:cxn modelId="{5340F70A-4425-9D41-80D3-87CE803A2E6D}" type="presParOf" srcId="{9441C830-A66B-4AFB-9252-8069549D4F0A}" destId="{FEAC7974-4462-4948-9F19-4D53C38CC88A}" srcOrd="0" destOrd="0" presId="urn:microsoft.com/office/officeart/2009/3/layout/HorizontalOrganizationChart"/>
    <dgm:cxn modelId="{F398468E-BA99-D74C-A124-A1DB99BA21D5}" type="presParOf" srcId="{FEAC7974-4462-4948-9F19-4D53C38CC88A}" destId="{22C8BBC7-02FA-4EF0-899A-834C1FEE39E3}" srcOrd="0" destOrd="0" presId="urn:microsoft.com/office/officeart/2009/3/layout/HorizontalOrganizationChart"/>
    <dgm:cxn modelId="{AAA47EB3-4942-BE46-AB4B-552741E34812}" type="presParOf" srcId="{FEAC7974-4462-4948-9F19-4D53C38CC88A}" destId="{CBD704CC-8D6F-4C39-AFA6-3825EE74A965}" srcOrd="1" destOrd="0" presId="urn:microsoft.com/office/officeart/2009/3/layout/HorizontalOrganizationChart"/>
    <dgm:cxn modelId="{50DF9F63-7E7F-6849-927E-BA89CE391110}" type="presParOf" srcId="{9441C830-A66B-4AFB-9252-8069549D4F0A}" destId="{C4FE27A9-6818-468D-8F72-5DEAE64958BC}" srcOrd="1" destOrd="0" presId="urn:microsoft.com/office/officeart/2009/3/layout/HorizontalOrganizationChart"/>
    <dgm:cxn modelId="{8B06BA88-8B73-9D46-A457-4E049EC49DCC}" type="presParOf" srcId="{9441C830-A66B-4AFB-9252-8069549D4F0A}" destId="{B9E24DCA-DEF6-41DD-8228-40542DF88903}" srcOrd="2" destOrd="0" presId="urn:microsoft.com/office/officeart/2009/3/layout/HorizontalOrganizationChart"/>
    <dgm:cxn modelId="{D96D4166-B089-1E4A-9FF8-00260930371A}" type="presParOf" srcId="{96876921-77F4-4E08-9148-E99125692808}" destId="{B94BF64B-9716-424E-A851-42E8E7B2B9A7}" srcOrd="2" destOrd="0" presId="urn:microsoft.com/office/officeart/2009/3/layout/HorizontalOrganizationChart"/>
    <dgm:cxn modelId="{840854AE-D796-354C-AF32-6B4DD1C871CE}" type="presParOf" srcId="{96876921-77F4-4E08-9148-E99125692808}" destId="{31E814C1-FFDD-BA48-BF9D-F3C8FF892503}" srcOrd="3" destOrd="0" presId="urn:microsoft.com/office/officeart/2009/3/layout/HorizontalOrganizationChart"/>
    <dgm:cxn modelId="{419E2E88-6AEE-5D46-A13F-FA27FD546C74}" type="presParOf" srcId="{31E814C1-FFDD-BA48-BF9D-F3C8FF892503}" destId="{1780440E-D92A-B040-A710-F8D875101E05}" srcOrd="0" destOrd="0" presId="urn:microsoft.com/office/officeart/2009/3/layout/HorizontalOrganizationChart"/>
    <dgm:cxn modelId="{80841172-1A98-D340-8AE5-CB1531022AB5}" type="presParOf" srcId="{1780440E-D92A-B040-A710-F8D875101E05}" destId="{A73C4A40-2D47-BF42-9EF8-B3BEE9451F45}" srcOrd="0" destOrd="0" presId="urn:microsoft.com/office/officeart/2009/3/layout/HorizontalOrganizationChart"/>
    <dgm:cxn modelId="{1E338B19-CEF8-324D-928E-A25B5BF7135E}" type="presParOf" srcId="{1780440E-D92A-B040-A710-F8D875101E05}" destId="{BCDD8BD9-F9D2-4C44-AB56-5005F5FB7B08}" srcOrd="1" destOrd="0" presId="urn:microsoft.com/office/officeart/2009/3/layout/HorizontalOrganizationChart"/>
    <dgm:cxn modelId="{91BF5D21-582A-494D-BFD5-CD0B3C4068E0}" type="presParOf" srcId="{31E814C1-FFDD-BA48-BF9D-F3C8FF892503}" destId="{B22D4294-1D49-E046-9CF9-7B480D0762E6}" srcOrd="1" destOrd="0" presId="urn:microsoft.com/office/officeart/2009/3/layout/HorizontalOrganizationChart"/>
    <dgm:cxn modelId="{7F19F9A4-870E-C440-A8FE-0BA67CD62448}" type="presParOf" srcId="{31E814C1-FFDD-BA48-BF9D-F3C8FF892503}" destId="{E1D0C206-488D-6348-BEA7-1FE8B1679EF7}" srcOrd="2" destOrd="0" presId="urn:microsoft.com/office/officeart/2009/3/layout/HorizontalOrganizationChart"/>
    <dgm:cxn modelId="{FE9FB29A-F269-264C-9384-0EE6554A5FB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B9E61C2B-2990-5849-97D6-A7EAFFBDF99D}" type="presOf" srcId="{18A5DCF8-381A-9740-A1DC-D1A5033A3647}" destId="{B94BF64B-9716-424E-A851-42E8E7B2B9A7}" srcOrd="0" destOrd="0" presId="urn:microsoft.com/office/officeart/2009/3/layout/HorizontalOrganizationChart"/>
    <dgm:cxn modelId="{406D592B-6EF0-9B4C-9630-2269891C7F54}" type="presOf" srcId="{9AC2E227-803C-4016-BF2C-9291B6CAA290}" destId="{9CD41DA5-A8A9-4189-B933-DCF665F7DF2D}" srcOrd="1" destOrd="0" presId="urn:microsoft.com/office/officeart/2009/3/layout/HorizontalOrganizationChart"/>
    <dgm:cxn modelId="{35DE6139-1AC6-D649-B3C2-A0A9C9690767}" type="presOf" srcId="{3FA44A42-E0AE-412C-8071-9A37D30DD567}" destId="{22C8BBC7-02FA-4EF0-899A-834C1FEE39E3}" srcOrd="0" destOrd="0" presId="urn:microsoft.com/office/officeart/2009/3/layout/HorizontalOrganizationChart"/>
    <dgm:cxn modelId="{AEE68B6B-6E4F-9F43-A26E-38C45B509B4C}" type="presOf" srcId="{87585F0D-6A81-F747-99EB-D14B33EBB618}" destId="{A73C4A40-2D47-BF42-9EF8-B3BEE9451F45}" srcOrd="0" destOrd="0" presId="urn:microsoft.com/office/officeart/2009/3/layout/HorizontalOrganizationChart"/>
    <dgm:cxn modelId="{26B27571-606D-414D-A5D9-87AAF936B024}" type="presOf" srcId="{3FA44A42-E0AE-412C-8071-9A37D30DD567}" destId="{CBD704CC-8D6F-4C39-AFA6-3825EE74A965}" srcOrd="1" destOrd="0" presId="urn:microsoft.com/office/officeart/2009/3/layout/HorizontalOrganizationChart"/>
    <dgm:cxn modelId="{740A4272-94D8-B647-81DD-A44E9ECC1CE7}" type="presOf" srcId="{9AC2E227-803C-4016-BF2C-9291B6CAA290}" destId="{2A2AFDF2-2568-44F8-842C-3BFD70D9F2B1}" srcOrd="0" destOrd="0" presId="urn:microsoft.com/office/officeart/2009/3/layout/HorizontalOrganizationChart"/>
    <dgm:cxn modelId="{8CC2B773-614B-FA43-824A-6A652C700846}"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4A41FEA8-C80C-AA47-9CA6-576C2BD16876}"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D2779AD-5887-994C-A298-4E32968E9BC7}"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11D8C540-12CE-7A44-A18C-A260EAE34F00}" type="presParOf" srcId="{18DB143D-9E27-4E02-AFA5-F665953CBC10}" destId="{07E01157-B979-4F6B-B892-75DB2A2B8B0F}" srcOrd="0" destOrd="0" presId="urn:microsoft.com/office/officeart/2009/3/layout/HorizontalOrganizationChart"/>
    <dgm:cxn modelId="{A27FF6DD-CA1A-8345-B48E-A46CE03AECBE}" type="presParOf" srcId="{07E01157-B979-4F6B-B892-75DB2A2B8B0F}" destId="{F686C23F-604E-4653-B2CB-27DBB6BED631}" srcOrd="0" destOrd="0" presId="urn:microsoft.com/office/officeart/2009/3/layout/HorizontalOrganizationChart"/>
    <dgm:cxn modelId="{B9B80B33-1B47-BA4A-AC09-998693B4B5A1}" type="presParOf" srcId="{F686C23F-604E-4653-B2CB-27DBB6BED631}" destId="{2A2AFDF2-2568-44F8-842C-3BFD70D9F2B1}" srcOrd="0" destOrd="0" presId="urn:microsoft.com/office/officeart/2009/3/layout/HorizontalOrganizationChart"/>
    <dgm:cxn modelId="{2F29ABF0-0E8F-554B-B5C0-AAD7AA633BFE}" type="presParOf" srcId="{F686C23F-604E-4653-B2CB-27DBB6BED631}" destId="{9CD41DA5-A8A9-4189-B933-DCF665F7DF2D}" srcOrd="1" destOrd="0" presId="urn:microsoft.com/office/officeart/2009/3/layout/HorizontalOrganizationChart"/>
    <dgm:cxn modelId="{452A263D-CE9D-2C45-BCFE-99921D5D0268}" type="presParOf" srcId="{07E01157-B979-4F6B-B892-75DB2A2B8B0F}" destId="{96876921-77F4-4E08-9148-E99125692808}" srcOrd="1" destOrd="0" presId="urn:microsoft.com/office/officeart/2009/3/layout/HorizontalOrganizationChart"/>
    <dgm:cxn modelId="{395A3C1F-1D5A-CC43-8D42-DE47AC5D1BCD}" type="presParOf" srcId="{96876921-77F4-4E08-9148-E99125692808}" destId="{CD82D2C2-9EF5-4CA0-9CEE-9265A38A1F4A}" srcOrd="0" destOrd="0" presId="urn:microsoft.com/office/officeart/2009/3/layout/HorizontalOrganizationChart"/>
    <dgm:cxn modelId="{57B9D66A-0B93-D545-86FE-CB86BBB3467A}" type="presParOf" srcId="{96876921-77F4-4E08-9148-E99125692808}" destId="{9441C830-A66B-4AFB-9252-8069549D4F0A}" srcOrd="1" destOrd="0" presId="urn:microsoft.com/office/officeart/2009/3/layout/HorizontalOrganizationChart"/>
    <dgm:cxn modelId="{E516F52B-3AB9-6A42-8F12-CC0926BD0D69}" type="presParOf" srcId="{9441C830-A66B-4AFB-9252-8069549D4F0A}" destId="{FEAC7974-4462-4948-9F19-4D53C38CC88A}" srcOrd="0" destOrd="0" presId="urn:microsoft.com/office/officeart/2009/3/layout/HorizontalOrganizationChart"/>
    <dgm:cxn modelId="{4FB46486-6733-984D-BA04-7118BB8B0BBB}" type="presParOf" srcId="{FEAC7974-4462-4948-9F19-4D53C38CC88A}" destId="{22C8BBC7-02FA-4EF0-899A-834C1FEE39E3}" srcOrd="0" destOrd="0" presId="urn:microsoft.com/office/officeart/2009/3/layout/HorizontalOrganizationChart"/>
    <dgm:cxn modelId="{C7F7F0D8-9761-F841-A3CE-3D12A076372A}" type="presParOf" srcId="{FEAC7974-4462-4948-9F19-4D53C38CC88A}" destId="{CBD704CC-8D6F-4C39-AFA6-3825EE74A965}" srcOrd="1" destOrd="0" presId="urn:microsoft.com/office/officeart/2009/3/layout/HorizontalOrganizationChart"/>
    <dgm:cxn modelId="{71CDB6DF-873B-B14F-A7C6-F4E7463BE633}" type="presParOf" srcId="{9441C830-A66B-4AFB-9252-8069549D4F0A}" destId="{C4FE27A9-6818-468D-8F72-5DEAE64958BC}" srcOrd="1" destOrd="0" presId="urn:microsoft.com/office/officeart/2009/3/layout/HorizontalOrganizationChart"/>
    <dgm:cxn modelId="{15D61A86-AEBC-C145-BAE1-33FDC34686BF}" type="presParOf" srcId="{9441C830-A66B-4AFB-9252-8069549D4F0A}" destId="{B9E24DCA-DEF6-41DD-8228-40542DF88903}" srcOrd="2" destOrd="0" presId="urn:microsoft.com/office/officeart/2009/3/layout/HorizontalOrganizationChart"/>
    <dgm:cxn modelId="{F6E06A88-FC90-A74C-93BA-47EDF2A1BB1D}" type="presParOf" srcId="{96876921-77F4-4E08-9148-E99125692808}" destId="{B94BF64B-9716-424E-A851-42E8E7B2B9A7}" srcOrd="2" destOrd="0" presId="urn:microsoft.com/office/officeart/2009/3/layout/HorizontalOrganizationChart"/>
    <dgm:cxn modelId="{C8280E5C-E4EF-E646-B7BA-1DDBA86D1AFE}" type="presParOf" srcId="{96876921-77F4-4E08-9148-E99125692808}" destId="{31E814C1-FFDD-BA48-BF9D-F3C8FF892503}" srcOrd="3" destOrd="0" presId="urn:microsoft.com/office/officeart/2009/3/layout/HorizontalOrganizationChart"/>
    <dgm:cxn modelId="{CEB505E3-A3DF-4E49-85FD-22442D971423}" type="presParOf" srcId="{31E814C1-FFDD-BA48-BF9D-F3C8FF892503}" destId="{1780440E-D92A-B040-A710-F8D875101E05}" srcOrd="0" destOrd="0" presId="urn:microsoft.com/office/officeart/2009/3/layout/HorizontalOrganizationChart"/>
    <dgm:cxn modelId="{AD693826-C7D1-104B-806A-9F9368A280ED}" type="presParOf" srcId="{1780440E-D92A-B040-A710-F8D875101E05}" destId="{A73C4A40-2D47-BF42-9EF8-B3BEE9451F45}" srcOrd="0" destOrd="0" presId="urn:microsoft.com/office/officeart/2009/3/layout/HorizontalOrganizationChart"/>
    <dgm:cxn modelId="{A60C74DB-3524-664C-BA40-3B3717DF0AB4}" type="presParOf" srcId="{1780440E-D92A-B040-A710-F8D875101E05}" destId="{BCDD8BD9-F9D2-4C44-AB56-5005F5FB7B08}" srcOrd="1" destOrd="0" presId="urn:microsoft.com/office/officeart/2009/3/layout/HorizontalOrganizationChart"/>
    <dgm:cxn modelId="{E1603A82-1837-6C4B-8F11-07081FCC99B6}" type="presParOf" srcId="{31E814C1-FFDD-BA48-BF9D-F3C8FF892503}" destId="{B22D4294-1D49-E046-9CF9-7B480D0762E6}" srcOrd="1" destOrd="0" presId="urn:microsoft.com/office/officeart/2009/3/layout/HorizontalOrganizationChart"/>
    <dgm:cxn modelId="{C0641849-F117-0A43-BCC2-34B208A6ACAF}" type="presParOf" srcId="{31E814C1-FFDD-BA48-BF9D-F3C8FF892503}" destId="{E1D0C206-488D-6348-BEA7-1FE8B1679EF7}" srcOrd="2" destOrd="0" presId="urn:microsoft.com/office/officeart/2009/3/layout/HorizontalOrganizationChart"/>
    <dgm:cxn modelId="{F5317BD4-288E-004D-B522-92D4C8BB1EB4}"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CC01802-E282-064E-852C-C84810CE255F}" type="presOf" srcId="{9AC2E227-803C-4016-BF2C-9291B6CAA290}" destId="{2A2AFDF2-2568-44F8-842C-3BFD70D9F2B1}" srcOrd="0" destOrd="0" presId="urn:microsoft.com/office/officeart/2009/3/layout/HorizontalOrganizationChart"/>
    <dgm:cxn modelId="{E70B924B-6ECB-1744-95D8-DB527ADC3409}" type="presOf" srcId="{87585F0D-6A81-F747-99EB-D14B33EBB618}" destId="{BCDD8BD9-F9D2-4C44-AB56-5005F5FB7B08}" srcOrd="1" destOrd="0" presId="urn:microsoft.com/office/officeart/2009/3/layout/HorizontalOrganizationChart"/>
    <dgm:cxn modelId="{8179324F-607F-434A-8F97-53923AFD20C4}" type="presOf" srcId="{E2369F6E-DA59-4F6E-BD69-6CAA013A82BE}" destId="{CD82D2C2-9EF5-4CA0-9CEE-9265A38A1F4A}" srcOrd="0" destOrd="0" presId="urn:microsoft.com/office/officeart/2009/3/layout/HorizontalOrganizationChart"/>
    <dgm:cxn modelId="{EEC69964-090F-FE43-9D25-0D8BFF8A8EE0}" type="presOf" srcId="{87585F0D-6A81-F747-99EB-D14B33EBB618}" destId="{A73C4A40-2D47-BF42-9EF8-B3BEE9451F45}" srcOrd="0" destOrd="0" presId="urn:microsoft.com/office/officeart/2009/3/layout/HorizontalOrganizationChart"/>
    <dgm:cxn modelId="{B1535487-5FEB-2949-B7FC-15B90C8A2B4B}" type="presOf" srcId="{3FA44A42-E0AE-412C-8071-9A37D30DD567}" destId="{CBD704CC-8D6F-4C39-AFA6-3825EE74A965}" srcOrd="1" destOrd="0" presId="urn:microsoft.com/office/officeart/2009/3/layout/HorizontalOrganizationChart"/>
    <dgm:cxn modelId="{91514B93-5FAC-1448-900B-6E586D6BE223}"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1" destOrd="0" parTransId="{18A5DCF8-381A-9740-A1DC-D1A5033A3647}" sibTransId="{8D2E3331-C9C0-6F41-9B03-2AE4E999EDF7}"/>
    <dgm:cxn modelId="{4B3D4DDC-A9D0-0F44-BED7-97D09BF95178}" type="presOf" srcId="{3FA44A42-E0AE-412C-8071-9A37D30DD567}" destId="{22C8BBC7-02FA-4EF0-899A-834C1FEE39E3}" srcOrd="0" destOrd="0" presId="urn:microsoft.com/office/officeart/2009/3/layout/HorizontalOrganizationChart"/>
    <dgm:cxn modelId="{FF6106E6-1F79-E54B-8120-D44C47627C83}" type="presOf" srcId="{F05BBA42-D7AF-4BA0-8C3F-85B1FE28E48F}" destId="{18DB143D-9E27-4E02-AFA5-F665953CBC10}" srcOrd="0" destOrd="0" presId="urn:microsoft.com/office/officeart/2009/3/layout/HorizontalOrganizationChart"/>
    <dgm:cxn modelId="{673F22F5-A9CF-AD47-9C85-54D5ACAFAEA3}" type="presOf" srcId="{18A5DCF8-381A-9740-A1DC-D1A5033A3647}" destId="{B94BF64B-9716-424E-A851-42E8E7B2B9A7}" srcOrd="0" destOrd="0" presId="urn:microsoft.com/office/officeart/2009/3/layout/HorizontalOrganizationChart"/>
    <dgm:cxn modelId="{93919B7F-A9DC-B348-92A5-E7724782C157}" type="presParOf" srcId="{18DB143D-9E27-4E02-AFA5-F665953CBC10}" destId="{07E01157-B979-4F6B-B892-75DB2A2B8B0F}" srcOrd="0" destOrd="0" presId="urn:microsoft.com/office/officeart/2009/3/layout/HorizontalOrganizationChart"/>
    <dgm:cxn modelId="{E1C868B3-C2CB-2E40-98CE-55F99BBF6B32}" type="presParOf" srcId="{07E01157-B979-4F6B-B892-75DB2A2B8B0F}" destId="{F686C23F-604E-4653-B2CB-27DBB6BED631}" srcOrd="0" destOrd="0" presId="urn:microsoft.com/office/officeart/2009/3/layout/HorizontalOrganizationChart"/>
    <dgm:cxn modelId="{6152DDAA-447C-DC4A-A432-10750261CEBE}" type="presParOf" srcId="{F686C23F-604E-4653-B2CB-27DBB6BED631}" destId="{2A2AFDF2-2568-44F8-842C-3BFD70D9F2B1}" srcOrd="0" destOrd="0" presId="urn:microsoft.com/office/officeart/2009/3/layout/HorizontalOrganizationChart"/>
    <dgm:cxn modelId="{E170B8FE-3C75-CF4B-ADC0-E09D2170BBD9}" type="presParOf" srcId="{F686C23F-604E-4653-B2CB-27DBB6BED631}" destId="{9CD41DA5-A8A9-4189-B933-DCF665F7DF2D}" srcOrd="1" destOrd="0" presId="urn:microsoft.com/office/officeart/2009/3/layout/HorizontalOrganizationChart"/>
    <dgm:cxn modelId="{7452218E-3176-C647-A62A-61A40A777318}" type="presParOf" srcId="{07E01157-B979-4F6B-B892-75DB2A2B8B0F}" destId="{96876921-77F4-4E08-9148-E99125692808}" srcOrd="1" destOrd="0" presId="urn:microsoft.com/office/officeart/2009/3/layout/HorizontalOrganizationChart"/>
    <dgm:cxn modelId="{8382F126-3029-E942-9AFF-CBD4D9A2CC50}" type="presParOf" srcId="{96876921-77F4-4E08-9148-E99125692808}" destId="{CD82D2C2-9EF5-4CA0-9CEE-9265A38A1F4A}" srcOrd="0" destOrd="0" presId="urn:microsoft.com/office/officeart/2009/3/layout/HorizontalOrganizationChart"/>
    <dgm:cxn modelId="{6A9B222B-2C72-A242-9C3E-B0165CD2A04D}" type="presParOf" srcId="{96876921-77F4-4E08-9148-E99125692808}" destId="{9441C830-A66B-4AFB-9252-8069549D4F0A}" srcOrd="1" destOrd="0" presId="urn:microsoft.com/office/officeart/2009/3/layout/HorizontalOrganizationChart"/>
    <dgm:cxn modelId="{2943111C-C897-B04B-B321-B705E3F5F470}" type="presParOf" srcId="{9441C830-A66B-4AFB-9252-8069549D4F0A}" destId="{FEAC7974-4462-4948-9F19-4D53C38CC88A}" srcOrd="0" destOrd="0" presId="urn:microsoft.com/office/officeart/2009/3/layout/HorizontalOrganizationChart"/>
    <dgm:cxn modelId="{7B116213-9137-BC44-8CA3-99711C091C27}" type="presParOf" srcId="{FEAC7974-4462-4948-9F19-4D53C38CC88A}" destId="{22C8BBC7-02FA-4EF0-899A-834C1FEE39E3}" srcOrd="0" destOrd="0" presId="urn:microsoft.com/office/officeart/2009/3/layout/HorizontalOrganizationChart"/>
    <dgm:cxn modelId="{0153CD98-D51B-2347-B4FB-B2AF8CC40C71}" type="presParOf" srcId="{FEAC7974-4462-4948-9F19-4D53C38CC88A}" destId="{CBD704CC-8D6F-4C39-AFA6-3825EE74A965}" srcOrd="1" destOrd="0" presId="urn:microsoft.com/office/officeart/2009/3/layout/HorizontalOrganizationChart"/>
    <dgm:cxn modelId="{7C18D9B4-58FE-4148-BB1D-C82563577A22}" type="presParOf" srcId="{9441C830-A66B-4AFB-9252-8069549D4F0A}" destId="{C4FE27A9-6818-468D-8F72-5DEAE64958BC}" srcOrd="1" destOrd="0" presId="urn:microsoft.com/office/officeart/2009/3/layout/HorizontalOrganizationChart"/>
    <dgm:cxn modelId="{909F0C77-23FA-894B-9065-BE2CEF0BC7C2}" type="presParOf" srcId="{9441C830-A66B-4AFB-9252-8069549D4F0A}" destId="{B9E24DCA-DEF6-41DD-8228-40542DF88903}" srcOrd="2" destOrd="0" presId="urn:microsoft.com/office/officeart/2009/3/layout/HorizontalOrganizationChart"/>
    <dgm:cxn modelId="{180D55F0-7710-A642-9139-4401D52B3BB7}" type="presParOf" srcId="{96876921-77F4-4E08-9148-E99125692808}" destId="{B94BF64B-9716-424E-A851-42E8E7B2B9A7}" srcOrd="2" destOrd="0" presId="urn:microsoft.com/office/officeart/2009/3/layout/HorizontalOrganizationChart"/>
    <dgm:cxn modelId="{B125966D-BB39-E44C-8856-850135C2B365}" type="presParOf" srcId="{96876921-77F4-4E08-9148-E99125692808}" destId="{31E814C1-FFDD-BA48-BF9D-F3C8FF892503}" srcOrd="3" destOrd="0" presId="urn:microsoft.com/office/officeart/2009/3/layout/HorizontalOrganizationChart"/>
    <dgm:cxn modelId="{6D7F319D-F62D-934B-8F5E-BF3C571823E6}" type="presParOf" srcId="{31E814C1-FFDD-BA48-BF9D-F3C8FF892503}" destId="{1780440E-D92A-B040-A710-F8D875101E05}" srcOrd="0" destOrd="0" presId="urn:microsoft.com/office/officeart/2009/3/layout/HorizontalOrganizationChart"/>
    <dgm:cxn modelId="{E379819B-DF2D-5D42-A9F3-13F0F7258FED}" type="presParOf" srcId="{1780440E-D92A-B040-A710-F8D875101E05}" destId="{A73C4A40-2D47-BF42-9EF8-B3BEE9451F45}" srcOrd="0" destOrd="0" presId="urn:microsoft.com/office/officeart/2009/3/layout/HorizontalOrganizationChart"/>
    <dgm:cxn modelId="{E36E8164-DF72-5740-B185-DF20567A95D6}" type="presParOf" srcId="{1780440E-D92A-B040-A710-F8D875101E05}" destId="{BCDD8BD9-F9D2-4C44-AB56-5005F5FB7B08}" srcOrd="1" destOrd="0" presId="urn:microsoft.com/office/officeart/2009/3/layout/HorizontalOrganizationChart"/>
    <dgm:cxn modelId="{7963D530-7478-9A41-93B0-0F7F17F095D1}" type="presParOf" srcId="{31E814C1-FFDD-BA48-BF9D-F3C8FF892503}" destId="{B22D4294-1D49-E046-9CF9-7B480D0762E6}" srcOrd="1" destOrd="0" presId="urn:microsoft.com/office/officeart/2009/3/layout/HorizontalOrganizationChart"/>
    <dgm:cxn modelId="{D4BC879F-88C2-594C-AC20-8FF29F076CFC}" type="presParOf" srcId="{31E814C1-FFDD-BA48-BF9D-F3C8FF892503}" destId="{E1D0C206-488D-6348-BEA7-1FE8B1679EF7}" srcOrd="2" destOrd="0" presId="urn:microsoft.com/office/officeart/2009/3/layout/HorizontalOrganizationChart"/>
    <dgm:cxn modelId="{AC799BDB-4A29-9144-9DCB-B0C00038AAD7}"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6A1CC70E-2ADE-4745-894C-478BA05709BA}" type="presOf" srcId="{9AC2E227-803C-4016-BF2C-9291B6CAA290}" destId="{9CD41DA5-A8A9-4189-B933-DCF665F7DF2D}" srcOrd="1" destOrd="0" presId="urn:microsoft.com/office/officeart/2009/3/layout/HorizontalOrganizationChart"/>
    <dgm:cxn modelId="{E72AE439-AA9F-404F-8BC4-A1338F9EFA89}" type="presOf" srcId="{9AC2E227-803C-4016-BF2C-9291B6CAA290}" destId="{2A2AFDF2-2568-44F8-842C-3BFD70D9F2B1}" srcOrd="0" destOrd="0" presId="urn:microsoft.com/office/officeart/2009/3/layout/HorizontalOrganizationChart"/>
    <dgm:cxn modelId="{48AB4143-DCC1-D546-BB59-8C1A51C95AD1}" type="presOf" srcId="{87585F0D-6A81-F747-99EB-D14B33EBB618}" destId="{BCDD8BD9-F9D2-4C44-AB56-5005F5FB7B08}" srcOrd="1" destOrd="0" presId="urn:microsoft.com/office/officeart/2009/3/layout/HorizontalOrganizationChart"/>
    <dgm:cxn modelId="{D3BBE98F-0D62-F940-A143-73CC91E7F9B1}"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A21F03AB-C779-D042-9383-89D6164B0698}" type="presOf" srcId="{18A5DCF8-381A-9740-A1DC-D1A5033A3647}" destId="{B94BF64B-9716-424E-A851-42E8E7B2B9A7}"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7888B1CD-4867-554B-BFE5-80DBE35D2736}" type="presOf" srcId="{87585F0D-6A81-F747-99EB-D14B33EBB618}" destId="{A73C4A40-2D47-BF42-9EF8-B3BEE9451F45}" srcOrd="0" destOrd="0" presId="urn:microsoft.com/office/officeart/2009/3/layout/HorizontalOrganizationChart"/>
    <dgm:cxn modelId="{5E26EBD6-4DC8-1045-8C63-8E532BD7E4D4}" type="presOf" srcId="{E2369F6E-DA59-4F6E-BD69-6CAA013A82BE}" destId="{CD82D2C2-9EF5-4CA0-9CEE-9265A38A1F4A}" srcOrd="0" destOrd="0" presId="urn:microsoft.com/office/officeart/2009/3/layout/HorizontalOrganizationChart"/>
    <dgm:cxn modelId="{0C2B65DF-645A-EE40-87BD-A30A17DDEBC6}" type="presOf" srcId="{F05BBA42-D7AF-4BA0-8C3F-85B1FE28E48F}" destId="{18DB143D-9E27-4E02-AFA5-F665953CBC10}" srcOrd="0" destOrd="0" presId="urn:microsoft.com/office/officeart/2009/3/layout/HorizontalOrganizationChart"/>
    <dgm:cxn modelId="{9DE13DFB-4DD9-1D4A-BD93-78A59D9A5570}" type="presOf" srcId="{3FA44A42-E0AE-412C-8071-9A37D30DD567}" destId="{CBD704CC-8D6F-4C39-AFA6-3825EE74A965}" srcOrd="1" destOrd="0" presId="urn:microsoft.com/office/officeart/2009/3/layout/HorizontalOrganizationChart"/>
    <dgm:cxn modelId="{BD105DD4-148A-B342-BAA5-DCE66A978612}" type="presParOf" srcId="{18DB143D-9E27-4E02-AFA5-F665953CBC10}" destId="{07E01157-B979-4F6B-B892-75DB2A2B8B0F}" srcOrd="0" destOrd="0" presId="urn:microsoft.com/office/officeart/2009/3/layout/HorizontalOrganizationChart"/>
    <dgm:cxn modelId="{97DB3D0D-A8B3-B248-803A-D1538AD6AB65}" type="presParOf" srcId="{07E01157-B979-4F6B-B892-75DB2A2B8B0F}" destId="{F686C23F-604E-4653-B2CB-27DBB6BED631}" srcOrd="0" destOrd="0" presId="urn:microsoft.com/office/officeart/2009/3/layout/HorizontalOrganizationChart"/>
    <dgm:cxn modelId="{F2FD49DD-025E-7F48-BC8E-EA5A1A89D3AC}" type="presParOf" srcId="{F686C23F-604E-4653-B2CB-27DBB6BED631}" destId="{2A2AFDF2-2568-44F8-842C-3BFD70D9F2B1}" srcOrd="0" destOrd="0" presId="urn:microsoft.com/office/officeart/2009/3/layout/HorizontalOrganizationChart"/>
    <dgm:cxn modelId="{F7CC1041-080B-E543-AA92-D7E04087A169}" type="presParOf" srcId="{F686C23F-604E-4653-B2CB-27DBB6BED631}" destId="{9CD41DA5-A8A9-4189-B933-DCF665F7DF2D}" srcOrd="1" destOrd="0" presId="urn:microsoft.com/office/officeart/2009/3/layout/HorizontalOrganizationChart"/>
    <dgm:cxn modelId="{C91644BE-B735-B94E-9BA4-60808E837C0B}" type="presParOf" srcId="{07E01157-B979-4F6B-B892-75DB2A2B8B0F}" destId="{96876921-77F4-4E08-9148-E99125692808}" srcOrd="1" destOrd="0" presId="urn:microsoft.com/office/officeart/2009/3/layout/HorizontalOrganizationChart"/>
    <dgm:cxn modelId="{E8D30603-BE5F-E443-8849-1387476066EB}" type="presParOf" srcId="{96876921-77F4-4E08-9148-E99125692808}" destId="{CD82D2C2-9EF5-4CA0-9CEE-9265A38A1F4A}" srcOrd="0" destOrd="0" presId="urn:microsoft.com/office/officeart/2009/3/layout/HorizontalOrganizationChart"/>
    <dgm:cxn modelId="{73CBE00E-B571-474A-A1F6-890D39B800B5}" type="presParOf" srcId="{96876921-77F4-4E08-9148-E99125692808}" destId="{9441C830-A66B-4AFB-9252-8069549D4F0A}" srcOrd="1" destOrd="0" presId="urn:microsoft.com/office/officeart/2009/3/layout/HorizontalOrganizationChart"/>
    <dgm:cxn modelId="{D36E3D41-FC68-6B44-80B5-B92AD2D0EB2B}" type="presParOf" srcId="{9441C830-A66B-4AFB-9252-8069549D4F0A}" destId="{FEAC7974-4462-4948-9F19-4D53C38CC88A}" srcOrd="0" destOrd="0" presId="urn:microsoft.com/office/officeart/2009/3/layout/HorizontalOrganizationChart"/>
    <dgm:cxn modelId="{205FF189-EE8E-8B49-8831-2F2FBF9FDAA6}" type="presParOf" srcId="{FEAC7974-4462-4948-9F19-4D53C38CC88A}" destId="{22C8BBC7-02FA-4EF0-899A-834C1FEE39E3}" srcOrd="0" destOrd="0" presId="urn:microsoft.com/office/officeart/2009/3/layout/HorizontalOrganizationChart"/>
    <dgm:cxn modelId="{CA974251-340E-7841-9CC6-4D97328C2F73}" type="presParOf" srcId="{FEAC7974-4462-4948-9F19-4D53C38CC88A}" destId="{CBD704CC-8D6F-4C39-AFA6-3825EE74A965}" srcOrd="1" destOrd="0" presId="urn:microsoft.com/office/officeart/2009/3/layout/HorizontalOrganizationChart"/>
    <dgm:cxn modelId="{BE7CFF5A-3FC0-8A4E-9F5E-F7161458FAFD}" type="presParOf" srcId="{9441C830-A66B-4AFB-9252-8069549D4F0A}" destId="{C4FE27A9-6818-468D-8F72-5DEAE64958BC}" srcOrd="1" destOrd="0" presId="urn:microsoft.com/office/officeart/2009/3/layout/HorizontalOrganizationChart"/>
    <dgm:cxn modelId="{04896CF8-FBEE-A34A-8D78-2A6BC7753CDC}" type="presParOf" srcId="{9441C830-A66B-4AFB-9252-8069549D4F0A}" destId="{B9E24DCA-DEF6-41DD-8228-40542DF88903}" srcOrd="2" destOrd="0" presId="urn:microsoft.com/office/officeart/2009/3/layout/HorizontalOrganizationChart"/>
    <dgm:cxn modelId="{54E3C317-CD3E-C742-8A09-4AA849C0034F}" type="presParOf" srcId="{96876921-77F4-4E08-9148-E99125692808}" destId="{B94BF64B-9716-424E-A851-42E8E7B2B9A7}" srcOrd="2" destOrd="0" presId="urn:microsoft.com/office/officeart/2009/3/layout/HorizontalOrganizationChart"/>
    <dgm:cxn modelId="{1BBBDA91-F412-984A-AE10-5972BFBFB72A}" type="presParOf" srcId="{96876921-77F4-4E08-9148-E99125692808}" destId="{31E814C1-FFDD-BA48-BF9D-F3C8FF892503}" srcOrd="3" destOrd="0" presId="urn:microsoft.com/office/officeart/2009/3/layout/HorizontalOrganizationChart"/>
    <dgm:cxn modelId="{8DFB2C8F-26D6-8A48-9E67-2708A40BB05A}" type="presParOf" srcId="{31E814C1-FFDD-BA48-BF9D-F3C8FF892503}" destId="{1780440E-D92A-B040-A710-F8D875101E05}" srcOrd="0" destOrd="0" presId="urn:microsoft.com/office/officeart/2009/3/layout/HorizontalOrganizationChart"/>
    <dgm:cxn modelId="{3843FBD1-6930-C043-BCDD-169AB44570F3}" type="presParOf" srcId="{1780440E-D92A-B040-A710-F8D875101E05}" destId="{A73C4A40-2D47-BF42-9EF8-B3BEE9451F45}" srcOrd="0" destOrd="0" presId="urn:microsoft.com/office/officeart/2009/3/layout/HorizontalOrganizationChart"/>
    <dgm:cxn modelId="{4C3D8007-58F7-054B-BC56-C28BFB0E7F8A}" type="presParOf" srcId="{1780440E-D92A-B040-A710-F8D875101E05}" destId="{BCDD8BD9-F9D2-4C44-AB56-5005F5FB7B08}" srcOrd="1" destOrd="0" presId="urn:microsoft.com/office/officeart/2009/3/layout/HorizontalOrganizationChart"/>
    <dgm:cxn modelId="{8DFF9F85-B072-A94A-9E4A-430BF3892594}" type="presParOf" srcId="{31E814C1-FFDD-BA48-BF9D-F3C8FF892503}" destId="{B22D4294-1D49-E046-9CF9-7B480D0762E6}" srcOrd="1" destOrd="0" presId="urn:microsoft.com/office/officeart/2009/3/layout/HorizontalOrganizationChart"/>
    <dgm:cxn modelId="{842C2E37-5233-A949-8085-D881677AFCAC}" type="presParOf" srcId="{31E814C1-FFDD-BA48-BF9D-F3C8FF892503}" destId="{E1D0C206-488D-6348-BEA7-1FE8B1679EF7}" srcOrd="2" destOrd="0" presId="urn:microsoft.com/office/officeart/2009/3/layout/HorizontalOrganizationChart"/>
    <dgm:cxn modelId="{6107AFDB-9D0E-DC4B-9AA7-6514EBFF130B}"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1D6EA16-4C8C-5949-991A-B4CEE415068C}" type="presOf" srcId="{3FA44A42-E0AE-412C-8071-9A37D30DD567}" destId="{22C8BBC7-02FA-4EF0-899A-834C1FEE39E3}" srcOrd="0" destOrd="0" presId="urn:microsoft.com/office/officeart/2009/3/layout/HorizontalOrganizationChart"/>
    <dgm:cxn modelId="{A3381A29-137F-6A4F-A9BA-9AE697588C74}" type="presOf" srcId="{18A5DCF8-381A-9740-A1DC-D1A5033A3647}" destId="{B94BF64B-9716-424E-A851-42E8E7B2B9A7}" srcOrd="0" destOrd="0" presId="urn:microsoft.com/office/officeart/2009/3/layout/HorizontalOrganizationChart"/>
    <dgm:cxn modelId="{C4B93030-FC5B-6A40-A425-D16CEFA8DF01}" type="presOf" srcId="{87585F0D-6A81-F747-99EB-D14B33EBB618}" destId="{A73C4A40-2D47-BF42-9EF8-B3BEE9451F45}" srcOrd="0" destOrd="0" presId="urn:microsoft.com/office/officeart/2009/3/layout/HorizontalOrganizationChart"/>
    <dgm:cxn modelId="{6F02BD3D-EDDE-884B-BB0A-590E49DA8385}" type="presOf" srcId="{E2369F6E-DA59-4F6E-BD69-6CAA013A82BE}" destId="{CD82D2C2-9EF5-4CA0-9CEE-9265A38A1F4A}" srcOrd="0" destOrd="0" presId="urn:microsoft.com/office/officeart/2009/3/layout/HorizontalOrganizationChart"/>
    <dgm:cxn modelId="{3680B285-0206-AC48-8444-4EC92773BF22}" type="presOf" srcId="{3FA44A42-E0AE-412C-8071-9A37D30DD567}" destId="{CBD704CC-8D6F-4C39-AFA6-3825EE74A965}" srcOrd="1" destOrd="0" presId="urn:microsoft.com/office/officeart/2009/3/layout/HorizontalOrganizationChart"/>
    <dgm:cxn modelId="{9CCF4D8D-BF7F-DA41-8B65-8524D821890A}" type="presOf" srcId="{9AC2E227-803C-4016-BF2C-9291B6CAA290}" destId="{2A2AFDF2-2568-44F8-842C-3BFD70D9F2B1}"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1" destOrd="0" parTransId="{18A5DCF8-381A-9740-A1DC-D1A5033A3647}" sibTransId="{8D2E3331-C9C0-6F41-9B03-2AE4E999EDF7}"/>
    <dgm:cxn modelId="{83A358E6-B56F-8A4F-8FA7-A646CF052748}" type="presOf" srcId="{9AC2E227-803C-4016-BF2C-9291B6CAA290}" destId="{9CD41DA5-A8A9-4189-B933-DCF665F7DF2D}" srcOrd="1" destOrd="0" presId="urn:microsoft.com/office/officeart/2009/3/layout/HorizontalOrganizationChart"/>
    <dgm:cxn modelId="{A98130E7-3A2E-074D-BB18-4FA32BA181F6}" type="presOf" srcId="{F05BBA42-D7AF-4BA0-8C3F-85B1FE28E48F}" destId="{18DB143D-9E27-4E02-AFA5-F665953CBC10}" srcOrd="0" destOrd="0" presId="urn:microsoft.com/office/officeart/2009/3/layout/HorizontalOrganizationChart"/>
    <dgm:cxn modelId="{E41403EB-3B06-284C-B4DC-E2EFAD16F534}" type="presOf" srcId="{87585F0D-6A81-F747-99EB-D14B33EBB618}" destId="{BCDD8BD9-F9D2-4C44-AB56-5005F5FB7B08}" srcOrd="1" destOrd="0" presId="urn:microsoft.com/office/officeart/2009/3/layout/HorizontalOrganizationChart"/>
    <dgm:cxn modelId="{CC4D06E8-B3A5-8648-B54C-6F49387BA2A6}" type="presParOf" srcId="{18DB143D-9E27-4E02-AFA5-F665953CBC10}" destId="{07E01157-B979-4F6B-B892-75DB2A2B8B0F}" srcOrd="0" destOrd="0" presId="urn:microsoft.com/office/officeart/2009/3/layout/HorizontalOrganizationChart"/>
    <dgm:cxn modelId="{C5071769-99A4-F84F-86C9-9E3177DC277E}" type="presParOf" srcId="{07E01157-B979-4F6B-B892-75DB2A2B8B0F}" destId="{F686C23F-604E-4653-B2CB-27DBB6BED631}" srcOrd="0" destOrd="0" presId="urn:microsoft.com/office/officeart/2009/3/layout/HorizontalOrganizationChart"/>
    <dgm:cxn modelId="{D8F5F80C-8EFE-7A4F-91AE-78615ED7B096}" type="presParOf" srcId="{F686C23F-604E-4653-B2CB-27DBB6BED631}" destId="{2A2AFDF2-2568-44F8-842C-3BFD70D9F2B1}" srcOrd="0" destOrd="0" presId="urn:microsoft.com/office/officeart/2009/3/layout/HorizontalOrganizationChart"/>
    <dgm:cxn modelId="{B739F8E4-19D4-6941-9432-1255E797A72A}" type="presParOf" srcId="{F686C23F-604E-4653-B2CB-27DBB6BED631}" destId="{9CD41DA5-A8A9-4189-B933-DCF665F7DF2D}" srcOrd="1" destOrd="0" presId="urn:microsoft.com/office/officeart/2009/3/layout/HorizontalOrganizationChart"/>
    <dgm:cxn modelId="{E153CA92-6FF6-AA46-8BD7-4DFDE9E7DA31}" type="presParOf" srcId="{07E01157-B979-4F6B-B892-75DB2A2B8B0F}" destId="{96876921-77F4-4E08-9148-E99125692808}" srcOrd="1" destOrd="0" presId="urn:microsoft.com/office/officeart/2009/3/layout/HorizontalOrganizationChart"/>
    <dgm:cxn modelId="{909E1A4B-1931-C84F-8A94-9FE11676E3F7}" type="presParOf" srcId="{96876921-77F4-4E08-9148-E99125692808}" destId="{CD82D2C2-9EF5-4CA0-9CEE-9265A38A1F4A}" srcOrd="0" destOrd="0" presId="urn:microsoft.com/office/officeart/2009/3/layout/HorizontalOrganizationChart"/>
    <dgm:cxn modelId="{62FA4B46-D906-704F-B01B-BA4795E95912}" type="presParOf" srcId="{96876921-77F4-4E08-9148-E99125692808}" destId="{9441C830-A66B-4AFB-9252-8069549D4F0A}" srcOrd="1" destOrd="0" presId="urn:microsoft.com/office/officeart/2009/3/layout/HorizontalOrganizationChart"/>
    <dgm:cxn modelId="{AA905135-9388-2D49-ACC6-B27E2D7FD2E3}" type="presParOf" srcId="{9441C830-A66B-4AFB-9252-8069549D4F0A}" destId="{FEAC7974-4462-4948-9F19-4D53C38CC88A}" srcOrd="0" destOrd="0" presId="urn:microsoft.com/office/officeart/2009/3/layout/HorizontalOrganizationChart"/>
    <dgm:cxn modelId="{0E63F411-C4B0-7845-9D1F-C73AD19EEA64}" type="presParOf" srcId="{FEAC7974-4462-4948-9F19-4D53C38CC88A}" destId="{22C8BBC7-02FA-4EF0-899A-834C1FEE39E3}" srcOrd="0" destOrd="0" presId="urn:microsoft.com/office/officeart/2009/3/layout/HorizontalOrganizationChart"/>
    <dgm:cxn modelId="{46A24005-80E0-174B-88FD-CB15F9523836}" type="presParOf" srcId="{FEAC7974-4462-4948-9F19-4D53C38CC88A}" destId="{CBD704CC-8D6F-4C39-AFA6-3825EE74A965}" srcOrd="1" destOrd="0" presId="urn:microsoft.com/office/officeart/2009/3/layout/HorizontalOrganizationChart"/>
    <dgm:cxn modelId="{73638967-5B1D-874D-892B-44F4BFEF1156}" type="presParOf" srcId="{9441C830-A66B-4AFB-9252-8069549D4F0A}" destId="{C4FE27A9-6818-468D-8F72-5DEAE64958BC}" srcOrd="1" destOrd="0" presId="urn:microsoft.com/office/officeart/2009/3/layout/HorizontalOrganizationChart"/>
    <dgm:cxn modelId="{4EFA4EAB-EFA3-524B-9688-9483BA260D9A}" type="presParOf" srcId="{9441C830-A66B-4AFB-9252-8069549D4F0A}" destId="{B9E24DCA-DEF6-41DD-8228-40542DF88903}" srcOrd="2" destOrd="0" presId="urn:microsoft.com/office/officeart/2009/3/layout/HorizontalOrganizationChart"/>
    <dgm:cxn modelId="{EBDD3FA7-FB9E-BE4B-8918-029D1635861F}" type="presParOf" srcId="{96876921-77F4-4E08-9148-E99125692808}" destId="{B94BF64B-9716-424E-A851-42E8E7B2B9A7}" srcOrd="2" destOrd="0" presId="urn:microsoft.com/office/officeart/2009/3/layout/HorizontalOrganizationChart"/>
    <dgm:cxn modelId="{D023753C-E096-A04A-8760-499498695477}" type="presParOf" srcId="{96876921-77F4-4E08-9148-E99125692808}" destId="{31E814C1-FFDD-BA48-BF9D-F3C8FF892503}" srcOrd="3" destOrd="0" presId="urn:microsoft.com/office/officeart/2009/3/layout/HorizontalOrganizationChart"/>
    <dgm:cxn modelId="{6C1A6E86-4EF1-234D-B400-3EDF5B45CF17}" type="presParOf" srcId="{31E814C1-FFDD-BA48-BF9D-F3C8FF892503}" destId="{1780440E-D92A-B040-A710-F8D875101E05}" srcOrd="0" destOrd="0" presId="urn:microsoft.com/office/officeart/2009/3/layout/HorizontalOrganizationChart"/>
    <dgm:cxn modelId="{36744D78-AD61-464F-BAAE-3E0B73BF0385}" type="presParOf" srcId="{1780440E-D92A-B040-A710-F8D875101E05}" destId="{A73C4A40-2D47-BF42-9EF8-B3BEE9451F45}" srcOrd="0" destOrd="0" presId="urn:microsoft.com/office/officeart/2009/3/layout/HorizontalOrganizationChart"/>
    <dgm:cxn modelId="{CF8582AC-CCF5-364F-9984-6945E5274E0F}" type="presParOf" srcId="{1780440E-D92A-B040-A710-F8D875101E05}" destId="{BCDD8BD9-F9D2-4C44-AB56-5005F5FB7B08}" srcOrd="1" destOrd="0" presId="urn:microsoft.com/office/officeart/2009/3/layout/HorizontalOrganizationChart"/>
    <dgm:cxn modelId="{6DD7C876-FDC3-7A4D-9051-4704E8C818CD}" type="presParOf" srcId="{31E814C1-FFDD-BA48-BF9D-F3C8FF892503}" destId="{B22D4294-1D49-E046-9CF9-7B480D0762E6}" srcOrd="1" destOrd="0" presId="urn:microsoft.com/office/officeart/2009/3/layout/HorizontalOrganizationChart"/>
    <dgm:cxn modelId="{5B71FCD9-ACFD-BE4B-8D50-18AD03913191}" type="presParOf" srcId="{31E814C1-FFDD-BA48-BF9D-F3C8FF892503}" destId="{E1D0C206-488D-6348-BEA7-1FE8B1679EF7}" srcOrd="2" destOrd="0" presId="urn:microsoft.com/office/officeart/2009/3/layout/HorizontalOrganizationChart"/>
    <dgm:cxn modelId="{3C3D4234-07AC-354F-9D58-30547AD484C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战略的性质与类型</a:t>
          </a:r>
        </a:p>
      </dgm:t>
    </dgm:pt>
    <dgm:pt modelId="{8E8E9D46-5B7B-4FA0-8329-744E9016EF3D}" type="parTrans" cxnId="{10273D9F-A008-4C08-970B-BDB1CC805562}">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企业战略的三个层次</a:t>
          </a:r>
        </a:p>
      </dgm:t>
    </dgm:pt>
    <dgm:pt modelId="{E2369F6E-DA59-4F6E-BD69-6CAA013A82BE}" type="parTrans" cxnId="{9ABD59AA-4D6A-4321-B1A4-8D610095B134}">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企业战略管理的特点</a:t>
          </a:r>
        </a:p>
      </dgm:t>
    </dgm:pt>
    <dgm:pt modelId="{57E64457-75B6-40DF-86BF-80888D7FBBC5}" type="parTrans" cxnId="{5DC1C015-335F-490F-A06A-BA9652DB0EA7}">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企业战略管理的过程</a:t>
          </a:r>
        </a:p>
      </dgm:t>
    </dgm:pt>
    <dgm:pt modelId="{18A5DCF8-381A-9740-A1DC-D1A5033A3647}" type="parTrans" cxnId="{9AAB41CC-B9AA-9142-BE5E-0B1EE6E34DA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a:latin typeface="Microsoft YaHei" panose="020B0503020204020204" pitchFamily="34" charset="-122"/>
            <a:ea typeface="Microsoft YaHei" panose="020B0503020204020204" pitchFamily="34" charset="-122"/>
          </a:endParaRPr>
        </a:p>
      </dgm:t>
    </dgm:pt>
    <dgm:pt modelId="{04D7F24E-58B3-0842-8F83-B28133D652E0}">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企业总体战略</a:t>
          </a:r>
        </a:p>
      </dgm:t>
    </dgm:pt>
    <dgm:pt modelId="{051FAEE7-9CC3-D249-BEEB-FD50714FAB2E}" type="parTrans" cxnId="{337934C6-3733-CF4A-9CB2-03B6A1D4A64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A410B6E-8F11-DA43-8261-61A092E0E58B}" type="sibTrans" cxnId="{337934C6-3733-CF4A-9CB2-03B6A1D4A64E}">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80DA4D6-0094-CB40-A529-DD4E1F51FFA6}">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事业层战略</a:t>
          </a:r>
        </a:p>
      </dgm:t>
    </dgm:pt>
    <dgm:pt modelId="{631CA2E7-AA68-AC44-BBFC-64B01DAB880F}" type="parTrans" cxnId="{E11CC4EE-2174-D54B-9E29-6D71EF3D1E8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B7EE581-321A-954B-9CC7-83AFF5267124}" type="sibTrans" cxnId="{E11CC4EE-2174-D54B-9E29-6D71EF3D1E84}">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43D6667-4817-854F-AFAF-7B6E3A0E9FC7}">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职能战略</a:t>
          </a:r>
        </a:p>
      </dgm:t>
    </dgm:pt>
    <dgm:pt modelId="{1B41D78C-F484-494F-AD25-3CC6492EBB69}" type="parTrans" cxnId="{AB77DCD7-C72E-8F42-B258-D13DC6BE2D6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AD6DF7F-89DF-0D42-B3E2-228C49BF7CDA}" type="sibTrans" cxnId="{AB77DCD7-C72E-8F42-B258-D13DC6BE2D6D}">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E64F1E1-1196-9744-BE03-429697F7E13A}">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确定企业使命</a:t>
          </a:r>
        </a:p>
      </dgm:t>
    </dgm:pt>
    <dgm:pt modelId="{1D808A99-22FE-6144-B808-21D7A20AE871}" type="parTrans" cxnId="{0DACDD22-F205-4342-B39F-921F7CF1B06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7D8ADFB-9B9E-F04A-A126-15A59151A71B}" type="sibTrans" cxnId="{0DACDD22-F205-4342-B39F-921F7CF1B06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0A4CD36-F008-7840-84B2-8344E86DAD24}">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明确企业的目的和目标</a:t>
          </a:r>
        </a:p>
      </dgm:t>
    </dgm:pt>
    <dgm:pt modelId="{2134B218-6D5A-9242-A5DF-0A6B22DB7336}" type="parTrans" cxnId="{20DEB1BB-09CB-8C44-99A2-A8D8F0BD5CA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3DCAE56-7ABA-1C47-B17B-44E51D40C151}" type="sibTrans" cxnId="{20DEB1BB-09CB-8C44-99A2-A8D8F0BD5CA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C8E38AD3-EAD3-B84C-A742-9CB224BD2FCF}">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企业战略条件分析</a:t>
          </a:r>
        </a:p>
      </dgm:t>
    </dgm:pt>
    <dgm:pt modelId="{407A906D-1ABE-FF45-BA6B-2AB49E714979}" type="parTrans" cxnId="{A35E5194-3C9A-EE48-985D-1FA9770A873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D79DF77-54A1-BC47-A2F1-F1BE540E9D80}" type="sibTrans" cxnId="{A35E5194-3C9A-EE48-985D-1FA9770A873F}">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5FA0214-89A9-924D-862B-6E687A2925A6}">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制定战略方案</a:t>
          </a:r>
        </a:p>
      </dgm:t>
    </dgm:pt>
    <dgm:pt modelId="{17B5F48B-6B1A-3341-B135-CF0D612766DF}" type="parTrans" cxnId="{416A17CC-8E86-2844-94DC-8D5829AFE18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87363186-C167-A94B-9CBA-1446D3646477}" type="sibTrans" cxnId="{416A17CC-8E86-2844-94DC-8D5829AFE181}">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281CBB5-CB74-984B-9101-AAFB4E03A05E}">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战略方案选优</a:t>
          </a:r>
        </a:p>
      </dgm:t>
    </dgm:pt>
    <dgm:pt modelId="{E1271244-F18E-2B4A-BC4C-CF29A3E0F140}" type="parTrans" cxnId="{6C40249D-B61A-8540-AE6B-4A33D05203C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9546C29-A5FF-2D40-AA3F-59576DF9CB48}" type="sibTrans" cxnId="{6C40249D-B61A-8540-AE6B-4A33D05203C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AACE14AF-8C12-5B4E-81E8-1EC30CC1D04F}">
      <dgm:prSet custT="1"/>
      <dgm:spPr/>
      <dgm:t>
        <a:bodyPr/>
        <a:lstStyle/>
        <a:p>
          <a:r>
            <a:rPr lang="zh-CN" altLang="en-US" sz="2000" b="1" dirty="0">
              <a:latin typeface="Microsoft YaHei" panose="020B0503020204020204" pitchFamily="34" charset="-122"/>
              <a:ea typeface="Microsoft YaHei" panose="020B0503020204020204" pitchFamily="34" charset="-122"/>
              <a:cs typeface="SimHei" charset="-122"/>
            </a:rPr>
            <a:t>战略的实施与修正</a:t>
          </a:r>
        </a:p>
      </dgm:t>
    </dgm:pt>
    <dgm:pt modelId="{5F30EB39-22EC-AE42-B2E9-54E2D6463C54}" type="parTrans" cxnId="{8CFC7602-4EC2-E141-A968-40F4A0193A1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3B1FF19-6C5C-DC41-B19D-D7842384FF86}" type="sibTrans" cxnId="{8CFC7602-4EC2-E141-A968-40F4A0193A17}">
      <dgm:prSet/>
      <dgm:spPr/>
      <dgm:t>
        <a:bodyPr/>
        <a:lstStyle/>
        <a:p>
          <a:endParaRPr lang="zh-CN" altLang="en-US">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custScaleX="183173">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3"/>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3" custScaleX="197736">
        <dgm:presLayoutVars>
          <dgm:chPref val="3"/>
        </dgm:presLayoutVars>
      </dgm:prSet>
      <dgm:spPr/>
    </dgm:pt>
    <dgm:pt modelId="{CBD704CC-8D6F-4C39-AFA6-3825EE74A965}" type="pres">
      <dgm:prSet presAssocID="{3FA44A42-E0AE-412C-8071-9A37D30DD567}" presName="rootConnector" presStyleLbl="node2" presStyleIdx="0" presStyleCnt="3"/>
      <dgm:spPr/>
    </dgm:pt>
    <dgm:pt modelId="{C4FE27A9-6818-468D-8F72-5DEAE64958BC}" type="pres">
      <dgm:prSet presAssocID="{3FA44A42-E0AE-412C-8071-9A37D30DD567}" presName="hierChild4" presStyleCnt="0"/>
      <dgm:spPr/>
    </dgm:pt>
    <dgm:pt modelId="{B581CAE0-44BF-AC40-9BEB-CD407D2DBD46}" type="pres">
      <dgm:prSet presAssocID="{051FAEE7-9CC3-D249-BEEB-FD50714FAB2E}" presName="Name64" presStyleLbl="parChTrans1D3" presStyleIdx="0" presStyleCnt="9"/>
      <dgm:spPr/>
    </dgm:pt>
    <dgm:pt modelId="{D25D26FF-B7A9-E34B-BDE4-A8C4C90EAF45}" type="pres">
      <dgm:prSet presAssocID="{04D7F24E-58B3-0842-8F83-B28133D652E0}" presName="hierRoot2" presStyleCnt="0">
        <dgm:presLayoutVars>
          <dgm:hierBranch val="init"/>
        </dgm:presLayoutVars>
      </dgm:prSet>
      <dgm:spPr/>
    </dgm:pt>
    <dgm:pt modelId="{4598AA97-C01E-EC46-AFB0-EDC0A35F6360}" type="pres">
      <dgm:prSet presAssocID="{04D7F24E-58B3-0842-8F83-B28133D652E0}" presName="rootComposite" presStyleCnt="0"/>
      <dgm:spPr/>
    </dgm:pt>
    <dgm:pt modelId="{222F4CD8-203C-D842-9D27-B68E7FACA870}" type="pres">
      <dgm:prSet presAssocID="{04D7F24E-58B3-0842-8F83-B28133D652E0}" presName="rootText" presStyleLbl="node3" presStyleIdx="0" presStyleCnt="9" custScaleX="178615" custLinFactNeighborX="58318" custLinFactNeighborY="-431">
        <dgm:presLayoutVars>
          <dgm:chPref val="3"/>
        </dgm:presLayoutVars>
      </dgm:prSet>
      <dgm:spPr/>
    </dgm:pt>
    <dgm:pt modelId="{7DF3206C-DA35-6D43-8D38-EED4F5C56F81}" type="pres">
      <dgm:prSet presAssocID="{04D7F24E-58B3-0842-8F83-B28133D652E0}" presName="rootConnector" presStyleLbl="node3" presStyleIdx="0" presStyleCnt="9"/>
      <dgm:spPr/>
    </dgm:pt>
    <dgm:pt modelId="{8660E0E7-FEA4-2F49-8890-5D2039CC8630}" type="pres">
      <dgm:prSet presAssocID="{04D7F24E-58B3-0842-8F83-B28133D652E0}" presName="hierChild4" presStyleCnt="0"/>
      <dgm:spPr/>
    </dgm:pt>
    <dgm:pt modelId="{4AF7C204-E558-5641-89D6-D6B5F9B3ACD5}" type="pres">
      <dgm:prSet presAssocID="{04D7F24E-58B3-0842-8F83-B28133D652E0}" presName="hierChild5" presStyleCnt="0"/>
      <dgm:spPr/>
    </dgm:pt>
    <dgm:pt modelId="{A3A8AF80-A25F-F741-A36D-16F9A160FFB0}" type="pres">
      <dgm:prSet presAssocID="{631CA2E7-AA68-AC44-BBFC-64B01DAB880F}" presName="Name64" presStyleLbl="parChTrans1D3" presStyleIdx="1" presStyleCnt="9"/>
      <dgm:spPr/>
    </dgm:pt>
    <dgm:pt modelId="{9C0A0C7F-BE2E-6140-B114-891943F5D3D0}" type="pres">
      <dgm:prSet presAssocID="{980DA4D6-0094-CB40-A529-DD4E1F51FFA6}" presName="hierRoot2" presStyleCnt="0">
        <dgm:presLayoutVars>
          <dgm:hierBranch val="init"/>
        </dgm:presLayoutVars>
      </dgm:prSet>
      <dgm:spPr/>
    </dgm:pt>
    <dgm:pt modelId="{8E0CA44F-AB7E-8B49-950A-A42AAE4EF860}" type="pres">
      <dgm:prSet presAssocID="{980DA4D6-0094-CB40-A529-DD4E1F51FFA6}" presName="rootComposite" presStyleCnt="0"/>
      <dgm:spPr/>
    </dgm:pt>
    <dgm:pt modelId="{A2ABA4E4-E3CF-3C4B-BA74-A842332CEEC0}" type="pres">
      <dgm:prSet presAssocID="{980DA4D6-0094-CB40-A529-DD4E1F51FFA6}" presName="rootText" presStyleLbl="node3" presStyleIdx="1" presStyleCnt="9" custScaleX="178615" custLinFactNeighborX="58318" custLinFactNeighborY="-431">
        <dgm:presLayoutVars>
          <dgm:chPref val="3"/>
        </dgm:presLayoutVars>
      </dgm:prSet>
      <dgm:spPr/>
    </dgm:pt>
    <dgm:pt modelId="{8C324863-63EC-AF4E-8346-58D4C6A23CFD}" type="pres">
      <dgm:prSet presAssocID="{980DA4D6-0094-CB40-A529-DD4E1F51FFA6}" presName="rootConnector" presStyleLbl="node3" presStyleIdx="1" presStyleCnt="9"/>
      <dgm:spPr/>
    </dgm:pt>
    <dgm:pt modelId="{9D61413F-2596-B846-9540-801130A5B09D}" type="pres">
      <dgm:prSet presAssocID="{980DA4D6-0094-CB40-A529-DD4E1F51FFA6}" presName="hierChild4" presStyleCnt="0"/>
      <dgm:spPr/>
    </dgm:pt>
    <dgm:pt modelId="{0665F6D1-04BD-9F48-BC37-CCBAFEE3B49D}" type="pres">
      <dgm:prSet presAssocID="{980DA4D6-0094-CB40-A529-DD4E1F51FFA6}" presName="hierChild5" presStyleCnt="0"/>
      <dgm:spPr/>
    </dgm:pt>
    <dgm:pt modelId="{30AC6951-5983-0045-9FF4-AFFF0BF6642D}" type="pres">
      <dgm:prSet presAssocID="{1B41D78C-F484-494F-AD25-3CC6492EBB69}" presName="Name64" presStyleLbl="parChTrans1D3" presStyleIdx="2" presStyleCnt="9"/>
      <dgm:spPr/>
    </dgm:pt>
    <dgm:pt modelId="{131A3A21-9E61-1641-A8CC-BF1920381CD3}" type="pres">
      <dgm:prSet presAssocID="{343D6667-4817-854F-AFAF-7B6E3A0E9FC7}" presName="hierRoot2" presStyleCnt="0">
        <dgm:presLayoutVars>
          <dgm:hierBranch val="init"/>
        </dgm:presLayoutVars>
      </dgm:prSet>
      <dgm:spPr/>
    </dgm:pt>
    <dgm:pt modelId="{C9989C58-79D5-9B48-B21F-4927DFA62C44}" type="pres">
      <dgm:prSet presAssocID="{343D6667-4817-854F-AFAF-7B6E3A0E9FC7}" presName="rootComposite" presStyleCnt="0"/>
      <dgm:spPr/>
    </dgm:pt>
    <dgm:pt modelId="{E61F312A-A3BD-AB44-9513-B2CB0200A044}" type="pres">
      <dgm:prSet presAssocID="{343D6667-4817-854F-AFAF-7B6E3A0E9FC7}" presName="rootText" presStyleLbl="node3" presStyleIdx="2" presStyleCnt="9" custScaleX="178615" custLinFactNeighborX="58318" custLinFactNeighborY="-431">
        <dgm:presLayoutVars>
          <dgm:chPref val="3"/>
        </dgm:presLayoutVars>
      </dgm:prSet>
      <dgm:spPr/>
    </dgm:pt>
    <dgm:pt modelId="{F026C2EE-24C9-2148-AC43-CCC7A60378BA}" type="pres">
      <dgm:prSet presAssocID="{343D6667-4817-854F-AFAF-7B6E3A0E9FC7}" presName="rootConnector" presStyleLbl="node3" presStyleIdx="2" presStyleCnt="9"/>
      <dgm:spPr/>
    </dgm:pt>
    <dgm:pt modelId="{7216AADB-4CCC-5F46-8AFB-17F44D3446BA}" type="pres">
      <dgm:prSet presAssocID="{343D6667-4817-854F-AFAF-7B6E3A0E9FC7}" presName="hierChild4" presStyleCnt="0"/>
      <dgm:spPr/>
    </dgm:pt>
    <dgm:pt modelId="{0799E9A2-1375-1C4B-B6E9-05CC1B56EFC6}" type="pres">
      <dgm:prSet presAssocID="{343D6667-4817-854F-AFAF-7B6E3A0E9FC7}" presName="hierChild5"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3"/>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3" custScaleX="197736">
        <dgm:presLayoutVars>
          <dgm:chPref val="3"/>
        </dgm:presLayoutVars>
      </dgm:prSet>
      <dgm:spPr/>
    </dgm:pt>
    <dgm:pt modelId="{A4529214-DB2D-4B21-8831-F60F2A376559}" type="pres">
      <dgm:prSet presAssocID="{7638F483-EC40-4669-A117-0C6040B4A66B}" presName="rootConnector" presStyleLbl="node2" presStyleIdx="1" presStyleCnt="3"/>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3"/>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3" custScaleX="197736">
        <dgm:presLayoutVars>
          <dgm:chPref val="3"/>
        </dgm:presLayoutVars>
      </dgm:prSet>
      <dgm:spPr/>
    </dgm:pt>
    <dgm:pt modelId="{BCDD8BD9-F9D2-4C44-AB56-5005F5FB7B08}" type="pres">
      <dgm:prSet presAssocID="{87585F0D-6A81-F747-99EB-D14B33EBB618}" presName="rootConnector" presStyleLbl="node2" presStyleIdx="2" presStyleCnt="3"/>
      <dgm:spPr/>
    </dgm:pt>
    <dgm:pt modelId="{B22D4294-1D49-E046-9CF9-7B480D0762E6}" type="pres">
      <dgm:prSet presAssocID="{87585F0D-6A81-F747-99EB-D14B33EBB618}" presName="hierChild4" presStyleCnt="0"/>
      <dgm:spPr/>
    </dgm:pt>
    <dgm:pt modelId="{47C596C0-C5E2-3B4E-87C7-A6C1D15EB921}" type="pres">
      <dgm:prSet presAssocID="{1D808A99-22FE-6144-B808-21D7A20AE871}" presName="Name64" presStyleLbl="parChTrans1D3" presStyleIdx="3" presStyleCnt="9"/>
      <dgm:spPr/>
    </dgm:pt>
    <dgm:pt modelId="{A31B13B3-5ECB-9744-8717-526DE3778E5C}" type="pres">
      <dgm:prSet presAssocID="{5E64F1E1-1196-9744-BE03-429697F7E13A}" presName="hierRoot2" presStyleCnt="0">
        <dgm:presLayoutVars>
          <dgm:hierBranch val="init"/>
        </dgm:presLayoutVars>
      </dgm:prSet>
      <dgm:spPr/>
    </dgm:pt>
    <dgm:pt modelId="{2610117A-B006-8244-9611-111A0873D22C}" type="pres">
      <dgm:prSet presAssocID="{5E64F1E1-1196-9744-BE03-429697F7E13A}" presName="rootComposite" presStyleCnt="0"/>
      <dgm:spPr/>
    </dgm:pt>
    <dgm:pt modelId="{991AB451-6D48-794C-ADE5-A46D7863734E}" type="pres">
      <dgm:prSet presAssocID="{5E64F1E1-1196-9744-BE03-429697F7E13A}" presName="rootText" presStyleLbl="node3" presStyleIdx="3" presStyleCnt="9" custScaleX="178615" custLinFactNeighborX="58318" custLinFactNeighborY="-431">
        <dgm:presLayoutVars>
          <dgm:chPref val="3"/>
        </dgm:presLayoutVars>
      </dgm:prSet>
      <dgm:spPr/>
    </dgm:pt>
    <dgm:pt modelId="{B23B5346-7371-0A49-97AA-F484275CD6AD}" type="pres">
      <dgm:prSet presAssocID="{5E64F1E1-1196-9744-BE03-429697F7E13A}" presName="rootConnector" presStyleLbl="node3" presStyleIdx="3" presStyleCnt="9"/>
      <dgm:spPr/>
    </dgm:pt>
    <dgm:pt modelId="{8D26EB5C-7644-094D-A074-63581E58F777}" type="pres">
      <dgm:prSet presAssocID="{5E64F1E1-1196-9744-BE03-429697F7E13A}" presName="hierChild4" presStyleCnt="0"/>
      <dgm:spPr/>
    </dgm:pt>
    <dgm:pt modelId="{95C25099-8AD5-3444-986E-7E0C9B3DD93D}" type="pres">
      <dgm:prSet presAssocID="{5E64F1E1-1196-9744-BE03-429697F7E13A}" presName="hierChild5" presStyleCnt="0"/>
      <dgm:spPr/>
    </dgm:pt>
    <dgm:pt modelId="{2053E852-777A-154E-9F73-034B26D7CCF4}" type="pres">
      <dgm:prSet presAssocID="{2134B218-6D5A-9242-A5DF-0A6B22DB7336}" presName="Name64" presStyleLbl="parChTrans1D3" presStyleIdx="4" presStyleCnt="9"/>
      <dgm:spPr/>
    </dgm:pt>
    <dgm:pt modelId="{5DD4CF33-6CF6-6741-BC32-5E4F02A43525}" type="pres">
      <dgm:prSet presAssocID="{E0A4CD36-F008-7840-84B2-8344E86DAD24}" presName="hierRoot2" presStyleCnt="0">
        <dgm:presLayoutVars>
          <dgm:hierBranch val="init"/>
        </dgm:presLayoutVars>
      </dgm:prSet>
      <dgm:spPr/>
    </dgm:pt>
    <dgm:pt modelId="{F02F35D4-E86A-E04E-B4F4-79471453EA92}" type="pres">
      <dgm:prSet presAssocID="{E0A4CD36-F008-7840-84B2-8344E86DAD24}" presName="rootComposite" presStyleCnt="0"/>
      <dgm:spPr/>
    </dgm:pt>
    <dgm:pt modelId="{ADD89AF0-147E-0C4E-A317-FD07F1E2B047}" type="pres">
      <dgm:prSet presAssocID="{E0A4CD36-F008-7840-84B2-8344E86DAD24}" presName="rootText" presStyleLbl="node3" presStyleIdx="4" presStyleCnt="9" custScaleX="178615" custLinFactNeighborX="58318" custLinFactNeighborY="-431">
        <dgm:presLayoutVars>
          <dgm:chPref val="3"/>
        </dgm:presLayoutVars>
      </dgm:prSet>
      <dgm:spPr/>
    </dgm:pt>
    <dgm:pt modelId="{82041771-5AF5-0C40-99D2-13E6A4EB5FCB}" type="pres">
      <dgm:prSet presAssocID="{E0A4CD36-F008-7840-84B2-8344E86DAD24}" presName="rootConnector" presStyleLbl="node3" presStyleIdx="4" presStyleCnt="9"/>
      <dgm:spPr/>
    </dgm:pt>
    <dgm:pt modelId="{7A718953-E00D-EE47-8B1E-5D5D3B512C98}" type="pres">
      <dgm:prSet presAssocID="{E0A4CD36-F008-7840-84B2-8344E86DAD24}" presName="hierChild4" presStyleCnt="0"/>
      <dgm:spPr/>
    </dgm:pt>
    <dgm:pt modelId="{8CCD4E45-F32A-0E46-A071-478A567AAF44}" type="pres">
      <dgm:prSet presAssocID="{E0A4CD36-F008-7840-84B2-8344E86DAD24}" presName="hierChild5" presStyleCnt="0"/>
      <dgm:spPr/>
    </dgm:pt>
    <dgm:pt modelId="{8C894778-FF52-324E-BE97-844536751FD3}" type="pres">
      <dgm:prSet presAssocID="{407A906D-1ABE-FF45-BA6B-2AB49E714979}" presName="Name64" presStyleLbl="parChTrans1D3" presStyleIdx="5" presStyleCnt="9"/>
      <dgm:spPr/>
    </dgm:pt>
    <dgm:pt modelId="{2917C81F-F51B-EF40-937B-129F96F4B5A5}" type="pres">
      <dgm:prSet presAssocID="{C8E38AD3-EAD3-B84C-A742-9CB224BD2FCF}" presName="hierRoot2" presStyleCnt="0">
        <dgm:presLayoutVars>
          <dgm:hierBranch val="init"/>
        </dgm:presLayoutVars>
      </dgm:prSet>
      <dgm:spPr/>
    </dgm:pt>
    <dgm:pt modelId="{239B9C6E-1302-1546-B48A-ADC7E2EE16F5}" type="pres">
      <dgm:prSet presAssocID="{C8E38AD3-EAD3-B84C-A742-9CB224BD2FCF}" presName="rootComposite" presStyleCnt="0"/>
      <dgm:spPr/>
    </dgm:pt>
    <dgm:pt modelId="{3D247ECB-83E9-F242-A176-0A1F575C3F95}" type="pres">
      <dgm:prSet presAssocID="{C8E38AD3-EAD3-B84C-A742-9CB224BD2FCF}" presName="rootText" presStyleLbl="node3" presStyleIdx="5" presStyleCnt="9" custScaleX="178615" custLinFactNeighborX="58318" custLinFactNeighborY="-431">
        <dgm:presLayoutVars>
          <dgm:chPref val="3"/>
        </dgm:presLayoutVars>
      </dgm:prSet>
      <dgm:spPr/>
    </dgm:pt>
    <dgm:pt modelId="{D38F7787-08B6-944B-A8BC-FA6EB945624F}" type="pres">
      <dgm:prSet presAssocID="{C8E38AD3-EAD3-B84C-A742-9CB224BD2FCF}" presName="rootConnector" presStyleLbl="node3" presStyleIdx="5" presStyleCnt="9"/>
      <dgm:spPr/>
    </dgm:pt>
    <dgm:pt modelId="{157E79D6-019E-4849-8795-C0576240FA8E}" type="pres">
      <dgm:prSet presAssocID="{C8E38AD3-EAD3-B84C-A742-9CB224BD2FCF}" presName="hierChild4" presStyleCnt="0"/>
      <dgm:spPr/>
    </dgm:pt>
    <dgm:pt modelId="{680086E4-F5E9-DA4B-A957-A34C8F6D7F7A}" type="pres">
      <dgm:prSet presAssocID="{C8E38AD3-EAD3-B84C-A742-9CB224BD2FCF}" presName="hierChild5" presStyleCnt="0"/>
      <dgm:spPr/>
    </dgm:pt>
    <dgm:pt modelId="{80B6BB98-914A-A541-96F8-77FAE9572AAB}" type="pres">
      <dgm:prSet presAssocID="{17B5F48B-6B1A-3341-B135-CF0D612766DF}" presName="Name64" presStyleLbl="parChTrans1D3" presStyleIdx="6" presStyleCnt="9"/>
      <dgm:spPr/>
    </dgm:pt>
    <dgm:pt modelId="{127A79F2-EF9D-9F40-8B85-2D8A2991A701}" type="pres">
      <dgm:prSet presAssocID="{85FA0214-89A9-924D-862B-6E687A2925A6}" presName="hierRoot2" presStyleCnt="0">
        <dgm:presLayoutVars>
          <dgm:hierBranch val="init"/>
        </dgm:presLayoutVars>
      </dgm:prSet>
      <dgm:spPr/>
    </dgm:pt>
    <dgm:pt modelId="{99A07BD0-A8A1-1741-9BD0-3D28597F7E49}" type="pres">
      <dgm:prSet presAssocID="{85FA0214-89A9-924D-862B-6E687A2925A6}" presName="rootComposite" presStyleCnt="0"/>
      <dgm:spPr/>
    </dgm:pt>
    <dgm:pt modelId="{F09774EF-5DE0-374B-AE1E-DF059D15C3A7}" type="pres">
      <dgm:prSet presAssocID="{85FA0214-89A9-924D-862B-6E687A2925A6}" presName="rootText" presStyleLbl="node3" presStyleIdx="6" presStyleCnt="9" custScaleX="178615" custLinFactNeighborX="58318" custLinFactNeighborY="-431">
        <dgm:presLayoutVars>
          <dgm:chPref val="3"/>
        </dgm:presLayoutVars>
      </dgm:prSet>
      <dgm:spPr/>
    </dgm:pt>
    <dgm:pt modelId="{4BD069AA-FFE1-9D4D-B9F8-B898DDF3CE04}" type="pres">
      <dgm:prSet presAssocID="{85FA0214-89A9-924D-862B-6E687A2925A6}" presName="rootConnector" presStyleLbl="node3" presStyleIdx="6" presStyleCnt="9"/>
      <dgm:spPr/>
    </dgm:pt>
    <dgm:pt modelId="{ACC5DAA3-3CCE-4D41-A4C5-1A3872F93B1A}" type="pres">
      <dgm:prSet presAssocID="{85FA0214-89A9-924D-862B-6E687A2925A6}" presName="hierChild4" presStyleCnt="0"/>
      <dgm:spPr/>
    </dgm:pt>
    <dgm:pt modelId="{1557A526-2E4F-7F4C-B5E2-46FB70469B74}" type="pres">
      <dgm:prSet presAssocID="{85FA0214-89A9-924D-862B-6E687A2925A6}" presName="hierChild5" presStyleCnt="0"/>
      <dgm:spPr/>
    </dgm:pt>
    <dgm:pt modelId="{32B6A9C6-B10B-9648-864E-513B57035D5C}" type="pres">
      <dgm:prSet presAssocID="{E1271244-F18E-2B4A-BC4C-CF29A3E0F140}" presName="Name64" presStyleLbl="parChTrans1D3" presStyleIdx="7" presStyleCnt="9"/>
      <dgm:spPr/>
    </dgm:pt>
    <dgm:pt modelId="{0A4DB66F-C078-DB4A-9A6B-4425A8A76E62}" type="pres">
      <dgm:prSet presAssocID="{E281CBB5-CB74-984B-9101-AAFB4E03A05E}" presName="hierRoot2" presStyleCnt="0">
        <dgm:presLayoutVars>
          <dgm:hierBranch val="init"/>
        </dgm:presLayoutVars>
      </dgm:prSet>
      <dgm:spPr/>
    </dgm:pt>
    <dgm:pt modelId="{3757CCB9-6B57-9447-A132-63CFCCB57F50}" type="pres">
      <dgm:prSet presAssocID="{E281CBB5-CB74-984B-9101-AAFB4E03A05E}" presName="rootComposite" presStyleCnt="0"/>
      <dgm:spPr/>
    </dgm:pt>
    <dgm:pt modelId="{B04899C9-0755-AB4C-889F-1E2450193796}" type="pres">
      <dgm:prSet presAssocID="{E281CBB5-CB74-984B-9101-AAFB4E03A05E}" presName="rootText" presStyleLbl="node3" presStyleIdx="7" presStyleCnt="9" custScaleX="178615" custLinFactNeighborX="58318" custLinFactNeighborY="-431">
        <dgm:presLayoutVars>
          <dgm:chPref val="3"/>
        </dgm:presLayoutVars>
      </dgm:prSet>
      <dgm:spPr/>
    </dgm:pt>
    <dgm:pt modelId="{B5979961-7927-A845-87FE-1AC16D1F744A}" type="pres">
      <dgm:prSet presAssocID="{E281CBB5-CB74-984B-9101-AAFB4E03A05E}" presName="rootConnector" presStyleLbl="node3" presStyleIdx="7" presStyleCnt="9"/>
      <dgm:spPr/>
    </dgm:pt>
    <dgm:pt modelId="{3ECB56E1-0335-8747-8251-40580F5475D5}" type="pres">
      <dgm:prSet presAssocID="{E281CBB5-CB74-984B-9101-AAFB4E03A05E}" presName="hierChild4" presStyleCnt="0"/>
      <dgm:spPr/>
    </dgm:pt>
    <dgm:pt modelId="{1D1C6B2C-876C-4842-9A6D-C41F72EACD66}" type="pres">
      <dgm:prSet presAssocID="{E281CBB5-CB74-984B-9101-AAFB4E03A05E}" presName="hierChild5" presStyleCnt="0"/>
      <dgm:spPr/>
    </dgm:pt>
    <dgm:pt modelId="{AC7BFF90-CF5F-CB43-965E-AB7C893E7C97}" type="pres">
      <dgm:prSet presAssocID="{5F30EB39-22EC-AE42-B2E9-54E2D6463C54}" presName="Name64" presStyleLbl="parChTrans1D3" presStyleIdx="8" presStyleCnt="9"/>
      <dgm:spPr/>
    </dgm:pt>
    <dgm:pt modelId="{3E4677DF-EB22-5642-B864-95DD2AD231BA}" type="pres">
      <dgm:prSet presAssocID="{AACE14AF-8C12-5B4E-81E8-1EC30CC1D04F}" presName="hierRoot2" presStyleCnt="0">
        <dgm:presLayoutVars>
          <dgm:hierBranch val="init"/>
        </dgm:presLayoutVars>
      </dgm:prSet>
      <dgm:spPr/>
    </dgm:pt>
    <dgm:pt modelId="{3D8C0DA5-1475-F544-B39A-3557795B9BE9}" type="pres">
      <dgm:prSet presAssocID="{AACE14AF-8C12-5B4E-81E8-1EC30CC1D04F}" presName="rootComposite" presStyleCnt="0"/>
      <dgm:spPr/>
    </dgm:pt>
    <dgm:pt modelId="{A367F6B8-D3DB-2A4F-9B5D-58D493806CA9}" type="pres">
      <dgm:prSet presAssocID="{AACE14AF-8C12-5B4E-81E8-1EC30CC1D04F}" presName="rootText" presStyleLbl="node3" presStyleIdx="8" presStyleCnt="9" custScaleX="178615" custLinFactNeighborX="58318" custLinFactNeighborY="-431">
        <dgm:presLayoutVars>
          <dgm:chPref val="3"/>
        </dgm:presLayoutVars>
      </dgm:prSet>
      <dgm:spPr/>
    </dgm:pt>
    <dgm:pt modelId="{FAC42162-2A2D-914C-A968-ECE12E024D56}" type="pres">
      <dgm:prSet presAssocID="{AACE14AF-8C12-5B4E-81E8-1EC30CC1D04F}" presName="rootConnector" presStyleLbl="node3" presStyleIdx="8" presStyleCnt="9"/>
      <dgm:spPr/>
    </dgm:pt>
    <dgm:pt modelId="{8EE29FC9-09A5-1F41-BB4A-4F66FEC0DDAD}" type="pres">
      <dgm:prSet presAssocID="{AACE14AF-8C12-5B4E-81E8-1EC30CC1D04F}" presName="hierChild4" presStyleCnt="0"/>
      <dgm:spPr/>
    </dgm:pt>
    <dgm:pt modelId="{36090C63-51C8-A24B-A38A-9C3B56DB63F5}" type="pres">
      <dgm:prSet presAssocID="{AACE14AF-8C12-5B4E-81E8-1EC30CC1D04F}" presName="hierChild5"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8CFC7602-4EC2-E141-A968-40F4A0193A17}" srcId="{87585F0D-6A81-F747-99EB-D14B33EBB618}" destId="{AACE14AF-8C12-5B4E-81E8-1EC30CC1D04F}" srcOrd="5" destOrd="0" parTransId="{5F30EB39-22EC-AE42-B2E9-54E2D6463C54}" sibTransId="{33B1FF19-6C5C-DC41-B19D-D7842384FF86}"/>
    <dgm:cxn modelId="{E8F74F03-270A-9B49-A6A4-3A5AF607C9BA}" type="presOf" srcId="{1D808A99-22FE-6144-B808-21D7A20AE871}" destId="{47C596C0-C5E2-3B4E-87C7-A6C1D15EB921}" srcOrd="0" destOrd="0" presId="urn:microsoft.com/office/officeart/2009/3/layout/HorizontalOrganizationChart"/>
    <dgm:cxn modelId="{CDA8FE0E-6F12-D842-B55E-82CC8584548F}" type="presOf" srcId="{C8E38AD3-EAD3-B84C-A742-9CB224BD2FCF}" destId="{3D247ECB-83E9-F242-A176-0A1F575C3F95}" srcOrd="0" destOrd="0" presId="urn:microsoft.com/office/officeart/2009/3/layout/HorizontalOrganizationChart"/>
    <dgm:cxn modelId="{7C03420F-EC0B-EF40-A3CD-58E24045BA5A}" type="presOf" srcId="{980DA4D6-0094-CB40-A529-DD4E1F51FFA6}" destId="{8C324863-63EC-AF4E-8346-58D4C6A23CFD}" srcOrd="1"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31221F1E-4B49-2D4C-BC52-EC457A53BD69}" type="presOf" srcId="{04D7F24E-58B3-0842-8F83-B28133D652E0}" destId="{222F4CD8-203C-D842-9D27-B68E7FACA870}" srcOrd="0" destOrd="0" presId="urn:microsoft.com/office/officeart/2009/3/layout/HorizontalOrganizationChart"/>
    <dgm:cxn modelId="{0DACDD22-F205-4342-B39F-921F7CF1B067}" srcId="{87585F0D-6A81-F747-99EB-D14B33EBB618}" destId="{5E64F1E1-1196-9744-BE03-429697F7E13A}" srcOrd="0" destOrd="0" parTransId="{1D808A99-22FE-6144-B808-21D7A20AE871}" sibTransId="{E7D8ADFB-9B9E-F04A-A126-15A59151A71B}"/>
    <dgm:cxn modelId="{5E3E3426-59C0-9449-8535-103EB5ADD50E}" type="presOf" srcId="{9AC2E227-803C-4016-BF2C-9291B6CAA290}" destId="{9CD41DA5-A8A9-4189-B933-DCF665F7DF2D}" srcOrd="1" destOrd="0" presId="urn:microsoft.com/office/officeart/2009/3/layout/HorizontalOrganizationChart"/>
    <dgm:cxn modelId="{838D1327-A7BC-8644-9B53-96D3567A7F4E}" type="presOf" srcId="{E2369F6E-DA59-4F6E-BD69-6CAA013A82BE}" destId="{CD82D2C2-9EF5-4CA0-9CEE-9265A38A1F4A}" srcOrd="0" destOrd="0" presId="urn:microsoft.com/office/officeart/2009/3/layout/HorizontalOrganizationChart"/>
    <dgm:cxn modelId="{80BB1228-4423-0149-97DE-A5FB7617203C}" type="presOf" srcId="{5F30EB39-22EC-AE42-B2E9-54E2D6463C54}" destId="{AC7BFF90-CF5F-CB43-965E-AB7C893E7C97}" srcOrd="0" destOrd="0" presId="urn:microsoft.com/office/officeart/2009/3/layout/HorizontalOrganizationChart"/>
    <dgm:cxn modelId="{ED40F22C-A414-1C49-A027-F49D3C03115F}" type="presOf" srcId="{E0A4CD36-F008-7840-84B2-8344E86DAD24}" destId="{82041771-5AF5-0C40-99D2-13E6A4EB5FCB}" srcOrd="1" destOrd="0" presId="urn:microsoft.com/office/officeart/2009/3/layout/HorizontalOrganizationChart"/>
    <dgm:cxn modelId="{7566732F-4993-CA47-8892-9118C4E8E9F3}" type="presOf" srcId="{E0A4CD36-F008-7840-84B2-8344E86DAD24}" destId="{ADD89AF0-147E-0C4E-A317-FD07F1E2B047}" srcOrd="0" destOrd="0" presId="urn:microsoft.com/office/officeart/2009/3/layout/HorizontalOrganizationChart"/>
    <dgm:cxn modelId="{7583E63C-75F1-E344-B23A-C6724A9E41B3}" type="presOf" srcId="{85FA0214-89A9-924D-862B-6E687A2925A6}" destId="{F09774EF-5DE0-374B-AE1E-DF059D15C3A7}" srcOrd="0" destOrd="0" presId="urn:microsoft.com/office/officeart/2009/3/layout/HorizontalOrganizationChart"/>
    <dgm:cxn modelId="{DC5DA54A-2545-454F-ACFE-805F483FA405}" type="presOf" srcId="{5E64F1E1-1196-9744-BE03-429697F7E13A}" destId="{B23B5346-7371-0A49-97AA-F484275CD6AD}" srcOrd="1" destOrd="0" presId="urn:microsoft.com/office/officeart/2009/3/layout/HorizontalOrganizationChart"/>
    <dgm:cxn modelId="{8AD54C54-BF6E-804B-8097-80F5978AE3DD}" type="presOf" srcId="{9AC2E227-803C-4016-BF2C-9291B6CAA290}" destId="{2A2AFDF2-2568-44F8-842C-3BFD70D9F2B1}" srcOrd="0" destOrd="0" presId="urn:microsoft.com/office/officeart/2009/3/layout/HorizontalOrganizationChart"/>
    <dgm:cxn modelId="{1411BD57-1528-8C4F-BD7B-332FF7D51CC3}" type="presOf" srcId="{E1271244-F18E-2B4A-BC4C-CF29A3E0F140}" destId="{32B6A9C6-B10B-9648-864E-513B57035D5C}" srcOrd="0" destOrd="0" presId="urn:microsoft.com/office/officeart/2009/3/layout/HorizontalOrganizationChart"/>
    <dgm:cxn modelId="{E799E158-8C81-5E4B-B77B-5F30FE136535}" type="presOf" srcId="{1B41D78C-F484-494F-AD25-3CC6492EBB69}" destId="{30AC6951-5983-0045-9FF4-AFFF0BF6642D}" srcOrd="0" destOrd="0" presId="urn:microsoft.com/office/officeart/2009/3/layout/HorizontalOrganizationChart"/>
    <dgm:cxn modelId="{B09F7359-A7EE-E64A-B591-E328D36387A1}" type="presOf" srcId="{3FA44A42-E0AE-412C-8071-9A37D30DD567}" destId="{22C8BBC7-02FA-4EF0-899A-834C1FEE39E3}" srcOrd="0" destOrd="0" presId="urn:microsoft.com/office/officeart/2009/3/layout/HorizontalOrganizationChart"/>
    <dgm:cxn modelId="{E6CB605D-293B-CD4E-BC85-F508A9CA49BF}" type="presOf" srcId="{57E64457-75B6-40DF-86BF-80888D7FBBC5}" destId="{72A5A8A1-C34D-4CC9-B014-4EDC4C60B5CB}" srcOrd="0" destOrd="0" presId="urn:microsoft.com/office/officeart/2009/3/layout/HorizontalOrganizationChart"/>
    <dgm:cxn modelId="{4F2BA85D-E7CA-F140-9F44-B77571FE480F}" type="presOf" srcId="{85FA0214-89A9-924D-862B-6E687A2925A6}" destId="{4BD069AA-FFE1-9D4D-B9F8-B898DDF3CE04}" srcOrd="1" destOrd="0" presId="urn:microsoft.com/office/officeart/2009/3/layout/HorizontalOrganizationChart"/>
    <dgm:cxn modelId="{05C45C60-7E26-CE4B-BC2C-435EC92B96E7}" type="presOf" srcId="{980DA4D6-0094-CB40-A529-DD4E1F51FFA6}" destId="{A2ABA4E4-E3CF-3C4B-BA74-A842332CEEC0}" srcOrd="0" destOrd="0" presId="urn:microsoft.com/office/officeart/2009/3/layout/HorizontalOrganizationChart"/>
    <dgm:cxn modelId="{EE93C360-C372-FC4D-96FE-6A249F4E5D3A}" type="presOf" srcId="{AACE14AF-8C12-5B4E-81E8-1EC30CC1D04F}" destId="{A367F6B8-D3DB-2A4F-9B5D-58D493806CA9}" srcOrd="0" destOrd="0" presId="urn:microsoft.com/office/officeart/2009/3/layout/HorizontalOrganizationChart"/>
    <dgm:cxn modelId="{72794E66-33FA-6649-9020-02E5F7E2ECD8}" type="presOf" srcId="{343D6667-4817-854F-AFAF-7B6E3A0E9FC7}" destId="{F026C2EE-24C9-2148-AC43-CCC7A60378BA}" srcOrd="1" destOrd="0" presId="urn:microsoft.com/office/officeart/2009/3/layout/HorizontalOrganizationChart"/>
    <dgm:cxn modelId="{080A7276-2ACA-6F45-8606-D3FA80E14E7E}" type="presOf" srcId="{E281CBB5-CB74-984B-9101-AAFB4E03A05E}" destId="{B04899C9-0755-AB4C-889F-1E2450193796}" srcOrd="0" destOrd="0" presId="urn:microsoft.com/office/officeart/2009/3/layout/HorizontalOrganizationChart"/>
    <dgm:cxn modelId="{4BA6E987-64FB-944E-A7DF-E5DEEB294247}" type="presOf" srcId="{17B5F48B-6B1A-3341-B135-CF0D612766DF}" destId="{80B6BB98-914A-A541-96F8-77FAE9572AAB}" srcOrd="0" destOrd="0" presId="urn:microsoft.com/office/officeart/2009/3/layout/HorizontalOrganizationChart"/>
    <dgm:cxn modelId="{981A8890-BE60-7948-8DDD-D424B3DA9326}" type="presOf" srcId="{631CA2E7-AA68-AC44-BBFC-64B01DAB880F}" destId="{A3A8AF80-A25F-F741-A36D-16F9A160FFB0}" srcOrd="0" destOrd="0" presId="urn:microsoft.com/office/officeart/2009/3/layout/HorizontalOrganizationChart"/>
    <dgm:cxn modelId="{ED44B290-B608-FE4B-9CF4-06D754069C0A}" type="presOf" srcId="{87585F0D-6A81-F747-99EB-D14B33EBB618}" destId="{A73C4A40-2D47-BF42-9EF8-B3BEE9451F45}" srcOrd="0" destOrd="0" presId="urn:microsoft.com/office/officeart/2009/3/layout/HorizontalOrganizationChart"/>
    <dgm:cxn modelId="{365B3093-20DD-EE43-8EE8-DDC77561A4D6}" type="presOf" srcId="{343D6667-4817-854F-AFAF-7B6E3A0E9FC7}" destId="{E61F312A-A3BD-AB44-9513-B2CB0200A044}" srcOrd="0" destOrd="0" presId="urn:microsoft.com/office/officeart/2009/3/layout/HorizontalOrganizationChart"/>
    <dgm:cxn modelId="{701B2294-021E-9649-B1AB-49965128CB49}" type="presOf" srcId="{051FAEE7-9CC3-D249-BEEB-FD50714FAB2E}" destId="{B581CAE0-44BF-AC40-9BEB-CD407D2DBD46}" srcOrd="0" destOrd="0" presId="urn:microsoft.com/office/officeart/2009/3/layout/HorizontalOrganizationChart"/>
    <dgm:cxn modelId="{A35E5194-3C9A-EE48-985D-1FA9770A873F}" srcId="{87585F0D-6A81-F747-99EB-D14B33EBB618}" destId="{C8E38AD3-EAD3-B84C-A742-9CB224BD2FCF}" srcOrd="2" destOrd="0" parTransId="{407A906D-1ABE-FF45-BA6B-2AB49E714979}" sibTransId="{FD79DF77-54A1-BC47-A2F1-F1BE540E9D80}"/>
    <dgm:cxn modelId="{6C40249D-B61A-8540-AE6B-4A33D05203CC}" srcId="{87585F0D-6A81-F747-99EB-D14B33EBB618}" destId="{E281CBB5-CB74-984B-9101-AAFB4E03A05E}" srcOrd="4" destOrd="0" parTransId="{E1271244-F18E-2B4A-BC4C-CF29A3E0F140}" sibTransId="{19546C29-A5FF-2D40-AA3F-59576DF9CB48}"/>
    <dgm:cxn modelId="{10273D9F-A008-4C08-970B-BDB1CC805562}" srcId="{F05BBA42-D7AF-4BA0-8C3F-85B1FE28E48F}" destId="{9AC2E227-803C-4016-BF2C-9291B6CAA290}" srcOrd="0" destOrd="0" parTransId="{8E8E9D46-5B7B-4FA0-8329-744E9016EF3D}" sibTransId="{F60E2A41-79A0-4E8E-92FB-1BF9FE84EDD9}"/>
    <dgm:cxn modelId="{71DE4D9F-E473-A24C-98AA-5B8EB2B9985D}" type="presOf" srcId="{C8E38AD3-EAD3-B84C-A742-9CB224BD2FCF}" destId="{D38F7787-08B6-944B-A8BC-FA6EB945624F}" srcOrd="1" destOrd="0" presId="urn:microsoft.com/office/officeart/2009/3/layout/HorizontalOrganizationChart"/>
    <dgm:cxn modelId="{6BCE869F-7BE2-784A-8E84-83660F9CBC9D}" type="presOf" srcId="{04D7F24E-58B3-0842-8F83-B28133D652E0}" destId="{7DF3206C-DA35-6D43-8D38-EED4F5C56F81}" srcOrd="1" destOrd="0" presId="urn:microsoft.com/office/officeart/2009/3/layout/HorizontalOrganizationChart"/>
    <dgm:cxn modelId="{5DA819A3-FCF8-3046-8786-0527A60041FD}" type="presOf" srcId="{3FA44A42-E0AE-412C-8071-9A37D30DD567}" destId="{CBD704CC-8D6F-4C39-AFA6-3825EE74A965}"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A4764CB3-E99D-8242-A948-4F7FF76137EF}" type="presOf" srcId="{F05BBA42-D7AF-4BA0-8C3F-85B1FE28E48F}" destId="{18DB143D-9E27-4E02-AFA5-F665953CBC10}" srcOrd="0" destOrd="0" presId="urn:microsoft.com/office/officeart/2009/3/layout/HorizontalOrganizationChart"/>
    <dgm:cxn modelId="{AECEA0B3-175F-3949-A19C-FE95305F4A54}" type="presOf" srcId="{2134B218-6D5A-9242-A5DF-0A6B22DB7336}" destId="{2053E852-777A-154E-9F73-034B26D7CCF4}" srcOrd="0" destOrd="0" presId="urn:microsoft.com/office/officeart/2009/3/layout/HorizontalOrganizationChart"/>
    <dgm:cxn modelId="{20DEB1BB-09CB-8C44-99A2-A8D8F0BD5CAF}" srcId="{87585F0D-6A81-F747-99EB-D14B33EBB618}" destId="{E0A4CD36-F008-7840-84B2-8344E86DAD24}" srcOrd="1" destOrd="0" parTransId="{2134B218-6D5A-9242-A5DF-0A6B22DB7336}" sibTransId="{D3DCAE56-7ABA-1C47-B17B-44E51D40C151}"/>
    <dgm:cxn modelId="{D43AB4C4-3CD6-8E4F-86B1-FAC0B945AFDB}" type="presOf" srcId="{5E64F1E1-1196-9744-BE03-429697F7E13A}" destId="{991AB451-6D48-794C-ADE5-A46D7863734E}" srcOrd="0" destOrd="0" presId="urn:microsoft.com/office/officeart/2009/3/layout/HorizontalOrganizationChart"/>
    <dgm:cxn modelId="{337934C6-3733-CF4A-9CB2-03B6A1D4A64E}" srcId="{3FA44A42-E0AE-412C-8071-9A37D30DD567}" destId="{04D7F24E-58B3-0842-8F83-B28133D652E0}" srcOrd="0" destOrd="0" parTransId="{051FAEE7-9CC3-D249-BEEB-FD50714FAB2E}" sibTransId="{8A410B6E-8F11-DA43-8261-61A092E0E58B}"/>
    <dgm:cxn modelId="{416A17CC-8E86-2844-94DC-8D5829AFE181}" srcId="{87585F0D-6A81-F747-99EB-D14B33EBB618}" destId="{85FA0214-89A9-924D-862B-6E687A2925A6}" srcOrd="3" destOrd="0" parTransId="{17B5F48B-6B1A-3341-B135-CF0D612766DF}" sibTransId="{87363186-C167-A94B-9CBA-1446D3646477}"/>
    <dgm:cxn modelId="{9AAB41CC-B9AA-9142-BE5E-0B1EE6E34DAA}" srcId="{9AC2E227-803C-4016-BF2C-9291B6CAA290}" destId="{87585F0D-6A81-F747-99EB-D14B33EBB618}" srcOrd="2" destOrd="0" parTransId="{18A5DCF8-381A-9740-A1DC-D1A5033A3647}" sibTransId="{8D2E3331-C9C0-6F41-9B03-2AE4E999EDF7}"/>
    <dgm:cxn modelId="{D10A99D3-9052-074F-8FA4-169128F5C145}" type="presOf" srcId="{87585F0D-6A81-F747-99EB-D14B33EBB618}" destId="{BCDD8BD9-F9D2-4C44-AB56-5005F5FB7B08}" srcOrd="1" destOrd="0" presId="urn:microsoft.com/office/officeart/2009/3/layout/HorizontalOrganizationChart"/>
    <dgm:cxn modelId="{AB77DCD7-C72E-8F42-B258-D13DC6BE2D6D}" srcId="{3FA44A42-E0AE-412C-8071-9A37D30DD567}" destId="{343D6667-4817-854F-AFAF-7B6E3A0E9FC7}" srcOrd="2" destOrd="0" parTransId="{1B41D78C-F484-494F-AD25-3CC6492EBB69}" sibTransId="{5AD6DF7F-89DF-0D42-B3E2-228C49BF7CDA}"/>
    <dgm:cxn modelId="{E65493E0-533F-784E-876B-4F713F622DE3}" type="presOf" srcId="{AACE14AF-8C12-5B4E-81E8-1EC30CC1D04F}" destId="{FAC42162-2A2D-914C-A968-ECE12E024D56}" srcOrd="1" destOrd="0" presId="urn:microsoft.com/office/officeart/2009/3/layout/HorizontalOrganizationChart"/>
    <dgm:cxn modelId="{E11CC4EE-2174-D54B-9E29-6D71EF3D1E84}" srcId="{3FA44A42-E0AE-412C-8071-9A37D30DD567}" destId="{980DA4D6-0094-CB40-A529-DD4E1F51FFA6}" srcOrd="1" destOrd="0" parTransId="{631CA2E7-AA68-AC44-BBFC-64B01DAB880F}" sibTransId="{AB7EE581-321A-954B-9CC7-83AFF5267124}"/>
    <dgm:cxn modelId="{C20E7BF0-6C4D-AB45-B8E2-10412D0AFF7E}" type="presOf" srcId="{7638F483-EC40-4669-A117-0C6040B4A66B}" destId="{A4529214-DB2D-4B21-8831-F60F2A376559}" srcOrd="1" destOrd="0" presId="urn:microsoft.com/office/officeart/2009/3/layout/HorizontalOrganizationChart"/>
    <dgm:cxn modelId="{0913F1F2-3553-124A-A23E-743F3DA65B2B}" type="presOf" srcId="{7638F483-EC40-4669-A117-0C6040B4A66B}" destId="{86A07B8D-FF15-4EFF-8681-05A46BF1E797}" srcOrd="0" destOrd="0" presId="urn:microsoft.com/office/officeart/2009/3/layout/HorizontalOrganizationChart"/>
    <dgm:cxn modelId="{4FA026FB-CB48-EF43-AEBB-FC3D3553F42A}" type="presOf" srcId="{407A906D-1ABE-FF45-BA6B-2AB49E714979}" destId="{8C894778-FF52-324E-BE97-844536751FD3}" srcOrd="0" destOrd="0" presId="urn:microsoft.com/office/officeart/2009/3/layout/HorizontalOrganizationChart"/>
    <dgm:cxn modelId="{3CF452FC-E440-084C-AE95-447A0F1E473B}" type="presOf" srcId="{E281CBB5-CB74-984B-9101-AAFB4E03A05E}" destId="{B5979961-7927-A845-87FE-1AC16D1F744A}" srcOrd="1" destOrd="0" presId="urn:microsoft.com/office/officeart/2009/3/layout/HorizontalOrganizationChart"/>
    <dgm:cxn modelId="{2E1A5BFD-7435-4744-A082-13ACF454B8A2}" type="presOf" srcId="{18A5DCF8-381A-9740-A1DC-D1A5033A3647}" destId="{B94BF64B-9716-424E-A851-42E8E7B2B9A7}" srcOrd="0" destOrd="0" presId="urn:microsoft.com/office/officeart/2009/3/layout/HorizontalOrganizationChart"/>
    <dgm:cxn modelId="{18797427-5D6D-6F41-A6E8-949F3FDA8785}" type="presParOf" srcId="{18DB143D-9E27-4E02-AFA5-F665953CBC10}" destId="{07E01157-B979-4F6B-B892-75DB2A2B8B0F}" srcOrd="0" destOrd="0" presId="urn:microsoft.com/office/officeart/2009/3/layout/HorizontalOrganizationChart"/>
    <dgm:cxn modelId="{6F2F2E07-9EE6-1A4D-BAB3-0343B49CF732}" type="presParOf" srcId="{07E01157-B979-4F6B-B892-75DB2A2B8B0F}" destId="{F686C23F-604E-4653-B2CB-27DBB6BED631}" srcOrd="0" destOrd="0" presId="urn:microsoft.com/office/officeart/2009/3/layout/HorizontalOrganizationChart"/>
    <dgm:cxn modelId="{CDC0550A-237D-5648-ABAE-0C8BF6966B83}" type="presParOf" srcId="{F686C23F-604E-4653-B2CB-27DBB6BED631}" destId="{2A2AFDF2-2568-44F8-842C-3BFD70D9F2B1}" srcOrd="0" destOrd="0" presId="urn:microsoft.com/office/officeart/2009/3/layout/HorizontalOrganizationChart"/>
    <dgm:cxn modelId="{960228D7-F2B2-3840-A494-67C875ED6F41}" type="presParOf" srcId="{F686C23F-604E-4653-B2CB-27DBB6BED631}" destId="{9CD41DA5-A8A9-4189-B933-DCF665F7DF2D}" srcOrd="1" destOrd="0" presId="urn:microsoft.com/office/officeart/2009/3/layout/HorizontalOrganizationChart"/>
    <dgm:cxn modelId="{F82CD99D-4963-4445-9A8E-3305CD389327}" type="presParOf" srcId="{07E01157-B979-4F6B-B892-75DB2A2B8B0F}" destId="{96876921-77F4-4E08-9148-E99125692808}" srcOrd="1" destOrd="0" presId="urn:microsoft.com/office/officeart/2009/3/layout/HorizontalOrganizationChart"/>
    <dgm:cxn modelId="{04B3BF1E-F180-404B-9544-1BAAB41C717E}" type="presParOf" srcId="{96876921-77F4-4E08-9148-E99125692808}" destId="{CD82D2C2-9EF5-4CA0-9CEE-9265A38A1F4A}" srcOrd="0" destOrd="0" presId="urn:microsoft.com/office/officeart/2009/3/layout/HorizontalOrganizationChart"/>
    <dgm:cxn modelId="{C1CFA0E4-F027-5845-912C-3EF99FA5B953}" type="presParOf" srcId="{96876921-77F4-4E08-9148-E99125692808}" destId="{9441C830-A66B-4AFB-9252-8069549D4F0A}" srcOrd="1" destOrd="0" presId="urn:microsoft.com/office/officeart/2009/3/layout/HorizontalOrganizationChart"/>
    <dgm:cxn modelId="{32DA6D27-71D3-324A-AEB0-0B3C92BC66EB}" type="presParOf" srcId="{9441C830-A66B-4AFB-9252-8069549D4F0A}" destId="{FEAC7974-4462-4948-9F19-4D53C38CC88A}" srcOrd="0" destOrd="0" presId="urn:microsoft.com/office/officeart/2009/3/layout/HorizontalOrganizationChart"/>
    <dgm:cxn modelId="{6AE496D1-9553-774F-BED8-611F6686044C}" type="presParOf" srcId="{FEAC7974-4462-4948-9F19-4D53C38CC88A}" destId="{22C8BBC7-02FA-4EF0-899A-834C1FEE39E3}" srcOrd="0" destOrd="0" presId="urn:microsoft.com/office/officeart/2009/3/layout/HorizontalOrganizationChart"/>
    <dgm:cxn modelId="{5BC4D3D3-721B-514E-B75A-9D8307A4AFF9}" type="presParOf" srcId="{FEAC7974-4462-4948-9F19-4D53C38CC88A}" destId="{CBD704CC-8D6F-4C39-AFA6-3825EE74A965}" srcOrd="1" destOrd="0" presId="urn:microsoft.com/office/officeart/2009/3/layout/HorizontalOrganizationChart"/>
    <dgm:cxn modelId="{B3D49AF8-19B7-BD47-AEA8-F7556DA27E7E}" type="presParOf" srcId="{9441C830-A66B-4AFB-9252-8069549D4F0A}" destId="{C4FE27A9-6818-468D-8F72-5DEAE64958BC}" srcOrd="1" destOrd="0" presId="urn:microsoft.com/office/officeart/2009/3/layout/HorizontalOrganizationChart"/>
    <dgm:cxn modelId="{882D4D03-A8DE-8C4E-A6C3-7153F1AC1CEE}" type="presParOf" srcId="{C4FE27A9-6818-468D-8F72-5DEAE64958BC}" destId="{B581CAE0-44BF-AC40-9BEB-CD407D2DBD46}" srcOrd="0" destOrd="0" presId="urn:microsoft.com/office/officeart/2009/3/layout/HorizontalOrganizationChart"/>
    <dgm:cxn modelId="{E80CF419-A865-A542-8674-CD55F74527DA}" type="presParOf" srcId="{C4FE27A9-6818-468D-8F72-5DEAE64958BC}" destId="{D25D26FF-B7A9-E34B-BDE4-A8C4C90EAF45}" srcOrd="1" destOrd="0" presId="urn:microsoft.com/office/officeart/2009/3/layout/HorizontalOrganizationChart"/>
    <dgm:cxn modelId="{5056041B-5CB3-6941-B18C-0CB834993F1F}" type="presParOf" srcId="{D25D26FF-B7A9-E34B-BDE4-A8C4C90EAF45}" destId="{4598AA97-C01E-EC46-AFB0-EDC0A35F6360}" srcOrd="0" destOrd="0" presId="urn:microsoft.com/office/officeart/2009/3/layout/HorizontalOrganizationChart"/>
    <dgm:cxn modelId="{AEEC262A-973D-984F-B29E-EE23BE8E4CB9}" type="presParOf" srcId="{4598AA97-C01E-EC46-AFB0-EDC0A35F6360}" destId="{222F4CD8-203C-D842-9D27-B68E7FACA870}" srcOrd="0" destOrd="0" presId="urn:microsoft.com/office/officeart/2009/3/layout/HorizontalOrganizationChart"/>
    <dgm:cxn modelId="{F5F9E9A5-1100-E24C-80FF-968BB82A9D3A}" type="presParOf" srcId="{4598AA97-C01E-EC46-AFB0-EDC0A35F6360}" destId="{7DF3206C-DA35-6D43-8D38-EED4F5C56F81}" srcOrd="1" destOrd="0" presId="urn:microsoft.com/office/officeart/2009/3/layout/HorizontalOrganizationChart"/>
    <dgm:cxn modelId="{9A442D5D-1C59-8D46-BBA0-5417609CB04A}" type="presParOf" srcId="{D25D26FF-B7A9-E34B-BDE4-A8C4C90EAF45}" destId="{8660E0E7-FEA4-2F49-8890-5D2039CC8630}" srcOrd="1" destOrd="0" presId="urn:microsoft.com/office/officeart/2009/3/layout/HorizontalOrganizationChart"/>
    <dgm:cxn modelId="{10849867-F8DA-3342-9198-C68FD66BF4DB}" type="presParOf" srcId="{D25D26FF-B7A9-E34B-BDE4-A8C4C90EAF45}" destId="{4AF7C204-E558-5641-89D6-D6B5F9B3ACD5}" srcOrd="2" destOrd="0" presId="urn:microsoft.com/office/officeart/2009/3/layout/HorizontalOrganizationChart"/>
    <dgm:cxn modelId="{73671293-F587-0E4F-A94F-85CEBF42599C}" type="presParOf" srcId="{C4FE27A9-6818-468D-8F72-5DEAE64958BC}" destId="{A3A8AF80-A25F-F741-A36D-16F9A160FFB0}" srcOrd="2" destOrd="0" presId="urn:microsoft.com/office/officeart/2009/3/layout/HorizontalOrganizationChart"/>
    <dgm:cxn modelId="{2A1ADA59-7AE1-C548-B782-E090FF22FDC7}" type="presParOf" srcId="{C4FE27A9-6818-468D-8F72-5DEAE64958BC}" destId="{9C0A0C7F-BE2E-6140-B114-891943F5D3D0}" srcOrd="3" destOrd="0" presId="urn:microsoft.com/office/officeart/2009/3/layout/HorizontalOrganizationChart"/>
    <dgm:cxn modelId="{BA500920-B7B7-744A-85E8-23CE23447878}" type="presParOf" srcId="{9C0A0C7F-BE2E-6140-B114-891943F5D3D0}" destId="{8E0CA44F-AB7E-8B49-950A-A42AAE4EF860}" srcOrd="0" destOrd="0" presId="urn:microsoft.com/office/officeart/2009/3/layout/HorizontalOrganizationChart"/>
    <dgm:cxn modelId="{DD9FE9B5-1B4F-BC4E-B0E8-D4D6D0AAC79C}" type="presParOf" srcId="{8E0CA44F-AB7E-8B49-950A-A42AAE4EF860}" destId="{A2ABA4E4-E3CF-3C4B-BA74-A842332CEEC0}" srcOrd="0" destOrd="0" presId="urn:microsoft.com/office/officeart/2009/3/layout/HorizontalOrganizationChart"/>
    <dgm:cxn modelId="{6E80F176-8C81-AC45-B781-B783B844823D}" type="presParOf" srcId="{8E0CA44F-AB7E-8B49-950A-A42AAE4EF860}" destId="{8C324863-63EC-AF4E-8346-58D4C6A23CFD}" srcOrd="1" destOrd="0" presId="urn:microsoft.com/office/officeart/2009/3/layout/HorizontalOrganizationChart"/>
    <dgm:cxn modelId="{9067F6A8-BCE1-5D45-BCBC-F5FF4453C189}" type="presParOf" srcId="{9C0A0C7F-BE2E-6140-B114-891943F5D3D0}" destId="{9D61413F-2596-B846-9540-801130A5B09D}" srcOrd="1" destOrd="0" presId="urn:microsoft.com/office/officeart/2009/3/layout/HorizontalOrganizationChart"/>
    <dgm:cxn modelId="{6BDFA27C-3347-D04F-A17C-27B6A9630FE6}" type="presParOf" srcId="{9C0A0C7F-BE2E-6140-B114-891943F5D3D0}" destId="{0665F6D1-04BD-9F48-BC37-CCBAFEE3B49D}" srcOrd="2" destOrd="0" presId="urn:microsoft.com/office/officeart/2009/3/layout/HorizontalOrganizationChart"/>
    <dgm:cxn modelId="{E7024EC0-634D-9644-AA63-77CF8263404B}" type="presParOf" srcId="{C4FE27A9-6818-468D-8F72-5DEAE64958BC}" destId="{30AC6951-5983-0045-9FF4-AFFF0BF6642D}" srcOrd="4" destOrd="0" presId="urn:microsoft.com/office/officeart/2009/3/layout/HorizontalOrganizationChart"/>
    <dgm:cxn modelId="{816134F0-8FC0-8148-8590-FF0AC56B5796}" type="presParOf" srcId="{C4FE27A9-6818-468D-8F72-5DEAE64958BC}" destId="{131A3A21-9E61-1641-A8CC-BF1920381CD3}" srcOrd="5" destOrd="0" presId="urn:microsoft.com/office/officeart/2009/3/layout/HorizontalOrganizationChart"/>
    <dgm:cxn modelId="{72E3DB98-1682-B249-9D41-D603A0839804}" type="presParOf" srcId="{131A3A21-9E61-1641-A8CC-BF1920381CD3}" destId="{C9989C58-79D5-9B48-B21F-4927DFA62C44}" srcOrd="0" destOrd="0" presId="urn:microsoft.com/office/officeart/2009/3/layout/HorizontalOrganizationChart"/>
    <dgm:cxn modelId="{C860A0B3-0864-D342-A855-E7915D6C9789}" type="presParOf" srcId="{C9989C58-79D5-9B48-B21F-4927DFA62C44}" destId="{E61F312A-A3BD-AB44-9513-B2CB0200A044}" srcOrd="0" destOrd="0" presId="urn:microsoft.com/office/officeart/2009/3/layout/HorizontalOrganizationChart"/>
    <dgm:cxn modelId="{6A0EA2A5-0EBA-8B42-A506-AD5C7F55FF26}" type="presParOf" srcId="{C9989C58-79D5-9B48-B21F-4927DFA62C44}" destId="{F026C2EE-24C9-2148-AC43-CCC7A60378BA}" srcOrd="1" destOrd="0" presId="urn:microsoft.com/office/officeart/2009/3/layout/HorizontalOrganizationChart"/>
    <dgm:cxn modelId="{4D83736F-1457-1E4F-BA32-A5A21DF7FAAF}" type="presParOf" srcId="{131A3A21-9E61-1641-A8CC-BF1920381CD3}" destId="{7216AADB-4CCC-5F46-8AFB-17F44D3446BA}" srcOrd="1" destOrd="0" presId="urn:microsoft.com/office/officeart/2009/3/layout/HorizontalOrganizationChart"/>
    <dgm:cxn modelId="{5970AB57-F639-564A-B989-F2ADB7B17B85}" type="presParOf" srcId="{131A3A21-9E61-1641-A8CC-BF1920381CD3}" destId="{0799E9A2-1375-1C4B-B6E9-05CC1B56EFC6}" srcOrd="2" destOrd="0" presId="urn:microsoft.com/office/officeart/2009/3/layout/HorizontalOrganizationChart"/>
    <dgm:cxn modelId="{D721F632-CC33-1945-9107-984F7CD8A207}" type="presParOf" srcId="{9441C830-A66B-4AFB-9252-8069549D4F0A}" destId="{B9E24DCA-DEF6-41DD-8228-40542DF88903}" srcOrd="2" destOrd="0" presId="urn:microsoft.com/office/officeart/2009/3/layout/HorizontalOrganizationChart"/>
    <dgm:cxn modelId="{9B033D45-D4FE-9144-AD82-4606FAD0B599}" type="presParOf" srcId="{96876921-77F4-4E08-9148-E99125692808}" destId="{72A5A8A1-C34D-4CC9-B014-4EDC4C60B5CB}" srcOrd="2" destOrd="0" presId="urn:microsoft.com/office/officeart/2009/3/layout/HorizontalOrganizationChart"/>
    <dgm:cxn modelId="{ED028357-9820-F145-BE2C-7E5B443D2469}" type="presParOf" srcId="{96876921-77F4-4E08-9148-E99125692808}" destId="{99464D45-2B22-432F-8F6C-3394CEC310A7}" srcOrd="3" destOrd="0" presId="urn:microsoft.com/office/officeart/2009/3/layout/HorizontalOrganizationChart"/>
    <dgm:cxn modelId="{3F88F886-8780-C345-BE1E-7F7D8AADC465}" type="presParOf" srcId="{99464D45-2B22-432F-8F6C-3394CEC310A7}" destId="{7EEFA05D-0146-474D-BB41-35A44BBAC0EB}" srcOrd="0" destOrd="0" presId="urn:microsoft.com/office/officeart/2009/3/layout/HorizontalOrganizationChart"/>
    <dgm:cxn modelId="{CDD675D0-405A-BC40-9F6F-3F4F15F31086}" type="presParOf" srcId="{7EEFA05D-0146-474D-BB41-35A44BBAC0EB}" destId="{86A07B8D-FF15-4EFF-8681-05A46BF1E797}" srcOrd="0" destOrd="0" presId="urn:microsoft.com/office/officeart/2009/3/layout/HorizontalOrganizationChart"/>
    <dgm:cxn modelId="{2FF2DC01-9448-5645-9DA7-807866D48A30}" type="presParOf" srcId="{7EEFA05D-0146-474D-BB41-35A44BBAC0EB}" destId="{A4529214-DB2D-4B21-8831-F60F2A376559}" srcOrd="1" destOrd="0" presId="urn:microsoft.com/office/officeart/2009/3/layout/HorizontalOrganizationChart"/>
    <dgm:cxn modelId="{40E1D8FC-DFA0-F54E-951E-9B781B7069C3}" type="presParOf" srcId="{99464D45-2B22-432F-8F6C-3394CEC310A7}" destId="{4C9D6515-EA4F-4DBF-A8FE-0711C70136B1}" srcOrd="1" destOrd="0" presId="urn:microsoft.com/office/officeart/2009/3/layout/HorizontalOrganizationChart"/>
    <dgm:cxn modelId="{64D75A77-F75A-6F42-81C0-14F8F4082ACA}" type="presParOf" srcId="{99464D45-2B22-432F-8F6C-3394CEC310A7}" destId="{686779DB-34D3-4F60-84B6-A35826FF3C2A}" srcOrd="2" destOrd="0" presId="urn:microsoft.com/office/officeart/2009/3/layout/HorizontalOrganizationChart"/>
    <dgm:cxn modelId="{B807B232-1017-4C47-8F6A-E2FD398FFC74}" type="presParOf" srcId="{96876921-77F4-4E08-9148-E99125692808}" destId="{B94BF64B-9716-424E-A851-42E8E7B2B9A7}" srcOrd="4" destOrd="0" presId="urn:microsoft.com/office/officeart/2009/3/layout/HorizontalOrganizationChart"/>
    <dgm:cxn modelId="{DA78E6C2-AC8C-F242-A12E-0D4ED69EB7F7}" type="presParOf" srcId="{96876921-77F4-4E08-9148-E99125692808}" destId="{31E814C1-FFDD-BA48-BF9D-F3C8FF892503}" srcOrd="5" destOrd="0" presId="urn:microsoft.com/office/officeart/2009/3/layout/HorizontalOrganizationChart"/>
    <dgm:cxn modelId="{A08DEC66-4E60-354C-84BE-42F30002E901}" type="presParOf" srcId="{31E814C1-FFDD-BA48-BF9D-F3C8FF892503}" destId="{1780440E-D92A-B040-A710-F8D875101E05}" srcOrd="0" destOrd="0" presId="urn:microsoft.com/office/officeart/2009/3/layout/HorizontalOrganizationChart"/>
    <dgm:cxn modelId="{C875883A-8CD2-4647-8FE7-8DE351B0E17B}" type="presParOf" srcId="{1780440E-D92A-B040-A710-F8D875101E05}" destId="{A73C4A40-2D47-BF42-9EF8-B3BEE9451F45}" srcOrd="0" destOrd="0" presId="urn:microsoft.com/office/officeart/2009/3/layout/HorizontalOrganizationChart"/>
    <dgm:cxn modelId="{8F10B602-0EB0-CE4D-87BC-3D18E15202B4}" type="presParOf" srcId="{1780440E-D92A-B040-A710-F8D875101E05}" destId="{BCDD8BD9-F9D2-4C44-AB56-5005F5FB7B08}" srcOrd="1" destOrd="0" presId="urn:microsoft.com/office/officeart/2009/3/layout/HorizontalOrganizationChart"/>
    <dgm:cxn modelId="{A25D4A83-8A53-B840-88A2-AF4B85B9B365}" type="presParOf" srcId="{31E814C1-FFDD-BA48-BF9D-F3C8FF892503}" destId="{B22D4294-1D49-E046-9CF9-7B480D0762E6}" srcOrd="1" destOrd="0" presId="urn:microsoft.com/office/officeart/2009/3/layout/HorizontalOrganizationChart"/>
    <dgm:cxn modelId="{4DEE7B13-E436-D44F-B972-461F755189E9}" type="presParOf" srcId="{B22D4294-1D49-E046-9CF9-7B480D0762E6}" destId="{47C596C0-C5E2-3B4E-87C7-A6C1D15EB921}" srcOrd="0" destOrd="0" presId="urn:microsoft.com/office/officeart/2009/3/layout/HorizontalOrganizationChart"/>
    <dgm:cxn modelId="{58C594F2-4F22-354A-8BA9-40D499FF4BAA}" type="presParOf" srcId="{B22D4294-1D49-E046-9CF9-7B480D0762E6}" destId="{A31B13B3-5ECB-9744-8717-526DE3778E5C}" srcOrd="1" destOrd="0" presId="urn:microsoft.com/office/officeart/2009/3/layout/HorizontalOrganizationChart"/>
    <dgm:cxn modelId="{2BD5B03E-AF32-3A4F-9A26-E56BF752305C}" type="presParOf" srcId="{A31B13B3-5ECB-9744-8717-526DE3778E5C}" destId="{2610117A-B006-8244-9611-111A0873D22C}" srcOrd="0" destOrd="0" presId="urn:microsoft.com/office/officeart/2009/3/layout/HorizontalOrganizationChart"/>
    <dgm:cxn modelId="{2A440515-00D2-8440-BBF6-E63A9343831A}" type="presParOf" srcId="{2610117A-B006-8244-9611-111A0873D22C}" destId="{991AB451-6D48-794C-ADE5-A46D7863734E}" srcOrd="0" destOrd="0" presId="urn:microsoft.com/office/officeart/2009/3/layout/HorizontalOrganizationChart"/>
    <dgm:cxn modelId="{C4C4AC39-251C-9747-A26F-8FD590387A34}" type="presParOf" srcId="{2610117A-B006-8244-9611-111A0873D22C}" destId="{B23B5346-7371-0A49-97AA-F484275CD6AD}" srcOrd="1" destOrd="0" presId="urn:microsoft.com/office/officeart/2009/3/layout/HorizontalOrganizationChart"/>
    <dgm:cxn modelId="{1571271A-FC0E-F345-A7EB-721574432FD9}" type="presParOf" srcId="{A31B13B3-5ECB-9744-8717-526DE3778E5C}" destId="{8D26EB5C-7644-094D-A074-63581E58F777}" srcOrd="1" destOrd="0" presId="urn:microsoft.com/office/officeart/2009/3/layout/HorizontalOrganizationChart"/>
    <dgm:cxn modelId="{FA6624EF-D18E-FB4B-8F4E-02B7B37BE4C3}" type="presParOf" srcId="{A31B13B3-5ECB-9744-8717-526DE3778E5C}" destId="{95C25099-8AD5-3444-986E-7E0C9B3DD93D}" srcOrd="2" destOrd="0" presId="urn:microsoft.com/office/officeart/2009/3/layout/HorizontalOrganizationChart"/>
    <dgm:cxn modelId="{B7AC56FC-4885-7A4C-8620-288E589D9A8A}" type="presParOf" srcId="{B22D4294-1D49-E046-9CF9-7B480D0762E6}" destId="{2053E852-777A-154E-9F73-034B26D7CCF4}" srcOrd="2" destOrd="0" presId="urn:microsoft.com/office/officeart/2009/3/layout/HorizontalOrganizationChart"/>
    <dgm:cxn modelId="{1DF68851-6C7E-914D-84F6-B4270630006A}" type="presParOf" srcId="{B22D4294-1D49-E046-9CF9-7B480D0762E6}" destId="{5DD4CF33-6CF6-6741-BC32-5E4F02A43525}" srcOrd="3" destOrd="0" presId="urn:microsoft.com/office/officeart/2009/3/layout/HorizontalOrganizationChart"/>
    <dgm:cxn modelId="{650ECFE0-DA66-324F-8BEF-41628C47B365}" type="presParOf" srcId="{5DD4CF33-6CF6-6741-BC32-5E4F02A43525}" destId="{F02F35D4-E86A-E04E-B4F4-79471453EA92}" srcOrd="0" destOrd="0" presId="urn:microsoft.com/office/officeart/2009/3/layout/HorizontalOrganizationChart"/>
    <dgm:cxn modelId="{619E9759-0771-6846-B9AA-E24D2DE7237F}" type="presParOf" srcId="{F02F35D4-E86A-E04E-B4F4-79471453EA92}" destId="{ADD89AF0-147E-0C4E-A317-FD07F1E2B047}" srcOrd="0" destOrd="0" presId="urn:microsoft.com/office/officeart/2009/3/layout/HorizontalOrganizationChart"/>
    <dgm:cxn modelId="{46F5B214-76A7-754F-A922-FB0EC51013FA}" type="presParOf" srcId="{F02F35D4-E86A-E04E-B4F4-79471453EA92}" destId="{82041771-5AF5-0C40-99D2-13E6A4EB5FCB}" srcOrd="1" destOrd="0" presId="urn:microsoft.com/office/officeart/2009/3/layout/HorizontalOrganizationChart"/>
    <dgm:cxn modelId="{CB93B5BA-62C4-3544-ADEC-BA8714A20358}" type="presParOf" srcId="{5DD4CF33-6CF6-6741-BC32-5E4F02A43525}" destId="{7A718953-E00D-EE47-8B1E-5D5D3B512C98}" srcOrd="1" destOrd="0" presId="urn:microsoft.com/office/officeart/2009/3/layout/HorizontalOrganizationChart"/>
    <dgm:cxn modelId="{228169E0-7E73-2A49-90A0-CEAABAE60B73}" type="presParOf" srcId="{5DD4CF33-6CF6-6741-BC32-5E4F02A43525}" destId="{8CCD4E45-F32A-0E46-A071-478A567AAF44}" srcOrd="2" destOrd="0" presId="urn:microsoft.com/office/officeart/2009/3/layout/HorizontalOrganizationChart"/>
    <dgm:cxn modelId="{6DECC6DC-337E-9143-803C-FC05516BB425}" type="presParOf" srcId="{B22D4294-1D49-E046-9CF9-7B480D0762E6}" destId="{8C894778-FF52-324E-BE97-844536751FD3}" srcOrd="4" destOrd="0" presId="urn:microsoft.com/office/officeart/2009/3/layout/HorizontalOrganizationChart"/>
    <dgm:cxn modelId="{DC226406-2F96-1842-89A4-A3C66913D7DE}" type="presParOf" srcId="{B22D4294-1D49-E046-9CF9-7B480D0762E6}" destId="{2917C81F-F51B-EF40-937B-129F96F4B5A5}" srcOrd="5" destOrd="0" presId="urn:microsoft.com/office/officeart/2009/3/layout/HorizontalOrganizationChart"/>
    <dgm:cxn modelId="{10AEEA79-F9DB-3F47-AA69-A841473F2511}" type="presParOf" srcId="{2917C81F-F51B-EF40-937B-129F96F4B5A5}" destId="{239B9C6E-1302-1546-B48A-ADC7E2EE16F5}" srcOrd="0" destOrd="0" presId="urn:microsoft.com/office/officeart/2009/3/layout/HorizontalOrganizationChart"/>
    <dgm:cxn modelId="{0B46B71D-EA1A-4943-A085-B275CDFABADE}" type="presParOf" srcId="{239B9C6E-1302-1546-B48A-ADC7E2EE16F5}" destId="{3D247ECB-83E9-F242-A176-0A1F575C3F95}" srcOrd="0" destOrd="0" presId="urn:microsoft.com/office/officeart/2009/3/layout/HorizontalOrganizationChart"/>
    <dgm:cxn modelId="{7915E715-E0BE-E14A-BC14-D8A8107340E0}" type="presParOf" srcId="{239B9C6E-1302-1546-B48A-ADC7E2EE16F5}" destId="{D38F7787-08B6-944B-A8BC-FA6EB945624F}" srcOrd="1" destOrd="0" presId="urn:microsoft.com/office/officeart/2009/3/layout/HorizontalOrganizationChart"/>
    <dgm:cxn modelId="{5DEAD560-0E92-6646-85C6-BF0B2F96306A}" type="presParOf" srcId="{2917C81F-F51B-EF40-937B-129F96F4B5A5}" destId="{157E79D6-019E-4849-8795-C0576240FA8E}" srcOrd="1" destOrd="0" presId="urn:microsoft.com/office/officeart/2009/3/layout/HorizontalOrganizationChart"/>
    <dgm:cxn modelId="{D17CD864-9B9D-2D43-BE27-109214739782}" type="presParOf" srcId="{2917C81F-F51B-EF40-937B-129F96F4B5A5}" destId="{680086E4-F5E9-DA4B-A957-A34C8F6D7F7A}" srcOrd="2" destOrd="0" presId="urn:microsoft.com/office/officeart/2009/3/layout/HorizontalOrganizationChart"/>
    <dgm:cxn modelId="{0B2CD2B1-7593-C24A-B351-6F92CF9E9582}" type="presParOf" srcId="{B22D4294-1D49-E046-9CF9-7B480D0762E6}" destId="{80B6BB98-914A-A541-96F8-77FAE9572AAB}" srcOrd="6" destOrd="0" presId="urn:microsoft.com/office/officeart/2009/3/layout/HorizontalOrganizationChart"/>
    <dgm:cxn modelId="{B8873411-3A89-7347-A4E5-53D4CB1BE9A7}" type="presParOf" srcId="{B22D4294-1D49-E046-9CF9-7B480D0762E6}" destId="{127A79F2-EF9D-9F40-8B85-2D8A2991A701}" srcOrd="7" destOrd="0" presId="urn:microsoft.com/office/officeart/2009/3/layout/HorizontalOrganizationChart"/>
    <dgm:cxn modelId="{AADC5779-E71C-EB49-96B1-1521DB2A987B}" type="presParOf" srcId="{127A79F2-EF9D-9F40-8B85-2D8A2991A701}" destId="{99A07BD0-A8A1-1741-9BD0-3D28597F7E49}" srcOrd="0" destOrd="0" presId="urn:microsoft.com/office/officeart/2009/3/layout/HorizontalOrganizationChart"/>
    <dgm:cxn modelId="{07D0B580-452C-DE49-AA51-F9913E4451DB}" type="presParOf" srcId="{99A07BD0-A8A1-1741-9BD0-3D28597F7E49}" destId="{F09774EF-5DE0-374B-AE1E-DF059D15C3A7}" srcOrd="0" destOrd="0" presId="urn:microsoft.com/office/officeart/2009/3/layout/HorizontalOrganizationChart"/>
    <dgm:cxn modelId="{1F5DE41B-3470-3946-9A10-31411F27ADB5}" type="presParOf" srcId="{99A07BD0-A8A1-1741-9BD0-3D28597F7E49}" destId="{4BD069AA-FFE1-9D4D-B9F8-B898DDF3CE04}" srcOrd="1" destOrd="0" presId="urn:microsoft.com/office/officeart/2009/3/layout/HorizontalOrganizationChart"/>
    <dgm:cxn modelId="{326EEE35-AB8E-6946-B056-E65956395788}" type="presParOf" srcId="{127A79F2-EF9D-9F40-8B85-2D8A2991A701}" destId="{ACC5DAA3-3CCE-4D41-A4C5-1A3872F93B1A}" srcOrd="1" destOrd="0" presId="urn:microsoft.com/office/officeart/2009/3/layout/HorizontalOrganizationChart"/>
    <dgm:cxn modelId="{B8356CA9-4779-C94E-B616-D19E996C056C}" type="presParOf" srcId="{127A79F2-EF9D-9F40-8B85-2D8A2991A701}" destId="{1557A526-2E4F-7F4C-B5E2-46FB70469B74}" srcOrd="2" destOrd="0" presId="urn:microsoft.com/office/officeart/2009/3/layout/HorizontalOrganizationChart"/>
    <dgm:cxn modelId="{7A421626-9C98-3E47-A790-392C30F67947}" type="presParOf" srcId="{B22D4294-1D49-E046-9CF9-7B480D0762E6}" destId="{32B6A9C6-B10B-9648-864E-513B57035D5C}" srcOrd="8" destOrd="0" presId="urn:microsoft.com/office/officeart/2009/3/layout/HorizontalOrganizationChart"/>
    <dgm:cxn modelId="{35301FD5-B204-9642-8983-2EE79A79CCC2}" type="presParOf" srcId="{B22D4294-1D49-E046-9CF9-7B480D0762E6}" destId="{0A4DB66F-C078-DB4A-9A6B-4425A8A76E62}" srcOrd="9" destOrd="0" presId="urn:microsoft.com/office/officeart/2009/3/layout/HorizontalOrganizationChart"/>
    <dgm:cxn modelId="{2ED1FCD2-F672-2943-A707-6B8B61303884}" type="presParOf" srcId="{0A4DB66F-C078-DB4A-9A6B-4425A8A76E62}" destId="{3757CCB9-6B57-9447-A132-63CFCCB57F50}" srcOrd="0" destOrd="0" presId="urn:microsoft.com/office/officeart/2009/3/layout/HorizontalOrganizationChart"/>
    <dgm:cxn modelId="{35B77A4D-D230-F14F-B578-D7DE72EB7DFA}" type="presParOf" srcId="{3757CCB9-6B57-9447-A132-63CFCCB57F50}" destId="{B04899C9-0755-AB4C-889F-1E2450193796}" srcOrd="0" destOrd="0" presId="urn:microsoft.com/office/officeart/2009/3/layout/HorizontalOrganizationChart"/>
    <dgm:cxn modelId="{7D87593A-F1FD-A34C-9413-96E0DBE2A28E}" type="presParOf" srcId="{3757CCB9-6B57-9447-A132-63CFCCB57F50}" destId="{B5979961-7927-A845-87FE-1AC16D1F744A}" srcOrd="1" destOrd="0" presId="urn:microsoft.com/office/officeart/2009/3/layout/HorizontalOrganizationChart"/>
    <dgm:cxn modelId="{F99BDFF8-8416-8D40-BB95-4A53192999EF}" type="presParOf" srcId="{0A4DB66F-C078-DB4A-9A6B-4425A8A76E62}" destId="{3ECB56E1-0335-8747-8251-40580F5475D5}" srcOrd="1" destOrd="0" presId="urn:microsoft.com/office/officeart/2009/3/layout/HorizontalOrganizationChart"/>
    <dgm:cxn modelId="{17887EA7-8F57-3540-9FC5-A5CC4A8CFA54}" type="presParOf" srcId="{0A4DB66F-C078-DB4A-9A6B-4425A8A76E62}" destId="{1D1C6B2C-876C-4842-9A6D-C41F72EACD66}" srcOrd="2" destOrd="0" presId="urn:microsoft.com/office/officeart/2009/3/layout/HorizontalOrganizationChart"/>
    <dgm:cxn modelId="{84915F34-804A-804E-BDE2-D60E8B80DDE6}" type="presParOf" srcId="{B22D4294-1D49-E046-9CF9-7B480D0762E6}" destId="{AC7BFF90-CF5F-CB43-965E-AB7C893E7C97}" srcOrd="10" destOrd="0" presId="urn:microsoft.com/office/officeart/2009/3/layout/HorizontalOrganizationChart"/>
    <dgm:cxn modelId="{D9C80386-20F7-3846-B356-D9BC82F0EC06}" type="presParOf" srcId="{B22D4294-1D49-E046-9CF9-7B480D0762E6}" destId="{3E4677DF-EB22-5642-B864-95DD2AD231BA}" srcOrd="11" destOrd="0" presId="urn:microsoft.com/office/officeart/2009/3/layout/HorizontalOrganizationChart"/>
    <dgm:cxn modelId="{E0735568-ED97-284B-810E-75AA635AE8E0}" type="presParOf" srcId="{3E4677DF-EB22-5642-B864-95DD2AD231BA}" destId="{3D8C0DA5-1475-F544-B39A-3557795B9BE9}" srcOrd="0" destOrd="0" presId="urn:microsoft.com/office/officeart/2009/3/layout/HorizontalOrganizationChart"/>
    <dgm:cxn modelId="{E7B569A5-09D4-E74B-ACD7-2E0DEFAC5CBE}" type="presParOf" srcId="{3D8C0DA5-1475-F544-B39A-3557795B9BE9}" destId="{A367F6B8-D3DB-2A4F-9B5D-58D493806CA9}" srcOrd="0" destOrd="0" presId="urn:microsoft.com/office/officeart/2009/3/layout/HorizontalOrganizationChart"/>
    <dgm:cxn modelId="{0FF0B905-59E3-6D45-A9C5-E011DD015253}" type="presParOf" srcId="{3D8C0DA5-1475-F544-B39A-3557795B9BE9}" destId="{FAC42162-2A2D-914C-A968-ECE12E024D56}" srcOrd="1" destOrd="0" presId="urn:microsoft.com/office/officeart/2009/3/layout/HorizontalOrganizationChart"/>
    <dgm:cxn modelId="{AAD3D827-2F5E-A148-9093-D035AEA6848C}" type="presParOf" srcId="{3E4677DF-EB22-5642-B864-95DD2AD231BA}" destId="{8EE29FC9-09A5-1F41-BB4A-4F66FEC0DDAD}" srcOrd="1" destOrd="0" presId="urn:microsoft.com/office/officeart/2009/3/layout/HorizontalOrganizationChart"/>
    <dgm:cxn modelId="{187333ED-70C0-844F-A651-02AA67AAD07A}" type="presParOf" srcId="{3E4677DF-EB22-5642-B864-95DD2AD231BA}" destId="{36090C63-51C8-A24B-A38A-9C3B56DB63F5}" srcOrd="2" destOrd="0" presId="urn:microsoft.com/office/officeart/2009/3/layout/HorizontalOrganizationChart"/>
    <dgm:cxn modelId="{F6075DC4-3B97-7A4C-AE43-70C2CB4AD416}" type="presParOf" srcId="{31E814C1-FFDD-BA48-BF9D-F3C8FF892503}" destId="{E1D0C206-488D-6348-BEA7-1FE8B1679EF7}" srcOrd="2" destOrd="0" presId="urn:microsoft.com/office/officeart/2009/3/layout/HorizontalOrganizationChart"/>
    <dgm:cxn modelId="{8E67C255-9518-BE49-B02D-6B124F6D3F6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286BCD3C-312C-7F4D-BF47-CAF84DFA9D18}" type="presOf" srcId="{87585F0D-6A81-F747-99EB-D14B33EBB618}" destId="{BCDD8BD9-F9D2-4C44-AB56-5005F5FB7B08}" srcOrd="1" destOrd="0" presId="urn:microsoft.com/office/officeart/2009/3/layout/HorizontalOrganizationChart"/>
    <dgm:cxn modelId="{043A5D54-3CC2-464E-90E2-B198BBEA693A}" type="presOf" srcId="{E2369F6E-DA59-4F6E-BD69-6CAA013A82BE}" destId="{CD82D2C2-9EF5-4CA0-9CEE-9265A38A1F4A}" srcOrd="0" destOrd="0" presId="urn:microsoft.com/office/officeart/2009/3/layout/HorizontalOrganizationChart"/>
    <dgm:cxn modelId="{988A4E95-244E-894F-9E47-427482DE6A19}" type="presOf" srcId="{9AC2E227-803C-4016-BF2C-9291B6CAA290}" destId="{9CD41DA5-A8A9-4189-B933-DCF665F7DF2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B43CB5AF-FDC5-4C40-A746-D25AEE1CA593}" type="presOf" srcId="{18A5DCF8-381A-9740-A1DC-D1A5033A3647}" destId="{B94BF64B-9716-424E-A851-42E8E7B2B9A7}" srcOrd="0" destOrd="0" presId="urn:microsoft.com/office/officeart/2009/3/layout/HorizontalOrganizationChart"/>
    <dgm:cxn modelId="{CE1DBDB8-D60B-6145-A69F-2E3C2F0D5EEF}" type="presOf" srcId="{87585F0D-6A81-F747-99EB-D14B33EBB618}" destId="{A73C4A40-2D47-BF42-9EF8-B3BEE9451F45}"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E3633AD7-5191-8A42-AC73-87CFC5994923}" type="presOf" srcId="{3FA44A42-E0AE-412C-8071-9A37D30DD567}" destId="{CBD704CC-8D6F-4C39-AFA6-3825EE74A965}" srcOrd="1" destOrd="0" presId="urn:microsoft.com/office/officeart/2009/3/layout/HorizontalOrganizationChart"/>
    <dgm:cxn modelId="{587325E5-D659-5E4D-B9AE-5AF6C2F3EEF1}" type="presOf" srcId="{9AC2E227-803C-4016-BF2C-9291B6CAA290}" destId="{2A2AFDF2-2568-44F8-842C-3BFD70D9F2B1}" srcOrd="0" destOrd="0" presId="urn:microsoft.com/office/officeart/2009/3/layout/HorizontalOrganizationChart"/>
    <dgm:cxn modelId="{B44F8EFD-187D-B742-AB8B-69CF70BFAD85}" type="presOf" srcId="{3FA44A42-E0AE-412C-8071-9A37D30DD567}" destId="{22C8BBC7-02FA-4EF0-899A-834C1FEE39E3}" srcOrd="0" destOrd="0" presId="urn:microsoft.com/office/officeart/2009/3/layout/HorizontalOrganizationChart"/>
    <dgm:cxn modelId="{889E9CFF-7E74-B547-A812-BB2E05F250EB}" type="presOf" srcId="{F05BBA42-D7AF-4BA0-8C3F-85B1FE28E48F}" destId="{18DB143D-9E27-4E02-AFA5-F665953CBC10}" srcOrd="0" destOrd="0" presId="urn:microsoft.com/office/officeart/2009/3/layout/HorizontalOrganizationChart"/>
    <dgm:cxn modelId="{D1B327C7-C068-A340-A52B-C50253BB5569}" type="presParOf" srcId="{18DB143D-9E27-4E02-AFA5-F665953CBC10}" destId="{07E01157-B979-4F6B-B892-75DB2A2B8B0F}" srcOrd="0" destOrd="0" presId="urn:microsoft.com/office/officeart/2009/3/layout/HorizontalOrganizationChart"/>
    <dgm:cxn modelId="{DCA53CFD-71E9-A449-8CBD-2A39557D09A3}" type="presParOf" srcId="{07E01157-B979-4F6B-B892-75DB2A2B8B0F}" destId="{F686C23F-604E-4653-B2CB-27DBB6BED631}" srcOrd="0" destOrd="0" presId="urn:microsoft.com/office/officeart/2009/3/layout/HorizontalOrganizationChart"/>
    <dgm:cxn modelId="{A33991E2-07FB-354B-A6B7-9EA63CE1D47E}" type="presParOf" srcId="{F686C23F-604E-4653-B2CB-27DBB6BED631}" destId="{2A2AFDF2-2568-44F8-842C-3BFD70D9F2B1}" srcOrd="0" destOrd="0" presId="urn:microsoft.com/office/officeart/2009/3/layout/HorizontalOrganizationChart"/>
    <dgm:cxn modelId="{D8E0CC53-90C0-234E-B5A0-7E81F0D36147}" type="presParOf" srcId="{F686C23F-604E-4653-B2CB-27DBB6BED631}" destId="{9CD41DA5-A8A9-4189-B933-DCF665F7DF2D}" srcOrd="1" destOrd="0" presId="urn:microsoft.com/office/officeart/2009/3/layout/HorizontalOrganizationChart"/>
    <dgm:cxn modelId="{CC36D3F5-D542-8F4D-B224-3C4E1AA2C47D}" type="presParOf" srcId="{07E01157-B979-4F6B-B892-75DB2A2B8B0F}" destId="{96876921-77F4-4E08-9148-E99125692808}" srcOrd="1" destOrd="0" presId="urn:microsoft.com/office/officeart/2009/3/layout/HorizontalOrganizationChart"/>
    <dgm:cxn modelId="{027C9B09-212A-4048-9857-6ECFB79B41E7}" type="presParOf" srcId="{96876921-77F4-4E08-9148-E99125692808}" destId="{CD82D2C2-9EF5-4CA0-9CEE-9265A38A1F4A}" srcOrd="0" destOrd="0" presId="urn:microsoft.com/office/officeart/2009/3/layout/HorizontalOrganizationChart"/>
    <dgm:cxn modelId="{D5088B70-F081-E448-9C26-0E534BC9C748}" type="presParOf" srcId="{96876921-77F4-4E08-9148-E99125692808}" destId="{9441C830-A66B-4AFB-9252-8069549D4F0A}" srcOrd="1" destOrd="0" presId="urn:microsoft.com/office/officeart/2009/3/layout/HorizontalOrganizationChart"/>
    <dgm:cxn modelId="{42B25302-429F-B34B-A242-C39C7A9877C4}" type="presParOf" srcId="{9441C830-A66B-4AFB-9252-8069549D4F0A}" destId="{FEAC7974-4462-4948-9F19-4D53C38CC88A}" srcOrd="0" destOrd="0" presId="urn:microsoft.com/office/officeart/2009/3/layout/HorizontalOrganizationChart"/>
    <dgm:cxn modelId="{CDC7FF74-46EB-8448-9ABC-2737115F4D04}" type="presParOf" srcId="{FEAC7974-4462-4948-9F19-4D53C38CC88A}" destId="{22C8BBC7-02FA-4EF0-899A-834C1FEE39E3}" srcOrd="0" destOrd="0" presId="urn:microsoft.com/office/officeart/2009/3/layout/HorizontalOrganizationChart"/>
    <dgm:cxn modelId="{3DBCBF41-1CD5-CA4B-A245-B70FA490D27E}" type="presParOf" srcId="{FEAC7974-4462-4948-9F19-4D53C38CC88A}" destId="{CBD704CC-8D6F-4C39-AFA6-3825EE74A965}" srcOrd="1" destOrd="0" presId="urn:microsoft.com/office/officeart/2009/3/layout/HorizontalOrganizationChart"/>
    <dgm:cxn modelId="{54A49C14-E4A9-7140-8F75-325EE6DABAF5}" type="presParOf" srcId="{9441C830-A66B-4AFB-9252-8069549D4F0A}" destId="{C4FE27A9-6818-468D-8F72-5DEAE64958BC}" srcOrd="1" destOrd="0" presId="urn:microsoft.com/office/officeart/2009/3/layout/HorizontalOrganizationChart"/>
    <dgm:cxn modelId="{E19F6EE4-A4AD-DB48-B099-CA13D64DE581}" type="presParOf" srcId="{9441C830-A66B-4AFB-9252-8069549D4F0A}" destId="{B9E24DCA-DEF6-41DD-8228-40542DF88903}" srcOrd="2" destOrd="0" presId="urn:microsoft.com/office/officeart/2009/3/layout/HorizontalOrganizationChart"/>
    <dgm:cxn modelId="{14E917D0-E3E7-534F-9E77-CDAFE86D73E6}" type="presParOf" srcId="{96876921-77F4-4E08-9148-E99125692808}" destId="{B94BF64B-9716-424E-A851-42E8E7B2B9A7}" srcOrd="2" destOrd="0" presId="urn:microsoft.com/office/officeart/2009/3/layout/HorizontalOrganizationChart"/>
    <dgm:cxn modelId="{8A230136-783E-D242-BE09-CC811CD0DD0B}" type="presParOf" srcId="{96876921-77F4-4E08-9148-E99125692808}" destId="{31E814C1-FFDD-BA48-BF9D-F3C8FF892503}" srcOrd="3" destOrd="0" presId="urn:microsoft.com/office/officeart/2009/3/layout/HorizontalOrganizationChart"/>
    <dgm:cxn modelId="{898331BE-0E92-BD4E-8846-1ED9CB9E6FAC}" type="presParOf" srcId="{31E814C1-FFDD-BA48-BF9D-F3C8FF892503}" destId="{1780440E-D92A-B040-A710-F8D875101E05}" srcOrd="0" destOrd="0" presId="urn:microsoft.com/office/officeart/2009/3/layout/HorizontalOrganizationChart"/>
    <dgm:cxn modelId="{927FD399-FE43-F545-B708-E492EB912401}" type="presParOf" srcId="{1780440E-D92A-B040-A710-F8D875101E05}" destId="{A73C4A40-2D47-BF42-9EF8-B3BEE9451F45}" srcOrd="0" destOrd="0" presId="urn:microsoft.com/office/officeart/2009/3/layout/HorizontalOrganizationChart"/>
    <dgm:cxn modelId="{7A1D3F3C-BD05-D646-9EA7-D9265ED57AD6}" type="presParOf" srcId="{1780440E-D92A-B040-A710-F8D875101E05}" destId="{BCDD8BD9-F9D2-4C44-AB56-5005F5FB7B08}" srcOrd="1" destOrd="0" presId="urn:microsoft.com/office/officeart/2009/3/layout/HorizontalOrganizationChart"/>
    <dgm:cxn modelId="{D2B9B29E-CB72-AB42-8E0D-3285B3C64AB6}" type="presParOf" srcId="{31E814C1-FFDD-BA48-BF9D-F3C8FF892503}" destId="{B22D4294-1D49-E046-9CF9-7B480D0762E6}" srcOrd="1" destOrd="0" presId="urn:microsoft.com/office/officeart/2009/3/layout/HorizontalOrganizationChart"/>
    <dgm:cxn modelId="{A16645F3-6D87-B046-9DDA-90B7AC271F98}" type="presParOf" srcId="{31E814C1-FFDD-BA48-BF9D-F3C8FF892503}" destId="{E1D0C206-488D-6348-BEA7-1FE8B1679EF7}" srcOrd="2" destOrd="0" presId="urn:microsoft.com/office/officeart/2009/3/layout/HorizontalOrganizationChart"/>
    <dgm:cxn modelId="{36F76119-E118-634B-9AC7-F40DE47A4BB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CCFA713D-957D-4147-96F8-FFDD87FD38A3}" type="presOf" srcId="{9AC2E227-803C-4016-BF2C-9291B6CAA290}" destId="{2A2AFDF2-2568-44F8-842C-3BFD70D9F2B1}" srcOrd="0" destOrd="0" presId="urn:microsoft.com/office/officeart/2009/3/layout/HorizontalOrganizationChart"/>
    <dgm:cxn modelId="{69303D42-042A-B045-A02E-6EA9E3958B2A}" type="presOf" srcId="{3FA44A42-E0AE-412C-8071-9A37D30DD567}" destId="{CBD704CC-8D6F-4C39-AFA6-3825EE74A965}" srcOrd="1" destOrd="0" presId="urn:microsoft.com/office/officeart/2009/3/layout/HorizontalOrganizationChart"/>
    <dgm:cxn modelId="{9933AD4A-2301-F14F-A6A7-444A9CB5FFFF}" type="presOf" srcId="{3FA44A42-E0AE-412C-8071-9A37D30DD567}" destId="{22C8BBC7-02FA-4EF0-899A-834C1FEE39E3}" srcOrd="0" destOrd="0" presId="urn:microsoft.com/office/officeart/2009/3/layout/HorizontalOrganizationChart"/>
    <dgm:cxn modelId="{96346559-CCC1-9D4D-9247-506F2B3E5E08}" type="presOf" srcId="{87585F0D-6A81-F747-99EB-D14B33EBB618}" destId="{BCDD8BD9-F9D2-4C44-AB56-5005F5FB7B08}" srcOrd="1" destOrd="0" presId="urn:microsoft.com/office/officeart/2009/3/layout/HorizontalOrganizationChart"/>
    <dgm:cxn modelId="{B5B9DE5B-823F-6045-B5F8-C4CDF0DAE7D0}" type="presOf" srcId="{E2369F6E-DA59-4F6E-BD69-6CAA013A82BE}" destId="{CD82D2C2-9EF5-4CA0-9CEE-9265A38A1F4A}" srcOrd="0" destOrd="0" presId="urn:microsoft.com/office/officeart/2009/3/layout/HorizontalOrganizationChart"/>
    <dgm:cxn modelId="{360F5E71-ED27-5945-9088-0AE73F6515C3}" type="presOf" srcId="{F05BBA42-D7AF-4BA0-8C3F-85B1FE28E48F}" destId="{18DB143D-9E27-4E02-AFA5-F665953CBC10}" srcOrd="0" destOrd="0" presId="urn:microsoft.com/office/officeart/2009/3/layout/HorizontalOrganizationChart"/>
    <dgm:cxn modelId="{237F0780-1738-444A-88B2-6DA1B404639B}" type="presOf" srcId="{18A5DCF8-381A-9740-A1DC-D1A5033A3647}" destId="{B94BF64B-9716-424E-A851-42E8E7B2B9A7}"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1" destOrd="0" parTransId="{18A5DCF8-381A-9740-A1DC-D1A5033A3647}" sibTransId="{8D2E3331-C9C0-6F41-9B03-2AE4E999EDF7}"/>
    <dgm:cxn modelId="{2C2BAEFE-A047-DC41-8247-56D458A7DA6C}" type="presOf" srcId="{87585F0D-6A81-F747-99EB-D14B33EBB618}" destId="{A73C4A40-2D47-BF42-9EF8-B3BEE9451F45}" srcOrd="0" destOrd="0" presId="urn:microsoft.com/office/officeart/2009/3/layout/HorizontalOrganizationChart"/>
    <dgm:cxn modelId="{EE4291FF-903B-E14D-9241-7FE234A62C13}" type="presOf" srcId="{9AC2E227-803C-4016-BF2C-9291B6CAA290}" destId="{9CD41DA5-A8A9-4189-B933-DCF665F7DF2D}" srcOrd="1" destOrd="0" presId="urn:microsoft.com/office/officeart/2009/3/layout/HorizontalOrganizationChart"/>
    <dgm:cxn modelId="{D055D2A0-577A-C54C-808E-B6B945501E68}" type="presParOf" srcId="{18DB143D-9E27-4E02-AFA5-F665953CBC10}" destId="{07E01157-B979-4F6B-B892-75DB2A2B8B0F}" srcOrd="0" destOrd="0" presId="urn:microsoft.com/office/officeart/2009/3/layout/HorizontalOrganizationChart"/>
    <dgm:cxn modelId="{3B7246A1-786E-2B4D-B61F-DA805E372158}" type="presParOf" srcId="{07E01157-B979-4F6B-B892-75DB2A2B8B0F}" destId="{F686C23F-604E-4653-B2CB-27DBB6BED631}" srcOrd="0" destOrd="0" presId="urn:microsoft.com/office/officeart/2009/3/layout/HorizontalOrganizationChart"/>
    <dgm:cxn modelId="{AE1FCE46-C721-1F40-B466-226D746F0F48}" type="presParOf" srcId="{F686C23F-604E-4653-B2CB-27DBB6BED631}" destId="{2A2AFDF2-2568-44F8-842C-3BFD70D9F2B1}" srcOrd="0" destOrd="0" presId="urn:microsoft.com/office/officeart/2009/3/layout/HorizontalOrganizationChart"/>
    <dgm:cxn modelId="{DE35D65E-54EC-224A-9C52-1AB588A422E1}" type="presParOf" srcId="{F686C23F-604E-4653-B2CB-27DBB6BED631}" destId="{9CD41DA5-A8A9-4189-B933-DCF665F7DF2D}" srcOrd="1" destOrd="0" presId="urn:microsoft.com/office/officeart/2009/3/layout/HorizontalOrganizationChart"/>
    <dgm:cxn modelId="{8CD6F82D-EF48-CB4D-9B9F-C456CC4C6D10}" type="presParOf" srcId="{07E01157-B979-4F6B-B892-75DB2A2B8B0F}" destId="{96876921-77F4-4E08-9148-E99125692808}" srcOrd="1" destOrd="0" presId="urn:microsoft.com/office/officeart/2009/3/layout/HorizontalOrganizationChart"/>
    <dgm:cxn modelId="{39EB4C49-F4A5-724F-8954-CBEC635D3FFB}" type="presParOf" srcId="{96876921-77F4-4E08-9148-E99125692808}" destId="{CD82D2C2-9EF5-4CA0-9CEE-9265A38A1F4A}" srcOrd="0" destOrd="0" presId="urn:microsoft.com/office/officeart/2009/3/layout/HorizontalOrganizationChart"/>
    <dgm:cxn modelId="{6127C2E7-621C-A641-A002-2466EAE38828}" type="presParOf" srcId="{96876921-77F4-4E08-9148-E99125692808}" destId="{9441C830-A66B-4AFB-9252-8069549D4F0A}" srcOrd="1" destOrd="0" presId="urn:microsoft.com/office/officeart/2009/3/layout/HorizontalOrganizationChart"/>
    <dgm:cxn modelId="{D4728F2A-26FD-7741-BFE2-AD2F49BCA73F}" type="presParOf" srcId="{9441C830-A66B-4AFB-9252-8069549D4F0A}" destId="{FEAC7974-4462-4948-9F19-4D53C38CC88A}" srcOrd="0" destOrd="0" presId="urn:microsoft.com/office/officeart/2009/3/layout/HorizontalOrganizationChart"/>
    <dgm:cxn modelId="{31792E91-A9BF-E74C-BCDD-3F8B6F145910}" type="presParOf" srcId="{FEAC7974-4462-4948-9F19-4D53C38CC88A}" destId="{22C8BBC7-02FA-4EF0-899A-834C1FEE39E3}" srcOrd="0" destOrd="0" presId="urn:microsoft.com/office/officeart/2009/3/layout/HorizontalOrganizationChart"/>
    <dgm:cxn modelId="{029E1846-6BEC-0B49-B2DB-3370F4CA6AA7}" type="presParOf" srcId="{FEAC7974-4462-4948-9F19-4D53C38CC88A}" destId="{CBD704CC-8D6F-4C39-AFA6-3825EE74A965}" srcOrd="1" destOrd="0" presId="urn:microsoft.com/office/officeart/2009/3/layout/HorizontalOrganizationChart"/>
    <dgm:cxn modelId="{7858B29A-B23C-DC4A-A7E9-8C31DD532407}" type="presParOf" srcId="{9441C830-A66B-4AFB-9252-8069549D4F0A}" destId="{C4FE27A9-6818-468D-8F72-5DEAE64958BC}" srcOrd="1" destOrd="0" presId="urn:microsoft.com/office/officeart/2009/3/layout/HorizontalOrganizationChart"/>
    <dgm:cxn modelId="{A1FE424E-CF4B-6541-8C45-66CE247F5A7D}" type="presParOf" srcId="{9441C830-A66B-4AFB-9252-8069549D4F0A}" destId="{B9E24DCA-DEF6-41DD-8228-40542DF88903}" srcOrd="2" destOrd="0" presId="urn:microsoft.com/office/officeart/2009/3/layout/HorizontalOrganizationChart"/>
    <dgm:cxn modelId="{E5D9273B-ED0C-FC40-8EB5-248529EF9DAD}" type="presParOf" srcId="{96876921-77F4-4E08-9148-E99125692808}" destId="{B94BF64B-9716-424E-A851-42E8E7B2B9A7}" srcOrd="2" destOrd="0" presId="urn:microsoft.com/office/officeart/2009/3/layout/HorizontalOrganizationChart"/>
    <dgm:cxn modelId="{1A74B5A6-EC72-B64B-A46A-B32AD5A072B1}" type="presParOf" srcId="{96876921-77F4-4E08-9148-E99125692808}" destId="{31E814C1-FFDD-BA48-BF9D-F3C8FF892503}" srcOrd="3" destOrd="0" presId="urn:microsoft.com/office/officeart/2009/3/layout/HorizontalOrganizationChart"/>
    <dgm:cxn modelId="{C6570177-D659-9D41-B938-113AA6CFA841}" type="presParOf" srcId="{31E814C1-FFDD-BA48-BF9D-F3C8FF892503}" destId="{1780440E-D92A-B040-A710-F8D875101E05}" srcOrd="0" destOrd="0" presId="urn:microsoft.com/office/officeart/2009/3/layout/HorizontalOrganizationChart"/>
    <dgm:cxn modelId="{0F2C3E46-E80D-8945-896E-2AC6BBC3AEFD}" type="presParOf" srcId="{1780440E-D92A-B040-A710-F8D875101E05}" destId="{A73C4A40-2D47-BF42-9EF8-B3BEE9451F45}" srcOrd="0" destOrd="0" presId="urn:microsoft.com/office/officeart/2009/3/layout/HorizontalOrganizationChart"/>
    <dgm:cxn modelId="{20280C43-C44A-A548-BC56-D98EBA087E77}" type="presParOf" srcId="{1780440E-D92A-B040-A710-F8D875101E05}" destId="{BCDD8BD9-F9D2-4C44-AB56-5005F5FB7B08}" srcOrd="1" destOrd="0" presId="urn:microsoft.com/office/officeart/2009/3/layout/HorizontalOrganizationChart"/>
    <dgm:cxn modelId="{68080BAF-4C9B-6B43-9831-4258FC3E7FEE}" type="presParOf" srcId="{31E814C1-FFDD-BA48-BF9D-F3C8FF892503}" destId="{B22D4294-1D49-E046-9CF9-7B480D0762E6}" srcOrd="1" destOrd="0" presId="urn:microsoft.com/office/officeart/2009/3/layout/HorizontalOrganizationChart"/>
    <dgm:cxn modelId="{9D295073-AA28-8740-B736-30CF884049A6}" type="presParOf" srcId="{31E814C1-FFDD-BA48-BF9D-F3C8FF892503}" destId="{E1D0C206-488D-6348-BEA7-1FE8B1679EF7}" srcOrd="2" destOrd="0" presId="urn:microsoft.com/office/officeart/2009/3/layout/HorizontalOrganizationChart"/>
    <dgm:cxn modelId="{3CB16910-8FA6-354D-8A93-6AA3D62A47A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36F2B94F-D721-194C-9A2D-D513D584CA40}" type="presOf" srcId="{18A5DCF8-381A-9740-A1DC-D1A5033A3647}" destId="{B94BF64B-9716-424E-A851-42E8E7B2B9A7}" srcOrd="0" destOrd="0" presId="urn:microsoft.com/office/officeart/2009/3/layout/HorizontalOrganizationChart"/>
    <dgm:cxn modelId="{43181255-EF01-4C4D-A40D-A1941E768D2A}" type="presOf" srcId="{9AC2E227-803C-4016-BF2C-9291B6CAA290}" destId="{9CD41DA5-A8A9-4189-B933-DCF665F7DF2D}" srcOrd="1" destOrd="0" presId="urn:microsoft.com/office/officeart/2009/3/layout/HorizontalOrganizationChart"/>
    <dgm:cxn modelId="{7B1BFA5E-64E7-CF47-A3BF-C97D6580320F}" type="presOf" srcId="{3FA44A42-E0AE-412C-8071-9A37D30DD567}" destId="{CBD704CC-8D6F-4C39-AFA6-3825EE74A965}" srcOrd="1" destOrd="0" presId="urn:microsoft.com/office/officeart/2009/3/layout/HorizontalOrganizationChart"/>
    <dgm:cxn modelId="{A535EB62-C440-904F-AF82-693D310D1E79}" type="presOf" srcId="{F05BBA42-D7AF-4BA0-8C3F-85B1FE28E48F}" destId="{18DB143D-9E27-4E02-AFA5-F665953CBC10}" srcOrd="0" destOrd="0" presId="urn:microsoft.com/office/officeart/2009/3/layout/HorizontalOrganizationChart"/>
    <dgm:cxn modelId="{71716065-9CEC-AC44-99A9-0F9E65BBCB5D}" type="presOf" srcId="{87585F0D-6A81-F747-99EB-D14B33EBB618}" destId="{BCDD8BD9-F9D2-4C44-AB56-5005F5FB7B08}" srcOrd="1" destOrd="0" presId="urn:microsoft.com/office/officeart/2009/3/layout/HorizontalOrganizationChart"/>
    <dgm:cxn modelId="{1FCBDF6F-FC36-F747-A6B4-DDEFB0390FCF}" type="presOf" srcId="{3FA44A42-E0AE-412C-8071-9A37D30DD567}" destId="{22C8BBC7-02FA-4EF0-899A-834C1FEE39E3}"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F968E4B5-1C44-3B49-8820-57B0F326F785}" type="presOf" srcId="{87585F0D-6A81-F747-99EB-D14B33EBB618}" destId="{A73C4A40-2D47-BF42-9EF8-B3BEE9451F45}" srcOrd="0" destOrd="0" presId="urn:microsoft.com/office/officeart/2009/3/layout/HorizontalOrganizationChart"/>
    <dgm:cxn modelId="{318133C7-164A-C241-BF4D-E63F3B959664}" type="presOf" srcId="{E2369F6E-DA59-4F6E-BD69-6CAA013A82BE}" destId="{CD82D2C2-9EF5-4CA0-9CEE-9265A38A1F4A}"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73B4E9CC-E3FE-DA4E-9069-E9C32F557864}" type="presOf" srcId="{9AC2E227-803C-4016-BF2C-9291B6CAA290}" destId="{2A2AFDF2-2568-44F8-842C-3BFD70D9F2B1}" srcOrd="0" destOrd="0" presId="urn:microsoft.com/office/officeart/2009/3/layout/HorizontalOrganizationChart"/>
    <dgm:cxn modelId="{919B0431-927B-4A4D-BD19-1B0489822A56}" type="presParOf" srcId="{18DB143D-9E27-4E02-AFA5-F665953CBC10}" destId="{07E01157-B979-4F6B-B892-75DB2A2B8B0F}" srcOrd="0" destOrd="0" presId="urn:microsoft.com/office/officeart/2009/3/layout/HorizontalOrganizationChart"/>
    <dgm:cxn modelId="{D505AEE6-B5CE-1549-ACAD-C5863431BB0A}" type="presParOf" srcId="{07E01157-B979-4F6B-B892-75DB2A2B8B0F}" destId="{F686C23F-604E-4653-B2CB-27DBB6BED631}" srcOrd="0" destOrd="0" presId="urn:microsoft.com/office/officeart/2009/3/layout/HorizontalOrganizationChart"/>
    <dgm:cxn modelId="{DBCBCC94-8AC2-0640-89A5-35D0C9A14ECB}" type="presParOf" srcId="{F686C23F-604E-4653-B2CB-27DBB6BED631}" destId="{2A2AFDF2-2568-44F8-842C-3BFD70D9F2B1}" srcOrd="0" destOrd="0" presId="urn:microsoft.com/office/officeart/2009/3/layout/HorizontalOrganizationChart"/>
    <dgm:cxn modelId="{915933D1-435C-1246-85D2-E5DD755A65B3}" type="presParOf" srcId="{F686C23F-604E-4653-B2CB-27DBB6BED631}" destId="{9CD41DA5-A8A9-4189-B933-DCF665F7DF2D}" srcOrd="1" destOrd="0" presId="urn:microsoft.com/office/officeart/2009/3/layout/HorizontalOrganizationChart"/>
    <dgm:cxn modelId="{6FF81B73-CC59-DD40-9BFF-77BD1825BDC5}" type="presParOf" srcId="{07E01157-B979-4F6B-B892-75DB2A2B8B0F}" destId="{96876921-77F4-4E08-9148-E99125692808}" srcOrd="1" destOrd="0" presId="urn:microsoft.com/office/officeart/2009/3/layout/HorizontalOrganizationChart"/>
    <dgm:cxn modelId="{ADFB0B01-9BB9-CC45-BFD2-4CA6D5987881}" type="presParOf" srcId="{96876921-77F4-4E08-9148-E99125692808}" destId="{CD82D2C2-9EF5-4CA0-9CEE-9265A38A1F4A}" srcOrd="0" destOrd="0" presId="urn:microsoft.com/office/officeart/2009/3/layout/HorizontalOrganizationChart"/>
    <dgm:cxn modelId="{930017C8-DD93-1C48-8CF3-05126667D681}" type="presParOf" srcId="{96876921-77F4-4E08-9148-E99125692808}" destId="{9441C830-A66B-4AFB-9252-8069549D4F0A}" srcOrd="1" destOrd="0" presId="urn:microsoft.com/office/officeart/2009/3/layout/HorizontalOrganizationChart"/>
    <dgm:cxn modelId="{3876BA75-0C11-C345-A079-3A8F6B5D8DE3}" type="presParOf" srcId="{9441C830-A66B-4AFB-9252-8069549D4F0A}" destId="{FEAC7974-4462-4948-9F19-4D53C38CC88A}" srcOrd="0" destOrd="0" presId="urn:microsoft.com/office/officeart/2009/3/layout/HorizontalOrganizationChart"/>
    <dgm:cxn modelId="{FCA96BBD-F683-8645-9571-5497789F36EE}" type="presParOf" srcId="{FEAC7974-4462-4948-9F19-4D53C38CC88A}" destId="{22C8BBC7-02FA-4EF0-899A-834C1FEE39E3}" srcOrd="0" destOrd="0" presId="urn:microsoft.com/office/officeart/2009/3/layout/HorizontalOrganizationChart"/>
    <dgm:cxn modelId="{6F7D58DB-38E5-E54E-998F-205589CA8EE7}" type="presParOf" srcId="{FEAC7974-4462-4948-9F19-4D53C38CC88A}" destId="{CBD704CC-8D6F-4C39-AFA6-3825EE74A965}" srcOrd="1" destOrd="0" presId="urn:microsoft.com/office/officeart/2009/3/layout/HorizontalOrganizationChart"/>
    <dgm:cxn modelId="{60F5A2AF-4BBC-A241-8590-6A4BB64D5BDC}" type="presParOf" srcId="{9441C830-A66B-4AFB-9252-8069549D4F0A}" destId="{C4FE27A9-6818-468D-8F72-5DEAE64958BC}" srcOrd="1" destOrd="0" presId="urn:microsoft.com/office/officeart/2009/3/layout/HorizontalOrganizationChart"/>
    <dgm:cxn modelId="{FCEE169D-9C96-6644-8735-FEB4BBCE9977}" type="presParOf" srcId="{9441C830-A66B-4AFB-9252-8069549D4F0A}" destId="{B9E24DCA-DEF6-41DD-8228-40542DF88903}" srcOrd="2" destOrd="0" presId="urn:microsoft.com/office/officeart/2009/3/layout/HorizontalOrganizationChart"/>
    <dgm:cxn modelId="{9F7315D6-8933-3647-97B8-4F8B45499021}" type="presParOf" srcId="{96876921-77F4-4E08-9148-E99125692808}" destId="{B94BF64B-9716-424E-A851-42E8E7B2B9A7}" srcOrd="2" destOrd="0" presId="urn:microsoft.com/office/officeart/2009/3/layout/HorizontalOrganizationChart"/>
    <dgm:cxn modelId="{20107D01-A476-5B49-B7EB-8B46C43FAD3C}" type="presParOf" srcId="{96876921-77F4-4E08-9148-E99125692808}" destId="{31E814C1-FFDD-BA48-BF9D-F3C8FF892503}" srcOrd="3" destOrd="0" presId="urn:microsoft.com/office/officeart/2009/3/layout/HorizontalOrganizationChart"/>
    <dgm:cxn modelId="{44ED0408-AE4B-9A4E-AA71-7DBD8784CE27}" type="presParOf" srcId="{31E814C1-FFDD-BA48-BF9D-F3C8FF892503}" destId="{1780440E-D92A-B040-A710-F8D875101E05}" srcOrd="0" destOrd="0" presId="urn:microsoft.com/office/officeart/2009/3/layout/HorizontalOrganizationChart"/>
    <dgm:cxn modelId="{2B66EA5A-02D5-B34A-8C2F-BB712D6C02DB}" type="presParOf" srcId="{1780440E-D92A-B040-A710-F8D875101E05}" destId="{A73C4A40-2D47-BF42-9EF8-B3BEE9451F45}" srcOrd="0" destOrd="0" presId="urn:microsoft.com/office/officeart/2009/3/layout/HorizontalOrganizationChart"/>
    <dgm:cxn modelId="{5AE7DC0A-EF5D-D843-A120-0BB80D216E27}" type="presParOf" srcId="{1780440E-D92A-B040-A710-F8D875101E05}" destId="{BCDD8BD9-F9D2-4C44-AB56-5005F5FB7B08}" srcOrd="1" destOrd="0" presId="urn:microsoft.com/office/officeart/2009/3/layout/HorizontalOrganizationChart"/>
    <dgm:cxn modelId="{AC5EFCC4-056C-C14F-9FB9-7D3DF72D9C88}" type="presParOf" srcId="{31E814C1-FFDD-BA48-BF9D-F3C8FF892503}" destId="{B22D4294-1D49-E046-9CF9-7B480D0762E6}" srcOrd="1" destOrd="0" presId="urn:microsoft.com/office/officeart/2009/3/layout/HorizontalOrganizationChart"/>
    <dgm:cxn modelId="{8337AA6D-4764-9A46-97AC-A0E7C8FE2CA1}" type="presParOf" srcId="{31E814C1-FFDD-BA48-BF9D-F3C8FF892503}" destId="{E1D0C206-488D-6348-BEA7-1FE8B1679EF7}" srcOrd="2" destOrd="0" presId="urn:microsoft.com/office/officeart/2009/3/layout/HorizontalOrganizationChart"/>
    <dgm:cxn modelId="{D7344D64-8F7F-FE49-8724-696B8658D7EF}"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a:solidFill>
          <a:schemeClr val="accent2"/>
        </a:solidFill>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78FF4B46-0926-4E49-B773-19066074D5E8}" type="presOf" srcId="{18A5DCF8-381A-9740-A1DC-D1A5033A3647}" destId="{B94BF64B-9716-424E-A851-42E8E7B2B9A7}" srcOrd="0" destOrd="0" presId="urn:microsoft.com/office/officeart/2009/3/layout/HorizontalOrganizationChart"/>
    <dgm:cxn modelId="{BF964381-43D5-F940-9D34-39477B4DBA1F}" type="presOf" srcId="{F05BBA42-D7AF-4BA0-8C3F-85B1FE28E48F}" destId="{18DB143D-9E27-4E02-AFA5-F665953CBC10}" srcOrd="0" destOrd="0" presId="urn:microsoft.com/office/officeart/2009/3/layout/HorizontalOrganizationChart"/>
    <dgm:cxn modelId="{AB4F6189-E943-C34A-A66F-BF57D64EB98D}" type="presOf" srcId="{E2369F6E-DA59-4F6E-BD69-6CAA013A82BE}" destId="{CD82D2C2-9EF5-4CA0-9CEE-9265A38A1F4A}" srcOrd="0" destOrd="0" presId="urn:microsoft.com/office/officeart/2009/3/layout/HorizontalOrganizationChart"/>
    <dgm:cxn modelId="{0ED2B58B-989E-FE46-9609-31C1405886C0}" type="presOf" srcId="{3FA44A42-E0AE-412C-8071-9A37D30DD567}" destId="{22C8BBC7-02FA-4EF0-899A-834C1FEE39E3}" srcOrd="0" destOrd="0" presId="urn:microsoft.com/office/officeart/2009/3/layout/HorizontalOrganizationChart"/>
    <dgm:cxn modelId="{F9CA548F-2D2A-4145-8390-EA86C58103D7}" type="presOf" srcId="{3FA44A42-E0AE-412C-8071-9A37D30DD567}" destId="{CBD704CC-8D6F-4C39-AFA6-3825EE74A965}" srcOrd="1" destOrd="0" presId="urn:microsoft.com/office/officeart/2009/3/layout/HorizontalOrganizationChart"/>
    <dgm:cxn modelId="{8D599C98-23E4-6C4A-9770-1BACFBF5A3E1}" type="presOf" srcId="{87585F0D-6A81-F747-99EB-D14B33EBB618}" destId="{BCDD8BD9-F9D2-4C44-AB56-5005F5FB7B08}"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6D95CAF-F525-AC4E-8AE1-EB400D5978C5}" type="presOf" srcId="{87585F0D-6A81-F747-99EB-D14B33EBB618}" destId="{A73C4A40-2D47-BF42-9EF8-B3BEE9451F45}" srcOrd="0" destOrd="0" presId="urn:microsoft.com/office/officeart/2009/3/layout/HorizontalOrganizationChart"/>
    <dgm:cxn modelId="{C87ACDB1-F680-4A4E-B56A-F248185EAB6A}"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15BB1BD2-930E-DE45-8D1A-EF466623F9A5}" type="presOf" srcId="{9AC2E227-803C-4016-BF2C-9291B6CAA290}" destId="{2A2AFDF2-2568-44F8-842C-3BFD70D9F2B1}" srcOrd="0" destOrd="0" presId="urn:microsoft.com/office/officeart/2009/3/layout/HorizontalOrganizationChart"/>
    <dgm:cxn modelId="{D681D63C-A9F0-054D-911B-9E8EE6633CF4}" type="presParOf" srcId="{18DB143D-9E27-4E02-AFA5-F665953CBC10}" destId="{07E01157-B979-4F6B-B892-75DB2A2B8B0F}" srcOrd="0" destOrd="0" presId="urn:microsoft.com/office/officeart/2009/3/layout/HorizontalOrganizationChart"/>
    <dgm:cxn modelId="{195598E2-6D11-704C-87AF-259B17D74AE7}" type="presParOf" srcId="{07E01157-B979-4F6B-B892-75DB2A2B8B0F}" destId="{F686C23F-604E-4653-B2CB-27DBB6BED631}" srcOrd="0" destOrd="0" presId="urn:microsoft.com/office/officeart/2009/3/layout/HorizontalOrganizationChart"/>
    <dgm:cxn modelId="{D1161875-F4C0-E743-9E39-5FBF20F94504}" type="presParOf" srcId="{F686C23F-604E-4653-B2CB-27DBB6BED631}" destId="{2A2AFDF2-2568-44F8-842C-3BFD70D9F2B1}" srcOrd="0" destOrd="0" presId="urn:microsoft.com/office/officeart/2009/3/layout/HorizontalOrganizationChart"/>
    <dgm:cxn modelId="{8FB84797-43FB-F241-9B5E-175DE94E53F8}" type="presParOf" srcId="{F686C23F-604E-4653-B2CB-27DBB6BED631}" destId="{9CD41DA5-A8A9-4189-B933-DCF665F7DF2D}" srcOrd="1" destOrd="0" presId="urn:microsoft.com/office/officeart/2009/3/layout/HorizontalOrganizationChart"/>
    <dgm:cxn modelId="{D9D0A5B6-8E74-1348-9407-BDECAB7A4ED8}" type="presParOf" srcId="{07E01157-B979-4F6B-B892-75DB2A2B8B0F}" destId="{96876921-77F4-4E08-9148-E99125692808}" srcOrd="1" destOrd="0" presId="urn:microsoft.com/office/officeart/2009/3/layout/HorizontalOrganizationChart"/>
    <dgm:cxn modelId="{417EEE41-7586-D442-BA06-5D6D2A6F4529}" type="presParOf" srcId="{96876921-77F4-4E08-9148-E99125692808}" destId="{CD82D2C2-9EF5-4CA0-9CEE-9265A38A1F4A}" srcOrd="0" destOrd="0" presId="urn:microsoft.com/office/officeart/2009/3/layout/HorizontalOrganizationChart"/>
    <dgm:cxn modelId="{328395A2-A28F-644D-9989-0B643043123E}" type="presParOf" srcId="{96876921-77F4-4E08-9148-E99125692808}" destId="{9441C830-A66B-4AFB-9252-8069549D4F0A}" srcOrd="1" destOrd="0" presId="urn:microsoft.com/office/officeart/2009/3/layout/HorizontalOrganizationChart"/>
    <dgm:cxn modelId="{DA93F51F-D0BE-4C40-9B72-3F0AFB6D119B}" type="presParOf" srcId="{9441C830-A66B-4AFB-9252-8069549D4F0A}" destId="{FEAC7974-4462-4948-9F19-4D53C38CC88A}" srcOrd="0" destOrd="0" presId="urn:microsoft.com/office/officeart/2009/3/layout/HorizontalOrganizationChart"/>
    <dgm:cxn modelId="{5A5FF599-6DF2-A843-80AB-4190B5F01BF0}" type="presParOf" srcId="{FEAC7974-4462-4948-9F19-4D53C38CC88A}" destId="{22C8BBC7-02FA-4EF0-899A-834C1FEE39E3}" srcOrd="0" destOrd="0" presId="urn:microsoft.com/office/officeart/2009/3/layout/HorizontalOrganizationChart"/>
    <dgm:cxn modelId="{890BF9E1-A89D-CC4E-9E76-7C446D256FA4}" type="presParOf" srcId="{FEAC7974-4462-4948-9F19-4D53C38CC88A}" destId="{CBD704CC-8D6F-4C39-AFA6-3825EE74A965}" srcOrd="1" destOrd="0" presId="urn:microsoft.com/office/officeart/2009/3/layout/HorizontalOrganizationChart"/>
    <dgm:cxn modelId="{24BA6DE7-AE10-4143-8FA6-FFCBA66CE25F}" type="presParOf" srcId="{9441C830-A66B-4AFB-9252-8069549D4F0A}" destId="{C4FE27A9-6818-468D-8F72-5DEAE64958BC}" srcOrd="1" destOrd="0" presId="urn:microsoft.com/office/officeart/2009/3/layout/HorizontalOrganizationChart"/>
    <dgm:cxn modelId="{385DBC78-8DE2-6747-B963-D60A57F857C2}" type="presParOf" srcId="{9441C830-A66B-4AFB-9252-8069549D4F0A}" destId="{B9E24DCA-DEF6-41DD-8228-40542DF88903}" srcOrd="2" destOrd="0" presId="urn:microsoft.com/office/officeart/2009/3/layout/HorizontalOrganizationChart"/>
    <dgm:cxn modelId="{E210B173-D50D-774D-8097-BA9214E7033F}" type="presParOf" srcId="{96876921-77F4-4E08-9148-E99125692808}" destId="{B94BF64B-9716-424E-A851-42E8E7B2B9A7}" srcOrd="2" destOrd="0" presId="urn:microsoft.com/office/officeart/2009/3/layout/HorizontalOrganizationChart"/>
    <dgm:cxn modelId="{8B9726AF-AFC5-D840-8E58-75B0CA035CCD}" type="presParOf" srcId="{96876921-77F4-4E08-9148-E99125692808}" destId="{31E814C1-FFDD-BA48-BF9D-F3C8FF892503}" srcOrd="3" destOrd="0" presId="urn:microsoft.com/office/officeart/2009/3/layout/HorizontalOrganizationChart"/>
    <dgm:cxn modelId="{CC478AC2-474B-5144-B64B-4066A300445B}" type="presParOf" srcId="{31E814C1-FFDD-BA48-BF9D-F3C8FF892503}" destId="{1780440E-D92A-B040-A710-F8D875101E05}" srcOrd="0" destOrd="0" presId="urn:microsoft.com/office/officeart/2009/3/layout/HorizontalOrganizationChart"/>
    <dgm:cxn modelId="{789D2CF9-D7F8-E742-AF56-BF4572FF09B1}" type="presParOf" srcId="{1780440E-D92A-B040-A710-F8D875101E05}" destId="{A73C4A40-2D47-BF42-9EF8-B3BEE9451F45}" srcOrd="0" destOrd="0" presId="urn:microsoft.com/office/officeart/2009/3/layout/HorizontalOrganizationChart"/>
    <dgm:cxn modelId="{25E3A61F-DC01-7D48-A6D2-AD6AB8D7ADDD}" type="presParOf" srcId="{1780440E-D92A-B040-A710-F8D875101E05}" destId="{BCDD8BD9-F9D2-4C44-AB56-5005F5FB7B08}" srcOrd="1" destOrd="0" presId="urn:microsoft.com/office/officeart/2009/3/layout/HorizontalOrganizationChart"/>
    <dgm:cxn modelId="{C778CA47-96D5-DD46-939C-6E4AECB7F6EB}" type="presParOf" srcId="{31E814C1-FFDD-BA48-BF9D-F3C8FF892503}" destId="{B22D4294-1D49-E046-9CF9-7B480D0762E6}" srcOrd="1" destOrd="0" presId="urn:microsoft.com/office/officeart/2009/3/layout/HorizontalOrganizationChart"/>
    <dgm:cxn modelId="{F38232E7-01A2-BA4D-9F40-FE8122F9CA52}" type="presParOf" srcId="{31E814C1-FFDD-BA48-BF9D-F3C8FF892503}" destId="{E1D0C206-488D-6348-BEA7-1FE8B1679EF7}" srcOrd="2" destOrd="0" presId="urn:microsoft.com/office/officeart/2009/3/layout/HorizontalOrganizationChart"/>
    <dgm:cxn modelId="{679D3A8A-AB94-1A49-8686-434BF615D5CA}"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89E28207-87BC-B241-864D-6654E3E18989}" type="presOf" srcId="{9AC2E227-803C-4016-BF2C-9291B6CAA290}" destId="{2A2AFDF2-2568-44F8-842C-3BFD70D9F2B1}" srcOrd="0" destOrd="0" presId="urn:microsoft.com/office/officeart/2009/3/layout/HorizontalOrganizationChart"/>
    <dgm:cxn modelId="{2F5C0329-EC74-F148-939D-683835D500EA}" type="presOf" srcId="{3FA44A42-E0AE-412C-8071-9A37D30DD567}" destId="{22C8BBC7-02FA-4EF0-899A-834C1FEE39E3}" srcOrd="0" destOrd="0" presId="urn:microsoft.com/office/officeart/2009/3/layout/HorizontalOrganizationChart"/>
    <dgm:cxn modelId="{84D0CD60-55F7-324A-B971-116CFBA52E07}" type="presOf" srcId="{E2369F6E-DA59-4F6E-BD69-6CAA013A82BE}" destId="{CD82D2C2-9EF5-4CA0-9CEE-9265A38A1F4A}" srcOrd="0" destOrd="0" presId="urn:microsoft.com/office/officeart/2009/3/layout/HorizontalOrganizationChart"/>
    <dgm:cxn modelId="{27110A68-915A-2042-8437-5155FCD10721}" type="presOf" srcId="{F05BBA42-D7AF-4BA0-8C3F-85B1FE28E48F}" destId="{18DB143D-9E27-4E02-AFA5-F665953CBC10}" srcOrd="0" destOrd="0" presId="urn:microsoft.com/office/officeart/2009/3/layout/HorizontalOrganizationChart"/>
    <dgm:cxn modelId="{580A3D8E-A194-0B4F-9044-4BD91D3EBDBD}" type="presOf" srcId="{18A5DCF8-381A-9740-A1DC-D1A5033A3647}" destId="{B94BF64B-9716-424E-A851-42E8E7B2B9A7}" srcOrd="0" destOrd="0" presId="urn:microsoft.com/office/officeart/2009/3/layout/HorizontalOrganizationChart"/>
    <dgm:cxn modelId="{1584CB91-594A-2B41-9726-D5502396F993}" type="presOf" srcId="{9AC2E227-803C-4016-BF2C-9291B6CAA290}" destId="{9CD41DA5-A8A9-4189-B933-DCF665F7DF2D}" srcOrd="1" destOrd="0" presId="urn:microsoft.com/office/officeart/2009/3/layout/HorizontalOrganizationChart"/>
    <dgm:cxn modelId="{5E399C9D-48D7-AF43-BC1C-6738B27ED622}" type="presOf" srcId="{87585F0D-6A81-F747-99EB-D14B33EBB618}" destId="{A73C4A40-2D47-BF42-9EF8-B3BEE9451F45}"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AAE957A1-EB65-1E40-9617-68E0B5552E46}" type="presOf" srcId="{87585F0D-6A81-F747-99EB-D14B33EBB618}" destId="{BCDD8BD9-F9D2-4C44-AB56-5005F5FB7B08}" srcOrd="1"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9AAB41CC-B9AA-9142-BE5E-0B1EE6E34DAA}" srcId="{9AC2E227-803C-4016-BF2C-9291B6CAA290}" destId="{87585F0D-6A81-F747-99EB-D14B33EBB618}" srcOrd="1" destOrd="0" parTransId="{18A5DCF8-381A-9740-A1DC-D1A5033A3647}" sibTransId="{8D2E3331-C9C0-6F41-9B03-2AE4E999EDF7}"/>
    <dgm:cxn modelId="{6280B1ED-3166-144F-AC40-0E033E011BDB}" type="presOf" srcId="{3FA44A42-E0AE-412C-8071-9A37D30DD567}" destId="{CBD704CC-8D6F-4C39-AFA6-3825EE74A965}" srcOrd="1" destOrd="0" presId="urn:microsoft.com/office/officeart/2009/3/layout/HorizontalOrganizationChart"/>
    <dgm:cxn modelId="{7751B747-3533-444D-B365-7681F5D4ED63}" type="presParOf" srcId="{18DB143D-9E27-4E02-AFA5-F665953CBC10}" destId="{07E01157-B979-4F6B-B892-75DB2A2B8B0F}" srcOrd="0" destOrd="0" presId="urn:microsoft.com/office/officeart/2009/3/layout/HorizontalOrganizationChart"/>
    <dgm:cxn modelId="{F8855E02-AE99-4748-B2FE-554DCF7445CD}" type="presParOf" srcId="{07E01157-B979-4F6B-B892-75DB2A2B8B0F}" destId="{F686C23F-604E-4653-B2CB-27DBB6BED631}" srcOrd="0" destOrd="0" presId="urn:microsoft.com/office/officeart/2009/3/layout/HorizontalOrganizationChart"/>
    <dgm:cxn modelId="{BBC32C04-04D8-7944-BE32-E40E53A55F5D}" type="presParOf" srcId="{F686C23F-604E-4653-B2CB-27DBB6BED631}" destId="{2A2AFDF2-2568-44F8-842C-3BFD70D9F2B1}" srcOrd="0" destOrd="0" presId="urn:microsoft.com/office/officeart/2009/3/layout/HorizontalOrganizationChart"/>
    <dgm:cxn modelId="{126B7899-9C9E-6A40-910B-1302D1A40ECF}" type="presParOf" srcId="{F686C23F-604E-4653-B2CB-27DBB6BED631}" destId="{9CD41DA5-A8A9-4189-B933-DCF665F7DF2D}" srcOrd="1" destOrd="0" presId="urn:microsoft.com/office/officeart/2009/3/layout/HorizontalOrganizationChart"/>
    <dgm:cxn modelId="{1CAC27E7-A639-D64D-8D75-38EB57C85463}" type="presParOf" srcId="{07E01157-B979-4F6B-B892-75DB2A2B8B0F}" destId="{96876921-77F4-4E08-9148-E99125692808}" srcOrd="1" destOrd="0" presId="urn:microsoft.com/office/officeart/2009/3/layout/HorizontalOrganizationChart"/>
    <dgm:cxn modelId="{0E58E323-C986-064F-B7F5-E087C019E199}" type="presParOf" srcId="{96876921-77F4-4E08-9148-E99125692808}" destId="{CD82D2C2-9EF5-4CA0-9CEE-9265A38A1F4A}" srcOrd="0" destOrd="0" presId="urn:microsoft.com/office/officeart/2009/3/layout/HorizontalOrganizationChart"/>
    <dgm:cxn modelId="{03743629-C878-F644-BB50-4DC82E922B42}" type="presParOf" srcId="{96876921-77F4-4E08-9148-E99125692808}" destId="{9441C830-A66B-4AFB-9252-8069549D4F0A}" srcOrd="1" destOrd="0" presId="urn:microsoft.com/office/officeart/2009/3/layout/HorizontalOrganizationChart"/>
    <dgm:cxn modelId="{24F8940F-408F-B749-8270-9F4611048840}" type="presParOf" srcId="{9441C830-A66B-4AFB-9252-8069549D4F0A}" destId="{FEAC7974-4462-4948-9F19-4D53C38CC88A}" srcOrd="0" destOrd="0" presId="urn:microsoft.com/office/officeart/2009/3/layout/HorizontalOrganizationChart"/>
    <dgm:cxn modelId="{D8F959A9-B3F3-8A4B-8376-A6705C490937}" type="presParOf" srcId="{FEAC7974-4462-4948-9F19-4D53C38CC88A}" destId="{22C8BBC7-02FA-4EF0-899A-834C1FEE39E3}" srcOrd="0" destOrd="0" presId="urn:microsoft.com/office/officeart/2009/3/layout/HorizontalOrganizationChart"/>
    <dgm:cxn modelId="{7F1DB682-00DF-E14A-BE12-D7C2DA3A44DA}" type="presParOf" srcId="{FEAC7974-4462-4948-9F19-4D53C38CC88A}" destId="{CBD704CC-8D6F-4C39-AFA6-3825EE74A965}" srcOrd="1" destOrd="0" presId="urn:microsoft.com/office/officeart/2009/3/layout/HorizontalOrganizationChart"/>
    <dgm:cxn modelId="{3E00D187-28C1-604E-AA06-80550E59F2E4}" type="presParOf" srcId="{9441C830-A66B-4AFB-9252-8069549D4F0A}" destId="{C4FE27A9-6818-468D-8F72-5DEAE64958BC}" srcOrd="1" destOrd="0" presId="urn:microsoft.com/office/officeart/2009/3/layout/HorizontalOrganizationChart"/>
    <dgm:cxn modelId="{ACE55F60-099E-3541-AC48-FB5A07B3C20A}" type="presParOf" srcId="{9441C830-A66B-4AFB-9252-8069549D4F0A}" destId="{B9E24DCA-DEF6-41DD-8228-40542DF88903}" srcOrd="2" destOrd="0" presId="urn:microsoft.com/office/officeart/2009/3/layout/HorizontalOrganizationChart"/>
    <dgm:cxn modelId="{5C151178-866F-8B46-92FE-323BDDB34421}" type="presParOf" srcId="{96876921-77F4-4E08-9148-E99125692808}" destId="{B94BF64B-9716-424E-A851-42E8E7B2B9A7}" srcOrd="2" destOrd="0" presId="urn:microsoft.com/office/officeart/2009/3/layout/HorizontalOrganizationChart"/>
    <dgm:cxn modelId="{9F185497-064F-4249-8E87-36ABFBF4C3AB}" type="presParOf" srcId="{96876921-77F4-4E08-9148-E99125692808}" destId="{31E814C1-FFDD-BA48-BF9D-F3C8FF892503}" srcOrd="3" destOrd="0" presId="urn:microsoft.com/office/officeart/2009/3/layout/HorizontalOrganizationChart"/>
    <dgm:cxn modelId="{CAC85498-F452-2245-96AE-6931D8667DC6}" type="presParOf" srcId="{31E814C1-FFDD-BA48-BF9D-F3C8FF892503}" destId="{1780440E-D92A-B040-A710-F8D875101E05}" srcOrd="0" destOrd="0" presId="urn:microsoft.com/office/officeart/2009/3/layout/HorizontalOrganizationChart"/>
    <dgm:cxn modelId="{0CD9544A-E24A-6041-BE49-1DD193DCDFB3}" type="presParOf" srcId="{1780440E-D92A-B040-A710-F8D875101E05}" destId="{A73C4A40-2D47-BF42-9EF8-B3BEE9451F45}" srcOrd="0" destOrd="0" presId="urn:microsoft.com/office/officeart/2009/3/layout/HorizontalOrganizationChart"/>
    <dgm:cxn modelId="{B8F7E6AB-82B5-4945-8FA5-4D4C3AD80E5F}" type="presParOf" srcId="{1780440E-D92A-B040-A710-F8D875101E05}" destId="{BCDD8BD9-F9D2-4C44-AB56-5005F5FB7B08}" srcOrd="1" destOrd="0" presId="urn:microsoft.com/office/officeart/2009/3/layout/HorizontalOrganizationChart"/>
    <dgm:cxn modelId="{9916B40E-1D7B-F446-8A5D-D0FDE6AFE586}" type="presParOf" srcId="{31E814C1-FFDD-BA48-BF9D-F3C8FF892503}" destId="{B22D4294-1D49-E046-9CF9-7B480D0762E6}" srcOrd="1" destOrd="0" presId="urn:microsoft.com/office/officeart/2009/3/layout/HorizontalOrganizationChart"/>
    <dgm:cxn modelId="{BE358DCC-4DC3-8145-8678-9BFBE57D851E}" type="presParOf" srcId="{31E814C1-FFDD-BA48-BF9D-F3C8FF892503}" destId="{E1D0C206-488D-6348-BEA7-1FE8B1679EF7}" srcOrd="2" destOrd="0" presId="urn:microsoft.com/office/officeart/2009/3/layout/HorizontalOrganizationChart"/>
    <dgm:cxn modelId="{B730D916-79C5-6847-A7C7-C81EF88F7A5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ED76D638-D25E-444E-8D6C-68B80DDD1054}" type="presOf" srcId="{3FA44A42-E0AE-412C-8071-9A37D30DD567}" destId="{22C8BBC7-02FA-4EF0-899A-834C1FEE39E3}" srcOrd="0" destOrd="0" presId="urn:microsoft.com/office/officeart/2009/3/layout/HorizontalOrganizationChart"/>
    <dgm:cxn modelId="{C596FA50-3C72-E744-9650-CEB0A81F3E1E}" type="presOf" srcId="{18A5DCF8-381A-9740-A1DC-D1A5033A3647}" destId="{B94BF64B-9716-424E-A851-42E8E7B2B9A7}" srcOrd="0" destOrd="0" presId="urn:microsoft.com/office/officeart/2009/3/layout/HorizontalOrganizationChart"/>
    <dgm:cxn modelId="{661D2081-F3AC-D847-92F9-4139BDC7CC7B}" type="presOf" srcId="{E2369F6E-DA59-4F6E-BD69-6CAA013A82BE}" destId="{CD82D2C2-9EF5-4CA0-9CEE-9265A38A1F4A}" srcOrd="0" destOrd="0" presId="urn:microsoft.com/office/officeart/2009/3/layout/HorizontalOrganizationChart"/>
    <dgm:cxn modelId="{1B2EA281-A347-9B48-B062-7E8528405107}" type="presOf" srcId="{87585F0D-6A81-F747-99EB-D14B33EBB618}" destId="{BCDD8BD9-F9D2-4C44-AB56-5005F5FB7B08}" srcOrd="1" destOrd="0" presId="urn:microsoft.com/office/officeart/2009/3/layout/HorizontalOrganizationChart"/>
    <dgm:cxn modelId="{C9540E87-2435-5642-AE60-2E514734D5DF}" type="presOf" srcId="{F05BBA42-D7AF-4BA0-8C3F-85B1FE28E48F}" destId="{18DB143D-9E27-4E02-AFA5-F665953CBC10}" srcOrd="0" destOrd="0" presId="urn:microsoft.com/office/officeart/2009/3/layout/HorizontalOrganizationChart"/>
    <dgm:cxn modelId="{4A8A2E89-9523-9748-8FF1-8F419CA1514A}" type="presOf" srcId="{3FA44A42-E0AE-412C-8071-9A37D30DD567}" destId="{CBD704CC-8D6F-4C39-AFA6-3825EE74A96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9DB7EBB3-74AC-944B-ABD0-60452FD5171B}" type="presOf" srcId="{9AC2E227-803C-4016-BF2C-9291B6CAA290}" destId="{2A2AFDF2-2568-44F8-842C-3BFD70D9F2B1}" srcOrd="0" destOrd="0" presId="urn:microsoft.com/office/officeart/2009/3/layout/HorizontalOrganizationChart"/>
    <dgm:cxn modelId="{885591BA-2371-1C4B-AFE1-B246AA6F5B31}" type="presOf" srcId="{9AC2E227-803C-4016-BF2C-9291B6CAA290}" destId="{9CD41DA5-A8A9-4189-B933-DCF665F7DF2D}" srcOrd="1"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5B1CFCF3-9167-5C4C-B09D-4017CF4C3D31}" type="presOf" srcId="{87585F0D-6A81-F747-99EB-D14B33EBB618}" destId="{A73C4A40-2D47-BF42-9EF8-B3BEE9451F45}" srcOrd="0" destOrd="0" presId="urn:microsoft.com/office/officeart/2009/3/layout/HorizontalOrganizationChart"/>
    <dgm:cxn modelId="{816D620C-2FF6-DB46-8C3B-24403F38A375}" type="presParOf" srcId="{18DB143D-9E27-4E02-AFA5-F665953CBC10}" destId="{07E01157-B979-4F6B-B892-75DB2A2B8B0F}" srcOrd="0" destOrd="0" presId="urn:microsoft.com/office/officeart/2009/3/layout/HorizontalOrganizationChart"/>
    <dgm:cxn modelId="{5D3B02C2-1F28-9E41-85A1-C4A537AEBDF8}" type="presParOf" srcId="{07E01157-B979-4F6B-B892-75DB2A2B8B0F}" destId="{F686C23F-604E-4653-B2CB-27DBB6BED631}" srcOrd="0" destOrd="0" presId="urn:microsoft.com/office/officeart/2009/3/layout/HorizontalOrganizationChart"/>
    <dgm:cxn modelId="{7612E47D-3CA5-0848-B49B-0248E3E44C19}" type="presParOf" srcId="{F686C23F-604E-4653-B2CB-27DBB6BED631}" destId="{2A2AFDF2-2568-44F8-842C-3BFD70D9F2B1}" srcOrd="0" destOrd="0" presId="urn:microsoft.com/office/officeart/2009/3/layout/HorizontalOrganizationChart"/>
    <dgm:cxn modelId="{6C607DC8-3775-A14C-9E2E-3588AF7691FE}" type="presParOf" srcId="{F686C23F-604E-4653-B2CB-27DBB6BED631}" destId="{9CD41DA5-A8A9-4189-B933-DCF665F7DF2D}" srcOrd="1" destOrd="0" presId="urn:microsoft.com/office/officeart/2009/3/layout/HorizontalOrganizationChart"/>
    <dgm:cxn modelId="{76227035-FF12-6248-A4BF-0940230763B9}" type="presParOf" srcId="{07E01157-B979-4F6B-B892-75DB2A2B8B0F}" destId="{96876921-77F4-4E08-9148-E99125692808}" srcOrd="1" destOrd="0" presId="urn:microsoft.com/office/officeart/2009/3/layout/HorizontalOrganizationChart"/>
    <dgm:cxn modelId="{4E35E0F8-0041-0041-BC6E-2CF31A8ED440}" type="presParOf" srcId="{96876921-77F4-4E08-9148-E99125692808}" destId="{CD82D2C2-9EF5-4CA0-9CEE-9265A38A1F4A}" srcOrd="0" destOrd="0" presId="urn:microsoft.com/office/officeart/2009/3/layout/HorizontalOrganizationChart"/>
    <dgm:cxn modelId="{DCBF6C10-BA92-A245-91F9-EDDBA336E2C8}" type="presParOf" srcId="{96876921-77F4-4E08-9148-E99125692808}" destId="{9441C830-A66B-4AFB-9252-8069549D4F0A}" srcOrd="1" destOrd="0" presId="urn:microsoft.com/office/officeart/2009/3/layout/HorizontalOrganizationChart"/>
    <dgm:cxn modelId="{62373643-4300-4248-977C-A886989B3BA6}" type="presParOf" srcId="{9441C830-A66B-4AFB-9252-8069549D4F0A}" destId="{FEAC7974-4462-4948-9F19-4D53C38CC88A}" srcOrd="0" destOrd="0" presId="urn:microsoft.com/office/officeart/2009/3/layout/HorizontalOrganizationChart"/>
    <dgm:cxn modelId="{CDC15A37-2875-F14F-9989-8AA4675E2225}" type="presParOf" srcId="{FEAC7974-4462-4948-9F19-4D53C38CC88A}" destId="{22C8BBC7-02FA-4EF0-899A-834C1FEE39E3}" srcOrd="0" destOrd="0" presId="urn:microsoft.com/office/officeart/2009/3/layout/HorizontalOrganizationChart"/>
    <dgm:cxn modelId="{1513BE22-48BD-C947-9180-B27711298761}" type="presParOf" srcId="{FEAC7974-4462-4948-9F19-4D53C38CC88A}" destId="{CBD704CC-8D6F-4C39-AFA6-3825EE74A965}" srcOrd="1" destOrd="0" presId="urn:microsoft.com/office/officeart/2009/3/layout/HorizontalOrganizationChart"/>
    <dgm:cxn modelId="{69874189-DFF7-1C41-97B5-7595095A8F23}" type="presParOf" srcId="{9441C830-A66B-4AFB-9252-8069549D4F0A}" destId="{C4FE27A9-6818-468D-8F72-5DEAE64958BC}" srcOrd="1" destOrd="0" presId="urn:microsoft.com/office/officeart/2009/3/layout/HorizontalOrganizationChart"/>
    <dgm:cxn modelId="{3CFB7140-C448-D446-9FA9-A366672798D6}" type="presParOf" srcId="{9441C830-A66B-4AFB-9252-8069549D4F0A}" destId="{B9E24DCA-DEF6-41DD-8228-40542DF88903}" srcOrd="2" destOrd="0" presId="urn:microsoft.com/office/officeart/2009/3/layout/HorizontalOrganizationChart"/>
    <dgm:cxn modelId="{74543CFA-B349-E34B-ABE4-4AA4A1C0C0B0}" type="presParOf" srcId="{96876921-77F4-4E08-9148-E99125692808}" destId="{B94BF64B-9716-424E-A851-42E8E7B2B9A7}" srcOrd="2" destOrd="0" presId="urn:microsoft.com/office/officeart/2009/3/layout/HorizontalOrganizationChart"/>
    <dgm:cxn modelId="{73EFEFFD-FC86-1C4F-A206-1AF05FDBCF98}" type="presParOf" srcId="{96876921-77F4-4E08-9148-E99125692808}" destId="{31E814C1-FFDD-BA48-BF9D-F3C8FF892503}" srcOrd="3" destOrd="0" presId="urn:microsoft.com/office/officeart/2009/3/layout/HorizontalOrganizationChart"/>
    <dgm:cxn modelId="{F0E81D6B-B653-EE48-8231-72FBD0F90A2E}" type="presParOf" srcId="{31E814C1-FFDD-BA48-BF9D-F3C8FF892503}" destId="{1780440E-D92A-B040-A710-F8D875101E05}" srcOrd="0" destOrd="0" presId="urn:microsoft.com/office/officeart/2009/3/layout/HorizontalOrganizationChart"/>
    <dgm:cxn modelId="{CBDDFBF3-9B7D-A846-B17B-94226C52DF78}" type="presParOf" srcId="{1780440E-D92A-B040-A710-F8D875101E05}" destId="{A73C4A40-2D47-BF42-9EF8-B3BEE9451F45}" srcOrd="0" destOrd="0" presId="urn:microsoft.com/office/officeart/2009/3/layout/HorizontalOrganizationChart"/>
    <dgm:cxn modelId="{77E766F4-1DEC-7B46-90E4-972970CC8734}" type="presParOf" srcId="{1780440E-D92A-B040-A710-F8D875101E05}" destId="{BCDD8BD9-F9D2-4C44-AB56-5005F5FB7B08}" srcOrd="1" destOrd="0" presId="urn:microsoft.com/office/officeart/2009/3/layout/HorizontalOrganizationChart"/>
    <dgm:cxn modelId="{D4B8D364-D544-2B4D-8B7C-62E19A170278}" type="presParOf" srcId="{31E814C1-FFDD-BA48-BF9D-F3C8FF892503}" destId="{B22D4294-1D49-E046-9CF9-7B480D0762E6}" srcOrd="1" destOrd="0" presId="urn:microsoft.com/office/officeart/2009/3/layout/HorizontalOrganizationChart"/>
    <dgm:cxn modelId="{EEF270F6-2C23-004B-9A11-56B59BADF61D}" type="presParOf" srcId="{31E814C1-FFDD-BA48-BF9D-F3C8FF892503}" destId="{E1D0C206-488D-6348-BEA7-1FE8B1679EF7}" srcOrd="2" destOrd="0" presId="urn:microsoft.com/office/officeart/2009/3/layout/HorizontalOrganizationChart"/>
    <dgm:cxn modelId="{AC15E191-DF7E-5048-BF55-30B083E371F2}"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竞争战略的分析与选择</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3FA44A42-E0AE-412C-8071-9A37D30DD567}">
      <dgm:prSet custT="1"/>
      <dgm:spPr/>
      <dgm:t>
        <a:bodyPr/>
        <a:lstStyle/>
        <a:p>
          <a:r>
            <a:rPr lang="zh-CN" altLang="en-US" sz="11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sz="1100">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sz="1100">
            <a:latin typeface="SimHei" charset="-122"/>
            <a:ea typeface="SimHei" charset="-122"/>
            <a:cs typeface="SimHei" charset="-122"/>
          </a:endParaRPr>
        </a:p>
      </dgm:t>
    </dgm:pt>
    <dgm:pt modelId="{87585F0D-6A81-F747-99EB-D14B33EBB618}">
      <dgm:prSet custT="1"/>
      <dgm:spPr>
        <a:solidFill>
          <a:schemeClr val="accent2"/>
        </a:solidFill>
      </dgm:spPr>
      <dgm:t>
        <a:bodyPr/>
        <a:lstStyle/>
        <a:p>
          <a:r>
            <a:rPr lang="zh-CN" altLang="en-US" sz="11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sz="1100"/>
        </a:p>
      </dgm:t>
    </dgm:pt>
    <dgm:pt modelId="{8D2E3331-C9C0-6F41-9B03-2AE4E999EDF7}" type="sibTrans" cxnId="{9AAB41CC-B9AA-9142-BE5E-0B1EE6E34DAA}">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070FE250-CD8D-784C-8D93-4A59C65C64A1}" type="presOf" srcId="{3FA44A42-E0AE-412C-8071-9A37D30DD567}" destId="{CBD704CC-8D6F-4C39-AFA6-3825EE74A965}" srcOrd="1" destOrd="0" presId="urn:microsoft.com/office/officeart/2009/3/layout/HorizontalOrganizationChart"/>
    <dgm:cxn modelId="{0D740970-19D2-FA4F-9830-35A9606CDCF4}" type="presOf" srcId="{E2369F6E-DA59-4F6E-BD69-6CAA013A82BE}" destId="{CD82D2C2-9EF5-4CA0-9CEE-9265A38A1F4A}" srcOrd="0" destOrd="0" presId="urn:microsoft.com/office/officeart/2009/3/layout/HorizontalOrganizationChart"/>
    <dgm:cxn modelId="{7B9EBA83-0742-9348-84BA-E8E59B15BDD3}" type="presOf" srcId="{9AC2E227-803C-4016-BF2C-9291B6CAA290}" destId="{2A2AFDF2-2568-44F8-842C-3BFD70D9F2B1}"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665D9FBB-00C2-DE4C-B81E-711BC049F4EF}" type="presOf" srcId="{F05BBA42-D7AF-4BA0-8C3F-85B1FE28E48F}" destId="{18DB143D-9E27-4E02-AFA5-F665953CBC10}"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426B05D0-53F6-1E4C-89C6-F76953A63D5D}" type="presOf" srcId="{87585F0D-6A81-F747-99EB-D14B33EBB618}" destId="{A73C4A40-2D47-BF42-9EF8-B3BEE9451F45}" srcOrd="0" destOrd="0" presId="urn:microsoft.com/office/officeart/2009/3/layout/HorizontalOrganizationChart"/>
    <dgm:cxn modelId="{1FD1A0D6-B925-3143-807E-E27A2C76039A}" type="presOf" srcId="{3FA44A42-E0AE-412C-8071-9A37D30DD567}" destId="{22C8BBC7-02FA-4EF0-899A-834C1FEE39E3}" srcOrd="0" destOrd="0" presId="urn:microsoft.com/office/officeart/2009/3/layout/HorizontalOrganizationChart"/>
    <dgm:cxn modelId="{9E6219E6-7899-7341-8B19-68C882B92A34}" type="presOf" srcId="{18A5DCF8-381A-9740-A1DC-D1A5033A3647}" destId="{B94BF64B-9716-424E-A851-42E8E7B2B9A7}" srcOrd="0" destOrd="0" presId="urn:microsoft.com/office/officeart/2009/3/layout/HorizontalOrganizationChart"/>
    <dgm:cxn modelId="{A09BB5EB-ADEB-6A4C-8899-9875D61CDBD9}" type="presOf" srcId="{9AC2E227-803C-4016-BF2C-9291B6CAA290}" destId="{9CD41DA5-A8A9-4189-B933-DCF665F7DF2D}" srcOrd="1" destOrd="0" presId="urn:microsoft.com/office/officeart/2009/3/layout/HorizontalOrganizationChart"/>
    <dgm:cxn modelId="{02F6CEF1-6847-F148-8260-AF83AA54F7A6}" type="presOf" srcId="{87585F0D-6A81-F747-99EB-D14B33EBB618}" destId="{BCDD8BD9-F9D2-4C44-AB56-5005F5FB7B08}" srcOrd="1" destOrd="0" presId="urn:microsoft.com/office/officeart/2009/3/layout/HorizontalOrganizationChart"/>
    <dgm:cxn modelId="{16CBD61E-FEB6-144F-8214-BBCACCABAEB0}" type="presParOf" srcId="{18DB143D-9E27-4E02-AFA5-F665953CBC10}" destId="{07E01157-B979-4F6B-B892-75DB2A2B8B0F}" srcOrd="0" destOrd="0" presId="urn:microsoft.com/office/officeart/2009/3/layout/HorizontalOrganizationChart"/>
    <dgm:cxn modelId="{16671313-35A0-AA4F-AFB8-B994ACB36686}" type="presParOf" srcId="{07E01157-B979-4F6B-B892-75DB2A2B8B0F}" destId="{F686C23F-604E-4653-B2CB-27DBB6BED631}" srcOrd="0" destOrd="0" presId="urn:microsoft.com/office/officeart/2009/3/layout/HorizontalOrganizationChart"/>
    <dgm:cxn modelId="{062691DA-FD84-D941-8DD0-3BFD2B53DC6A}" type="presParOf" srcId="{F686C23F-604E-4653-B2CB-27DBB6BED631}" destId="{2A2AFDF2-2568-44F8-842C-3BFD70D9F2B1}" srcOrd="0" destOrd="0" presId="urn:microsoft.com/office/officeart/2009/3/layout/HorizontalOrganizationChart"/>
    <dgm:cxn modelId="{876FF4DE-687C-AF45-A039-0F4DF228AA42}" type="presParOf" srcId="{F686C23F-604E-4653-B2CB-27DBB6BED631}" destId="{9CD41DA5-A8A9-4189-B933-DCF665F7DF2D}" srcOrd="1" destOrd="0" presId="urn:microsoft.com/office/officeart/2009/3/layout/HorizontalOrganizationChart"/>
    <dgm:cxn modelId="{AAF72F2E-970A-CD4B-8004-361F269BEC4E}" type="presParOf" srcId="{07E01157-B979-4F6B-B892-75DB2A2B8B0F}" destId="{96876921-77F4-4E08-9148-E99125692808}" srcOrd="1" destOrd="0" presId="urn:microsoft.com/office/officeart/2009/3/layout/HorizontalOrganizationChart"/>
    <dgm:cxn modelId="{87286605-DF9C-CF48-9243-444B3B4D4572}" type="presParOf" srcId="{96876921-77F4-4E08-9148-E99125692808}" destId="{CD82D2C2-9EF5-4CA0-9CEE-9265A38A1F4A}" srcOrd="0" destOrd="0" presId="urn:microsoft.com/office/officeart/2009/3/layout/HorizontalOrganizationChart"/>
    <dgm:cxn modelId="{BA45C103-B67E-2A45-B93C-7E70B0A5C5E6}" type="presParOf" srcId="{96876921-77F4-4E08-9148-E99125692808}" destId="{9441C830-A66B-4AFB-9252-8069549D4F0A}" srcOrd="1" destOrd="0" presId="urn:microsoft.com/office/officeart/2009/3/layout/HorizontalOrganizationChart"/>
    <dgm:cxn modelId="{CA1C16F6-4E2E-0A48-9598-6C1E3CFBD1BB}" type="presParOf" srcId="{9441C830-A66B-4AFB-9252-8069549D4F0A}" destId="{FEAC7974-4462-4948-9F19-4D53C38CC88A}" srcOrd="0" destOrd="0" presId="urn:microsoft.com/office/officeart/2009/3/layout/HorizontalOrganizationChart"/>
    <dgm:cxn modelId="{B0EA7D2B-4F32-E942-8004-1B81DD6F13F5}" type="presParOf" srcId="{FEAC7974-4462-4948-9F19-4D53C38CC88A}" destId="{22C8BBC7-02FA-4EF0-899A-834C1FEE39E3}" srcOrd="0" destOrd="0" presId="urn:microsoft.com/office/officeart/2009/3/layout/HorizontalOrganizationChart"/>
    <dgm:cxn modelId="{49BEBCC0-9C58-7643-8076-86A17129A2A2}" type="presParOf" srcId="{FEAC7974-4462-4948-9F19-4D53C38CC88A}" destId="{CBD704CC-8D6F-4C39-AFA6-3825EE74A965}" srcOrd="1" destOrd="0" presId="urn:microsoft.com/office/officeart/2009/3/layout/HorizontalOrganizationChart"/>
    <dgm:cxn modelId="{1F3C19E9-632C-624C-9FCF-8779367C09B0}" type="presParOf" srcId="{9441C830-A66B-4AFB-9252-8069549D4F0A}" destId="{C4FE27A9-6818-468D-8F72-5DEAE64958BC}" srcOrd="1" destOrd="0" presId="urn:microsoft.com/office/officeart/2009/3/layout/HorizontalOrganizationChart"/>
    <dgm:cxn modelId="{68C2FEB2-4E7B-2B46-9E92-0203198E32CC}" type="presParOf" srcId="{9441C830-A66B-4AFB-9252-8069549D4F0A}" destId="{B9E24DCA-DEF6-41DD-8228-40542DF88903}" srcOrd="2" destOrd="0" presId="urn:microsoft.com/office/officeart/2009/3/layout/HorizontalOrganizationChart"/>
    <dgm:cxn modelId="{59124526-B66D-1146-9A1B-A3A81515157E}" type="presParOf" srcId="{96876921-77F4-4E08-9148-E99125692808}" destId="{B94BF64B-9716-424E-A851-42E8E7B2B9A7}" srcOrd="2" destOrd="0" presId="urn:microsoft.com/office/officeart/2009/3/layout/HorizontalOrganizationChart"/>
    <dgm:cxn modelId="{DC5AFDEA-7254-F84F-9C91-9330D129FA51}" type="presParOf" srcId="{96876921-77F4-4E08-9148-E99125692808}" destId="{31E814C1-FFDD-BA48-BF9D-F3C8FF892503}" srcOrd="3" destOrd="0" presId="urn:microsoft.com/office/officeart/2009/3/layout/HorizontalOrganizationChart"/>
    <dgm:cxn modelId="{821CBC63-869D-D140-A447-3115284A4146}" type="presParOf" srcId="{31E814C1-FFDD-BA48-BF9D-F3C8FF892503}" destId="{1780440E-D92A-B040-A710-F8D875101E05}" srcOrd="0" destOrd="0" presId="urn:microsoft.com/office/officeart/2009/3/layout/HorizontalOrganizationChart"/>
    <dgm:cxn modelId="{80176645-177F-3C4D-AA6E-65F37210B80D}" type="presParOf" srcId="{1780440E-D92A-B040-A710-F8D875101E05}" destId="{A73C4A40-2D47-BF42-9EF8-B3BEE9451F45}" srcOrd="0" destOrd="0" presId="urn:microsoft.com/office/officeart/2009/3/layout/HorizontalOrganizationChart"/>
    <dgm:cxn modelId="{370DE402-43FF-5B48-B87F-9FEEFF3A3724}" type="presParOf" srcId="{1780440E-D92A-B040-A710-F8D875101E05}" destId="{BCDD8BD9-F9D2-4C44-AB56-5005F5FB7B08}" srcOrd="1" destOrd="0" presId="urn:microsoft.com/office/officeart/2009/3/layout/HorizontalOrganizationChart"/>
    <dgm:cxn modelId="{B7B400AB-71B8-F044-BAAD-737244220316}" type="presParOf" srcId="{31E814C1-FFDD-BA48-BF9D-F3C8FF892503}" destId="{B22D4294-1D49-E046-9CF9-7B480D0762E6}" srcOrd="1" destOrd="0" presId="urn:microsoft.com/office/officeart/2009/3/layout/HorizontalOrganizationChart"/>
    <dgm:cxn modelId="{CF7655CC-091B-7849-AE45-E2FFB83E2B67}" type="presParOf" srcId="{31E814C1-FFDD-BA48-BF9D-F3C8FF892503}" destId="{E1D0C206-488D-6348-BEA7-1FE8B1679EF7}" srcOrd="2" destOrd="0" presId="urn:microsoft.com/office/officeart/2009/3/layout/HorizontalOrganizationChart"/>
    <dgm:cxn modelId="{34934C7E-C1D8-4447-A628-84FB5F2AE84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竞争战略的分析与选择</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3FA44A42-E0AE-412C-8071-9A37D30DD567}">
      <dgm:prSet custT="1"/>
      <dgm:spPr/>
      <dgm:t>
        <a:bodyPr/>
        <a:lstStyle/>
        <a:p>
          <a:r>
            <a:rPr lang="zh-CN" altLang="en-US" sz="2000" b="1" dirty="0">
              <a:latin typeface="SimHei" charset="-122"/>
              <a:ea typeface="SimHei" charset="-122"/>
              <a:cs typeface="SimHei" charset="-122"/>
            </a:rPr>
            <a:t>竞争战略的基本类型</a:t>
          </a:r>
        </a:p>
      </dgm:t>
    </dgm:pt>
    <dgm:pt modelId="{E2369F6E-DA59-4F6E-BD69-6CAA013A82BE}" type="parTrans" cxnId="{9ABD59AA-4D6A-4321-B1A4-8D610095B134}">
      <dgm:prSet/>
      <dgm:spPr/>
      <dgm:t>
        <a:bodyPr/>
        <a:lstStyle/>
        <a:p>
          <a:endParaRPr lang="zh-CN" altLang="en-US">
            <a:latin typeface="SimHei" charset="-122"/>
            <a:ea typeface="SimHei" charset="-122"/>
            <a:cs typeface="SimHei" charset="-122"/>
          </a:endParaRPr>
        </a:p>
      </dgm:t>
    </dgm:pt>
    <dgm:pt modelId="{05B8FEA2-0054-4DA8-8F71-5C25E580ABD0}" type="sibTrans" cxnId="{9ABD59AA-4D6A-4321-B1A4-8D610095B134}">
      <dgm:prSet/>
      <dgm:spPr/>
      <dgm:t>
        <a:bodyPr/>
        <a:lstStyle/>
        <a:p>
          <a:endParaRPr lang="zh-CN" altLang="en-US">
            <a:latin typeface="SimHei" charset="-122"/>
            <a:ea typeface="SimHei" charset="-122"/>
            <a:cs typeface="SimHei" charset="-122"/>
          </a:endParaRPr>
        </a:p>
      </dgm:t>
    </dgm:pt>
    <dgm:pt modelId="{87585F0D-6A81-F747-99EB-D14B33EBB618}">
      <dgm:prSet custT="1"/>
      <dgm:spPr/>
      <dgm:t>
        <a:bodyPr/>
        <a:lstStyle/>
        <a:p>
          <a:r>
            <a:rPr lang="zh-CN" altLang="en-US" sz="2000" b="1" dirty="0">
              <a:latin typeface="SimHei" charset="-122"/>
              <a:ea typeface="SimHei" charset="-122"/>
              <a:cs typeface="SimHei" charset="-122"/>
            </a:rPr>
            <a:t>价值创新战略</a:t>
          </a:r>
        </a:p>
      </dgm:t>
    </dgm:pt>
    <dgm:pt modelId="{18A5DCF8-381A-9740-A1DC-D1A5033A3647}" type="parTrans" cxnId="{9AAB41CC-B9AA-9142-BE5E-0B1EE6E34DAA}">
      <dgm:prSet/>
      <dgm:spPr/>
      <dgm:t>
        <a:bodyPr/>
        <a:lstStyle/>
        <a:p>
          <a:endParaRPr lang="zh-CN" altLang="en-US"/>
        </a:p>
      </dgm:t>
    </dgm:pt>
    <dgm:pt modelId="{8D2E3331-C9C0-6F41-9B03-2AE4E999EDF7}" type="sibTrans" cxnId="{9AAB41CC-B9AA-9142-BE5E-0B1EE6E34DAA}">
      <dgm:prSet/>
      <dgm:spPr/>
      <dgm:t>
        <a:bodyPr/>
        <a:lstStyle/>
        <a:p>
          <a:endParaRPr lang="zh-CN" altLang="en-US"/>
        </a:p>
      </dgm:t>
    </dgm:pt>
    <dgm:pt modelId="{807D9441-0FB5-6449-BDA5-80118EFB99E0}">
      <dgm:prSet custT="1"/>
      <dgm:spPr/>
      <dgm:t>
        <a:bodyPr/>
        <a:lstStyle/>
        <a:p>
          <a:r>
            <a:rPr lang="zh-CN" altLang="en-US" sz="2000" b="1" dirty="0">
              <a:latin typeface="SimHei" charset="-122"/>
              <a:ea typeface="SimHei" charset="-122"/>
              <a:cs typeface="SimHei" charset="-122"/>
            </a:rPr>
            <a:t>总成本领先战略</a:t>
          </a:r>
        </a:p>
      </dgm:t>
    </dgm:pt>
    <dgm:pt modelId="{7A39B0A6-97B8-2446-8CE0-EDE2B745F75D}" type="parTrans" cxnId="{4CE1777D-46C6-4C46-BF41-EFA31D8594DC}">
      <dgm:prSet/>
      <dgm:spPr/>
      <dgm:t>
        <a:bodyPr/>
        <a:lstStyle/>
        <a:p>
          <a:endParaRPr lang="zh-CN" altLang="en-US"/>
        </a:p>
      </dgm:t>
    </dgm:pt>
    <dgm:pt modelId="{350CFCB0-5766-C745-A7AE-EF00D92430D6}" type="sibTrans" cxnId="{4CE1777D-46C6-4C46-BF41-EFA31D8594DC}">
      <dgm:prSet/>
      <dgm:spPr/>
      <dgm:t>
        <a:bodyPr/>
        <a:lstStyle/>
        <a:p>
          <a:endParaRPr lang="zh-CN" altLang="en-US"/>
        </a:p>
      </dgm:t>
    </dgm:pt>
    <dgm:pt modelId="{198C3752-31AE-6B43-80C8-73B8A0B14370}">
      <dgm:prSet custT="1"/>
      <dgm:spPr/>
      <dgm:t>
        <a:bodyPr/>
        <a:lstStyle/>
        <a:p>
          <a:r>
            <a:rPr lang="zh-CN" altLang="en-US" sz="2000" b="1" dirty="0">
              <a:latin typeface="SimHei" charset="-122"/>
              <a:ea typeface="SimHei" charset="-122"/>
              <a:cs typeface="SimHei" charset="-122"/>
            </a:rPr>
            <a:t>差别化战略</a:t>
          </a:r>
        </a:p>
      </dgm:t>
    </dgm:pt>
    <dgm:pt modelId="{B47728F8-92A7-9C42-8416-9DA613AD86F4}" type="parTrans" cxnId="{304F47F6-0437-0E4E-BAB7-75B1A037D07A}">
      <dgm:prSet/>
      <dgm:spPr/>
      <dgm:t>
        <a:bodyPr/>
        <a:lstStyle/>
        <a:p>
          <a:endParaRPr lang="zh-CN" altLang="en-US"/>
        </a:p>
      </dgm:t>
    </dgm:pt>
    <dgm:pt modelId="{A00DAB96-5775-EB49-9BB9-FF95002C064A}" type="sibTrans" cxnId="{304F47F6-0437-0E4E-BAB7-75B1A037D07A}">
      <dgm:prSet/>
      <dgm:spPr/>
      <dgm:t>
        <a:bodyPr/>
        <a:lstStyle/>
        <a:p>
          <a:endParaRPr lang="zh-CN" altLang="en-US"/>
        </a:p>
      </dgm:t>
    </dgm:pt>
    <dgm:pt modelId="{28A598CA-9C4C-394D-B513-F6ED67D845F1}">
      <dgm:prSet custT="1"/>
      <dgm:spPr/>
      <dgm:t>
        <a:bodyPr/>
        <a:lstStyle/>
        <a:p>
          <a:r>
            <a:rPr lang="zh-CN" altLang="en-US" sz="2000" b="1" dirty="0">
              <a:latin typeface="SimHei" charset="-122"/>
              <a:ea typeface="SimHei" charset="-122"/>
              <a:cs typeface="SimHei" charset="-122"/>
            </a:rPr>
            <a:t>重点战略</a:t>
          </a:r>
        </a:p>
      </dgm:t>
    </dgm:pt>
    <dgm:pt modelId="{8E5F41AA-AB86-ED4C-80E8-3766F84A65BC}" type="parTrans" cxnId="{0DC2F678-C202-D849-B5EF-0876B4164084}">
      <dgm:prSet/>
      <dgm:spPr/>
      <dgm:t>
        <a:bodyPr/>
        <a:lstStyle/>
        <a:p>
          <a:endParaRPr lang="zh-CN" altLang="en-US"/>
        </a:p>
      </dgm:t>
    </dgm:pt>
    <dgm:pt modelId="{0E7A2A90-C7C9-4E42-9F9D-51071778461A}" type="sibTrans" cxnId="{0DC2F678-C202-D849-B5EF-0876B4164084}">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2"/>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2">
        <dgm:presLayoutVars>
          <dgm:chPref val="3"/>
        </dgm:presLayoutVars>
      </dgm:prSet>
      <dgm:spPr/>
    </dgm:pt>
    <dgm:pt modelId="{CBD704CC-8D6F-4C39-AFA6-3825EE74A965}" type="pres">
      <dgm:prSet presAssocID="{3FA44A42-E0AE-412C-8071-9A37D30DD567}" presName="rootConnector" presStyleLbl="node2" presStyleIdx="0" presStyleCnt="2"/>
      <dgm:spPr/>
    </dgm:pt>
    <dgm:pt modelId="{C4FE27A9-6818-468D-8F72-5DEAE64958BC}" type="pres">
      <dgm:prSet presAssocID="{3FA44A42-E0AE-412C-8071-9A37D30DD567}" presName="hierChild4" presStyleCnt="0"/>
      <dgm:spPr/>
    </dgm:pt>
    <dgm:pt modelId="{DD595182-D21E-3243-A991-12FA89B5417E}" type="pres">
      <dgm:prSet presAssocID="{7A39B0A6-97B8-2446-8CE0-EDE2B745F75D}" presName="Name64" presStyleLbl="parChTrans1D3" presStyleIdx="0" presStyleCnt="3"/>
      <dgm:spPr/>
    </dgm:pt>
    <dgm:pt modelId="{37F8C724-613A-DA40-BB1B-9E10B8BD6553}" type="pres">
      <dgm:prSet presAssocID="{807D9441-0FB5-6449-BDA5-80118EFB99E0}" presName="hierRoot2" presStyleCnt="0">
        <dgm:presLayoutVars>
          <dgm:hierBranch val="init"/>
        </dgm:presLayoutVars>
      </dgm:prSet>
      <dgm:spPr/>
    </dgm:pt>
    <dgm:pt modelId="{0B071765-D5DF-CE4C-B2C0-169C0EFAB564}" type="pres">
      <dgm:prSet presAssocID="{807D9441-0FB5-6449-BDA5-80118EFB99E0}" presName="rootComposite" presStyleCnt="0"/>
      <dgm:spPr/>
    </dgm:pt>
    <dgm:pt modelId="{78291700-5AAF-2943-BBEF-E72FAC5E463A}" type="pres">
      <dgm:prSet presAssocID="{807D9441-0FB5-6449-BDA5-80118EFB99E0}" presName="rootText" presStyleLbl="node3" presStyleIdx="0" presStyleCnt="3">
        <dgm:presLayoutVars>
          <dgm:chPref val="3"/>
        </dgm:presLayoutVars>
      </dgm:prSet>
      <dgm:spPr/>
    </dgm:pt>
    <dgm:pt modelId="{991384ED-E6DB-5B4A-A086-525DD58AE217}" type="pres">
      <dgm:prSet presAssocID="{807D9441-0FB5-6449-BDA5-80118EFB99E0}" presName="rootConnector" presStyleLbl="node3" presStyleIdx="0" presStyleCnt="3"/>
      <dgm:spPr/>
    </dgm:pt>
    <dgm:pt modelId="{0A2D8BA3-8134-8B4A-9EB6-BA984B26102D}" type="pres">
      <dgm:prSet presAssocID="{807D9441-0FB5-6449-BDA5-80118EFB99E0}" presName="hierChild4" presStyleCnt="0"/>
      <dgm:spPr/>
    </dgm:pt>
    <dgm:pt modelId="{FB86EC8B-0F71-614F-B2C5-13009BB997B3}" type="pres">
      <dgm:prSet presAssocID="{807D9441-0FB5-6449-BDA5-80118EFB99E0}" presName="hierChild5" presStyleCnt="0"/>
      <dgm:spPr/>
    </dgm:pt>
    <dgm:pt modelId="{2E4BAE46-2DC5-8D47-A5A2-F61B8674D101}" type="pres">
      <dgm:prSet presAssocID="{B47728F8-92A7-9C42-8416-9DA613AD86F4}" presName="Name64" presStyleLbl="parChTrans1D3" presStyleIdx="1" presStyleCnt="3"/>
      <dgm:spPr/>
    </dgm:pt>
    <dgm:pt modelId="{E761374D-8CA7-FA45-8BBD-4129090A0B4C}" type="pres">
      <dgm:prSet presAssocID="{198C3752-31AE-6B43-80C8-73B8A0B14370}" presName="hierRoot2" presStyleCnt="0">
        <dgm:presLayoutVars>
          <dgm:hierBranch val="init"/>
        </dgm:presLayoutVars>
      </dgm:prSet>
      <dgm:spPr/>
    </dgm:pt>
    <dgm:pt modelId="{B3E0792C-859E-0441-ADA1-FE8E26D46EB5}" type="pres">
      <dgm:prSet presAssocID="{198C3752-31AE-6B43-80C8-73B8A0B14370}" presName="rootComposite" presStyleCnt="0"/>
      <dgm:spPr/>
    </dgm:pt>
    <dgm:pt modelId="{C2B5911F-030F-C749-9B61-DF636BF387A7}" type="pres">
      <dgm:prSet presAssocID="{198C3752-31AE-6B43-80C8-73B8A0B14370}" presName="rootText" presStyleLbl="node3" presStyleIdx="1" presStyleCnt="3">
        <dgm:presLayoutVars>
          <dgm:chPref val="3"/>
        </dgm:presLayoutVars>
      </dgm:prSet>
      <dgm:spPr/>
    </dgm:pt>
    <dgm:pt modelId="{92E3AE92-E9AB-9844-9324-CA94BE2D39FE}" type="pres">
      <dgm:prSet presAssocID="{198C3752-31AE-6B43-80C8-73B8A0B14370}" presName="rootConnector" presStyleLbl="node3" presStyleIdx="1" presStyleCnt="3"/>
      <dgm:spPr/>
    </dgm:pt>
    <dgm:pt modelId="{C8782448-84E0-6F46-86D9-4A0C22B1A88E}" type="pres">
      <dgm:prSet presAssocID="{198C3752-31AE-6B43-80C8-73B8A0B14370}" presName="hierChild4" presStyleCnt="0"/>
      <dgm:spPr/>
    </dgm:pt>
    <dgm:pt modelId="{10CFF5DC-882A-284F-A4B2-1DF5386EC7C4}" type="pres">
      <dgm:prSet presAssocID="{198C3752-31AE-6B43-80C8-73B8A0B14370}" presName="hierChild5" presStyleCnt="0"/>
      <dgm:spPr/>
    </dgm:pt>
    <dgm:pt modelId="{C1EB191B-1885-314D-9433-2BD5D8B41B08}" type="pres">
      <dgm:prSet presAssocID="{8E5F41AA-AB86-ED4C-80E8-3766F84A65BC}" presName="Name64" presStyleLbl="parChTrans1D3" presStyleIdx="2" presStyleCnt="3"/>
      <dgm:spPr/>
    </dgm:pt>
    <dgm:pt modelId="{080DC65E-6D92-CC47-92C8-49F9CF3CC408}" type="pres">
      <dgm:prSet presAssocID="{28A598CA-9C4C-394D-B513-F6ED67D845F1}" presName="hierRoot2" presStyleCnt="0">
        <dgm:presLayoutVars>
          <dgm:hierBranch val="init"/>
        </dgm:presLayoutVars>
      </dgm:prSet>
      <dgm:spPr/>
    </dgm:pt>
    <dgm:pt modelId="{76F493A2-D24D-0149-8E1E-5EF8482952BC}" type="pres">
      <dgm:prSet presAssocID="{28A598CA-9C4C-394D-B513-F6ED67D845F1}" presName="rootComposite" presStyleCnt="0"/>
      <dgm:spPr/>
    </dgm:pt>
    <dgm:pt modelId="{27C827B1-2B05-0647-9150-E5ABC430E4A6}" type="pres">
      <dgm:prSet presAssocID="{28A598CA-9C4C-394D-B513-F6ED67D845F1}" presName="rootText" presStyleLbl="node3" presStyleIdx="2" presStyleCnt="3">
        <dgm:presLayoutVars>
          <dgm:chPref val="3"/>
        </dgm:presLayoutVars>
      </dgm:prSet>
      <dgm:spPr/>
    </dgm:pt>
    <dgm:pt modelId="{BB37FB33-17DB-9945-A429-46BC127168CD}" type="pres">
      <dgm:prSet presAssocID="{28A598CA-9C4C-394D-B513-F6ED67D845F1}" presName="rootConnector" presStyleLbl="node3" presStyleIdx="2" presStyleCnt="3"/>
      <dgm:spPr/>
    </dgm:pt>
    <dgm:pt modelId="{F0706FDF-AA0C-2B40-A821-6C1C543A5EBF}" type="pres">
      <dgm:prSet presAssocID="{28A598CA-9C4C-394D-B513-F6ED67D845F1}" presName="hierChild4" presStyleCnt="0"/>
      <dgm:spPr/>
    </dgm:pt>
    <dgm:pt modelId="{A90B24C1-436B-6F4E-8C1D-B8FB5C4DA745}" type="pres">
      <dgm:prSet presAssocID="{28A598CA-9C4C-394D-B513-F6ED67D845F1}" presName="hierChild5" presStyleCnt="0"/>
      <dgm:spPr/>
    </dgm:pt>
    <dgm:pt modelId="{B9E24DCA-DEF6-41DD-8228-40542DF88903}" type="pres">
      <dgm:prSet presAssocID="{3FA44A42-E0AE-412C-8071-9A37D30DD567}" presName="hierChild5" presStyleCnt="0"/>
      <dgm:spPr/>
    </dgm:pt>
    <dgm:pt modelId="{B94BF64B-9716-424E-A851-42E8E7B2B9A7}" type="pres">
      <dgm:prSet presAssocID="{18A5DCF8-381A-9740-A1DC-D1A5033A3647}" presName="Name64" presStyleLbl="parChTrans1D2" presStyleIdx="1" presStyleCnt="2"/>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1" presStyleCnt="2">
        <dgm:presLayoutVars>
          <dgm:chPref val="3"/>
        </dgm:presLayoutVars>
      </dgm:prSet>
      <dgm:spPr/>
    </dgm:pt>
    <dgm:pt modelId="{BCDD8BD9-F9D2-4C44-AB56-5005F5FB7B08}" type="pres">
      <dgm:prSet presAssocID="{87585F0D-6A81-F747-99EB-D14B33EBB618}" presName="rootConnector" presStyleLbl="node2" presStyleIdx="1" presStyleCnt="2"/>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6858D422-8C90-4F85-BA9D-65CA2FED06E8}" type="pres">
      <dgm:prSet presAssocID="{9AC2E227-803C-4016-BF2C-9291B6CAA290}" presName="hierChild3" presStyleCnt="0"/>
      <dgm:spPr/>
    </dgm:pt>
  </dgm:ptLst>
  <dgm:cxnLst>
    <dgm:cxn modelId="{9A1F3808-1314-3541-8676-9FEA5BBCCB6E}" type="presOf" srcId="{87585F0D-6A81-F747-99EB-D14B33EBB618}" destId="{BCDD8BD9-F9D2-4C44-AB56-5005F5FB7B08}" srcOrd="1" destOrd="0" presId="urn:microsoft.com/office/officeart/2009/3/layout/HorizontalOrganizationChart"/>
    <dgm:cxn modelId="{112AF909-9904-1349-8CD8-D1C709B1B047}" type="presOf" srcId="{807D9441-0FB5-6449-BDA5-80118EFB99E0}" destId="{991384ED-E6DB-5B4A-A086-525DD58AE217}" srcOrd="1" destOrd="0" presId="urn:microsoft.com/office/officeart/2009/3/layout/HorizontalOrganizationChart"/>
    <dgm:cxn modelId="{77ECAA12-A053-1D46-90E3-94329663F9C0}" type="presOf" srcId="{E2369F6E-DA59-4F6E-BD69-6CAA013A82BE}" destId="{CD82D2C2-9EF5-4CA0-9CEE-9265A38A1F4A}" srcOrd="0" destOrd="0" presId="urn:microsoft.com/office/officeart/2009/3/layout/HorizontalOrganizationChart"/>
    <dgm:cxn modelId="{5D96E619-F00A-DA42-993E-88AE3B42F1A2}" type="presOf" srcId="{9AC2E227-803C-4016-BF2C-9291B6CAA290}" destId="{9CD41DA5-A8A9-4189-B933-DCF665F7DF2D}" srcOrd="1" destOrd="0" presId="urn:microsoft.com/office/officeart/2009/3/layout/HorizontalOrganizationChart"/>
    <dgm:cxn modelId="{FE1CBF20-F461-EA48-B918-C4963211D1F9}" type="presOf" srcId="{28A598CA-9C4C-394D-B513-F6ED67D845F1}" destId="{27C827B1-2B05-0647-9150-E5ABC430E4A6}" srcOrd="0" destOrd="0" presId="urn:microsoft.com/office/officeart/2009/3/layout/HorizontalOrganizationChart"/>
    <dgm:cxn modelId="{59841D34-4F65-2649-BD51-3FB89E494BB9}" type="presOf" srcId="{87585F0D-6A81-F747-99EB-D14B33EBB618}" destId="{A73C4A40-2D47-BF42-9EF8-B3BEE9451F45}" srcOrd="0" destOrd="0" presId="urn:microsoft.com/office/officeart/2009/3/layout/HorizontalOrganizationChart"/>
    <dgm:cxn modelId="{BAF6FD3A-22B2-8E41-85C8-6FBA42143385}" type="presOf" srcId="{807D9441-0FB5-6449-BDA5-80118EFB99E0}" destId="{78291700-5AAF-2943-BBEF-E72FAC5E463A}" srcOrd="0" destOrd="0" presId="urn:microsoft.com/office/officeart/2009/3/layout/HorizontalOrganizationChart"/>
    <dgm:cxn modelId="{3F5EEC47-E0A2-9542-A657-98147D68C156}" type="presOf" srcId="{3FA44A42-E0AE-412C-8071-9A37D30DD567}" destId="{22C8BBC7-02FA-4EF0-899A-834C1FEE39E3}" srcOrd="0" destOrd="0" presId="urn:microsoft.com/office/officeart/2009/3/layout/HorizontalOrganizationChart"/>
    <dgm:cxn modelId="{FA82FE4E-EF76-0C4B-BF37-962E3CF4115A}" type="presOf" srcId="{7A39B0A6-97B8-2446-8CE0-EDE2B745F75D}" destId="{DD595182-D21E-3243-A991-12FA89B5417E}" srcOrd="0" destOrd="0" presId="urn:microsoft.com/office/officeart/2009/3/layout/HorizontalOrganizationChart"/>
    <dgm:cxn modelId="{5EADC469-A454-774E-9D0F-1BFE419A53CB}" type="presOf" srcId="{198C3752-31AE-6B43-80C8-73B8A0B14370}" destId="{C2B5911F-030F-C749-9B61-DF636BF387A7}" srcOrd="0" destOrd="0" presId="urn:microsoft.com/office/officeart/2009/3/layout/HorizontalOrganizationChart"/>
    <dgm:cxn modelId="{0DC2F678-C202-D849-B5EF-0876B4164084}" srcId="{3FA44A42-E0AE-412C-8071-9A37D30DD567}" destId="{28A598CA-9C4C-394D-B513-F6ED67D845F1}" srcOrd="2" destOrd="0" parTransId="{8E5F41AA-AB86-ED4C-80E8-3766F84A65BC}" sibTransId="{0E7A2A90-C7C9-4E42-9F9D-51071778461A}"/>
    <dgm:cxn modelId="{4CE1777D-46C6-4C46-BF41-EFA31D8594DC}" srcId="{3FA44A42-E0AE-412C-8071-9A37D30DD567}" destId="{807D9441-0FB5-6449-BDA5-80118EFB99E0}" srcOrd="0" destOrd="0" parTransId="{7A39B0A6-97B8-2446-8CE0-EDE2B745F75D}" sibTransId="{350CFCB0-5766-C745-A7AE-EF00D92430D6}"/>
    <dgm:cxn modelId="{6B443C7F-3FC1-084A-9DF1-0BDBA272C1FD}" type="presOf" srcId="{F05BBA42-D7AF-4BA0-8C3F-85B1FE28E48F}" destId="{18DB143D-9E27-4E02-AFA5-F665953CBC10}" srcOrd="0" destOrd="0" presId="urn:microsoft.com/office/officeart/2009/3/layout/HorizontalOrganizationChart"/>
    <dgm:cxn modelId="{40B0AA9C-FCFA-394E-A0E4-5A9B3DA5095B}" type="presOf" srcId="{28A598CA-9C4C-394D-B513-F6ED67D845F1}" destId="{BB37FB33-17DB-9945-A429-46BC127168CD}"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71FCF1A9-59A7-E942-8B15-723656F218C5}" type="presOf" srcId="{18A5DCF8-381A-9740-A1DC-D1A5033A3647}" destId="{B94BF64B-9716-424E-A851-42E8E7B2B9A7}" srcOrd="0" destOrd="0" presId="urn:microsoft.com/office/officeart/2009/3/layout/HorizontalOrganizationChart"/>
    <dgm:cxn modelId="{9ABD59AA-4D6A-4321-B1A4-8D610095B134}" srcId="{9AC2E227-803C-4016-BF2C-9291B6CAA290}" destId="{3FA44A42-E0AE-412C-8071-9A37D30DD567}" srcOrd="0" destOrd="0" parTransId="{E2369F6E-DA59-4F6E-BD69-6CAA013A82BE}" sibTransId="{05B8FEA2-0054-4DA8-8F71-5C25E580ABD0}"/>
    <dgm:cxn modelId="{C3F866C4-3ABC-7341-93E5-3C918C829715}" type="presOf" srcId="{B47728F8-92A7-9C42-8416-9DA613AD86F4}" destId="{2E4BAE46-2DC5-8D47-A5A2-F61B8674D101}" srcOrd="0" destOrd="0" presId="urn:microsoft.com/office/officeart/2009/3/layout/HorizontalOrganizationChart"/>
    <dgm:cxn modelId="{905BC7CB-D86D-A342-8C61-B2BE9ADC9CE9}" type="presOf" srcId="{8E5F41AA-AB86-ED4C-80E8-3766F84A65BC}" destId="{C1EB191B-1885-314D-9433-2BD5D8B41B08}" srcOrd="0" destOrd="0" presId="urn:microsoft.com/office/officeart/2009/3/layout/HorizontalOrganizationChart"/>
    <dgm:cxn modelId="{9AAB41CC-B9AA-9142-BE5E-0B1EE6E34DAA}" srcId="{9AC2E227-803C-4016-BF2C-9291B6CAA290}" destId="{87585F0D-6A81-F747-99EB-D14B33EBB618}" srcOrd="1" destOrd="0" parTransId="{18A5DCF8-381A-9740-A1DC-D1A5033A3647}" sibTransId="{8D2E3331-C9C0-6F41-9B03-2AE4E999EDF7}"/>
    <dgm:cxn modelId="{AFC7B1CC-1711-3B4D-94B0-EC04D6F363C2}" type="presOf" srcId="{9AC2E227-803C-4016-BF2C-9291B6CAA290}" destId="{2A2AFDF2-2568-44F8-842C-3BFD70D9F2B1}" srcOrd="0" destOrd="0" presId="urn:microsoft.com/office/officeart/2009/3/layout/HorizontalOrganizationChart"/>
    <dgm:cxn modelId="{0E84B3D8-9D5E-C747-A226-26788280E947}" type="presOf" srcId="{3FA44A42-E0AE-412C-8071-9A37D30DD567}" destId="{CBD704CC-8D6F-4C39-AFA6-3825EE74A965}" srcOrd="1" destOrd="0" presId="urn:microsoft.com/office/officeart/2009/3/layout/HorizontalOrganizationChart"/>
    <dgm:cxn modelId="{F6C5B5DE-5181-CE41-896F-E87B72D189E3}" type="presOf" srcId="{198C3752-31AE-6B43-80C8-73B8A0B14370}" destId="{92E3AE92-E9AB-9844-9324-CA94BE2D39FE}" srcOrd="1" destOrd="0" presId="urn:microsoft.com/office/officeart/2009/3/layout/HorizontalOrganizationChart"/>
    <dgm:cxn modelId="{304F47F6-0437-0E4E-BAB7-75B1A037D07A}" srcId="{3FA44A42-E0AE-412C-8071-9A37D30DD567}" destId="{198C3752-31AE-6B43-80C8-73B8A0B14370}" srcOrd="1" destOrd="0" parTransId="{B47728F8-92A7-9C42-8416-9DA613AD86F4}" sibTransId="{A00DAB96-5775-EB49-9BB9-FF95002C064A}"/>
    <dgm:cxn modelId="{CECB644C-7A18-5B44-816C-79B04878DEF9}" type="presParOf" srcId="{18DB143D-9E27-4E02-AFA5-F665953CBC10}" destId="{07E01157-B979-4F6B-B892-75DB2A2B8B0F}" srcOrd="0" destOrd="0" presId="urn:microsoft.com/office/officeart/2009/3/layout/HorizontalOrganizationChart"/>
    <dgm:cxn modelId="{A7F029DA-86FD-524A-A9F4-82C0498CF293}" type="presParOf" srcId="{07E01157-B979-4F6B-B892-75DB2A2B8B0F}" destId="{F686C23F-604E-4653-B2CB-27DBB6BED631}" srcOrd="0" destOrd="0" presId="urn:microsoft.com/office/officeart/2009/3/layout/HorizontalOrganizationChart"/>
    <dgm:cxn modelId="{0C60A940-09AA-6748-9EAF-28E33A649391}" type="presParOf" srcId="{F686C23F-604E-4653-B2CB-27DBB6BED631}" destId="{2A2AFDF2-2568-44F8-842C-3BFD70D9F2B1}" srcOrd="0" destOrd="0" presId="urn:microsoft.com/office/officeart/2009/3/layout/HorizontalOrganizationChart"/>
    <dgm:cxn modelId="{45145BDB-E148-7242-A596-F325F9DC1EF9}" type="presParOf" srcId="{F686C23F-604E-4653-B2CB-27DBB6BED631}" destId="{9CD41DA5-A8A9-4189-B933-DCF665F7DF2D}" srcOrd="1" destOrd="0" presId="urn:microsoft.com/office/officeart/2009/3/layout/HorizontalOrganizationChart"/>
    <dgm:cxn modelId="{333174BE-2DC6-CA4E-86B8-BA5924338F1C}" type="presParOf" srcId="{07E01157-B979-4F6B-B892-75DB2A2B8B0F}" destId="{96876921-77F4-4E08-9148-E99125692808}" srcOrd="1" destOrd="0" presId="urn:microsoft.com/office/officeart/2009/3/layout/HorizontalOrganizationChart"/>
    <dgm:cxn modelId="{9C741AFD-F58B-B047-80B5-61A8BA9F5202}" type="presParOf" srcId="{96876921-77F4-4E08-9148-E99125692808}" destId="{CD82D2C2-9EF5-4CA0-9CEE-9265A38A1F4A}" srcOrd="0" destOrd="0" presId="urn:microsoft.com/office/officeart/2009/3/layout/HorizontalOrganizationChart"/>
    <dgm:cxn modelId="{ADCE05FB-7774-D44C-A1C0-9F3F58C31166}" type="presParOf" srcId="{96876921-77F4-4E08-9148-E99125692808}" destId="{9441C830-A66B-4AFB-9252-8069549D4F0A}" srcOrd="1" destOrd="0" presId="urn:microsoft.com/office/officeart/2009/3/layout/HorizontalOrganizationChart"/>
    <dgm:cxn modelId="{BB699B59-F564-2D4D-AD4D-95A3D4DFC89C}" type="presParOf" srcId="{9441C830-A66B-4AFB-9252-8069549D4F0A}" destId="{FEAC7974-4462-4948-9F19-4D53C38CC88A}" srcOrd="0" destOrd="0" presId="urn:microsoft.com/office/officeart/2009/3/layout/HorizontalOrganizationChart"/>
    <dgm:cxn modelId="{05F0BAD1-5EB9-3A4D-9F88-F8CDE0496664}" type="presParOf" srcId="{FEAC7974-4462-4948-9F19-4D53C38CC88A}" destId="{22C8BBC7-02FA-4EF0-899A-834C1FEE39E3}" srcOrd="0" destOrd="0" presId="urn:microsoft.com/office/officeart/2009/3/layout/HorizontalOrganizationChart"/>
    <dgm:cxn modelId="{FF5B387A-87B4-FD45-8708-1F5F83A6F596}" type="presParOf" srcId="{FEAC7974-4462-4948-9F19-4D53C38CC88A}" destId="{CBD704CC-8D6F-4C39-AFA6-3825EE74A965}" srcOrd="1" destOrd="0" presId="urn:microsoft.com/office/officeart/2009/3/layout/HorizontalOrganizationChart"/>
    <dgm:cxn modelId="{FAA92529-726F-8F4A-B179-278CEE1806CB}" type="presParOf" srcId="{9441C830-A66B-4AFB-9252-8069549D4F0A}" destId="{C4FE27A9-6818-468D-8F72-5DEAE64958BC}" srcOrd="1" destOrd="0" presId="urn:microsoft.com/office/officeart/2009/3/layout/HorizontalOrganizationChart"/>
    <dgm:cxn modelId="{7CDD2B05-9A61-114C-88D8-F694AB551DF1}" type="presParOf" srcId="{C4FE27A9-6818-468D-8F72-5DEAE64958BC}" destId="{DD595182-D21E-3243-A991-12FA89B5417E}" srcOrd="0" destOrd="0" presId="urn:microsoft.com/office/officeart/2009/3/layout/HorizontalOrganizationChart"/>
    <dgm:cxn modelId="{256A7D8F-5A38-E94B-A712-8918F51C17DE}" type="presParOf" srcId="{C4FE27A9-6818-468D-8F72-5DEAE64958BC}" destId="{37F8C724-613A-DA40-BB1B-9E10B8BD6553}" srcOrd="1" destOrd="0" presId="urn:microsoft.com/office/officeart/2009/3/layout/HorizontalOrganizationChart"/>
    <dgm:cxn modelId="{63C8267A-CD5D-B54E-A692-D04B1EFB54F6}" type="presParOf" srcId="{37F8C724-613A-DA40-BB1B-9E10B8BD6553}" destId="{0B071765-D5DF-CE4C-B2C0-169C0EFAB564}" srcOrd="0" destOrd="0" presId="urn:microsoft.com/office/officeart/2009/3/layout/HorizontalOrganizationChart"/>
    <dgm:cxn modelId="{47AEF4FC-CBAB-E048-BA19-C254EBEC81B1}" type="presParOf" srcId="{0B071765-D5DF-CE4C-B2C0-169C0EFAB564}" destId="{78291700-5AAF-2943-BBEF-E72FAC5E463A}" srcOrd="0" destOrd="0" presId="urn:microsoft.com/office/officeart/2009/3/layout/HorizontalOrganizationChart"/>
    <dgm:cxn modelId="{3F9B5564-31A3-D249-BD8A-7C04BF42B4A9}" type="presParOf" srcId="{0B071765-D5DF-CE4C-B2C0-169C0EFAB564}" destId="{991384ED-E6DB-5B4A-A086-525DD58AE217}" srcOrd="1" destOrd="0" presId="urn:microsoft.com/office/officeart/2009/3/layout/HorizontalOrganizationChart"/>
    <dgm:cxn modelId="{5B29BDE4-E209-754C-882E-A07485612F46}" type="presParOf" srcId="{37F8C724-613A-DA40-BB1B-9E10B8BD6553}" destId="{0A2D8BA3-8134-8B4A-9EB6-BA984B26102D}" srcOrd="1" destOrd="0" presId="urn:microsoft.com/office/officeart/2009/3/layout/HorizontalOrganizationChart"/>
    <dgm:cxn modelId="{FCF78BF6-19D1-144F-8D20-DF2EA5DA7475}" type="presParOf" srcId="{37F8C724-613A-DA40-BB1B-9E10B8BD6553}" destId="{FB86EC8B-0F71-614F-B2C5-13009BB997B3}" srcOrd="2" destOrd="0" presId="urn:microsoft.com/office/officeart/2009/3/layout/HorizontalOrganizationChart"/>
    <dgm:cxn modelId="{3ADF55E7-4F3A-974C-913D-49F8178D67FE}" type="presParOf" srcId="{C4FE27A9-6818-468D-8F72-5DEAE64958BC}" destId="{2E4BAE46-2DC5-8D47-A5A2-F61B8674D101}" srcOrd="2" destOrd="0" presId="urn:microsoft.com/office/officeart/2009/3/layout/HorizontalOrganizationChart"/>
    <dgm:cxn modelId="{C7A10FB4-457E-0D48-BFB5-42B58D4FFF83}" type="presParOf" srcId="{C4FE27A9-6818-468D-8F72-5DEAE64958BC}" destId="{E761374D-8CA7-FA45-8BBD-4129090A0B4C}" srcOrd="3" destOrd="0" presId="urn:microsoft.com/office/officeart/2009/3/layout/HorizontalOrganizationChart"/>
    <dgm:cxn modelId="{087F3282-2D51-E647-95B1-EB76624FCFA1}" type="presParOf" srcId="{E761374D-8CA7-FA45-8BBD-4129090A0B4C}" destId="{B3E0792C-859E-0441-ADA1-FE8E26D46EB5}" srcOrd="0" destOrd="0" presId="urn:microsoft.com/office/officeart/2009/3/layout/HorizontalOrganizationChart"/>
    <dgm:cxn modelId="{E0CB7F9D-5510-D44A-949A-4DC5CC5ED342}" type="presParOf" srcId="{B3E0792C-859E-0441-ADA1-FE8E26D46EB5}" destId="{C2B5911F-030F-C749-9B61-DF636BF387A7}" srcOrd="0" destOrd="0" presId="urn:microsoft.com/office/officeart/2009/3/layout/HorizontalOrganizationChart"/>
    <dgm:cxn modelId="{8D11D27A-B9CD-1244-A3EC-4420383124F1}" type="presParOf" srcId="{B3E0792C-859E-0441-ADA1-FE8E26D46EB5}" destId="{92E3AE92-E9AB-9844-9324-CA94BE2D39FE}" srcOrd="1" destOrd="0" presId="urn:microsoft.com/office/officeart/2009/3/layout/HorizontalOrganizationChart"/>
    <dgm:cxn modelId="{BAA7FEE8-FE85-D549-950A-CE96BAF546E7}" type="presParOf" srcId="{E761374D-8CA7-FA45-8BBD-4129090A0B4C}" destId="{C8782448-84E0-6F46-86D9-4A0C22B1A88E}" srcOrd="1" destOrd="0" presId="urn:microsoft.com/office/officeart/2009/3/layout/HorizontalOrganizationChart"/>
    <dgm:cxn modelId="{A3F798C5-4D96-FC42-8839-44502D714DCB}" type="presParOf" srcId="{E761374D-8CA7-FA45-8BBD-4129090A0B4C}" destId="{10CFF5DC-882A-284F-A4B2-1DF5386EC7C4}" srcOrd="2" destOrd="0" presId="urn:microsoft.com/office/officeart/2009/3/layout/HorizontalOrganizationChart"/>
    <dgm:cxn modelId="{3B8E13B7-FF54-8A4A-BD1B-49CEF8B293AA}" type="presParOf" srcId="{C4FE27A9-6818-468D-8F72-5DEAE64958BC}" destId="{C1EB191B-1885-314D-9433-2BD5D8B41B08}" srcOrd="4" destOrd="0" presId="urn:microsoft.com/office/officeart/2009/3/layout/HorizontalOrganizationChart"/>
    <dgm:cxn modelId="{C567D3BA-40BF-0F47-9FBE-DE32E4C09AA8}" type="presParOf" srcId="{C4FE27A9-6818-468D-8F72-5DEAE64958BC}" destId="{080DC65E-6D92-CC47-92C8-49F9CF3CC408}" srcOrd="5" destOrd="0" presId="urn:microsoft.com/office/officeart/2009/3/layout/HorizontalOrganizationChart"/>
    <dgm:cxn modelId="{BA9F9E71-E017-2F46-9E83-CA1AC65FE10E}" type="presParOf" srcId="{080DC65E-6D92-CC47-92C8-49F9CF3CC408}" destId="{76F493A2-D24D-0149-8E1E-5EF8482952BC}" srcOrd="0" destOrd="0" presId="urn:microsoft.com/office/officeart/2009/3/layout/HorizontalOrganizationChart"/>
    <dgm:cxn modelId="{AA3B9B71-1632-4D47-9CFE-212F702C4D75}" type="presParOf" srcId="{76F493A2-D24D-0149-8E1E-5EF8482952BC}" destId="{27C827B1-2B05-0647-9150-E5ABC430E4A6}" srcOrd="0" destOrd="0" presId="urn:microsoft.com/office/officeart/2009/3/layout/HorizontalOrganizationChart"/>
    <dgm:cxn modelId="{261593E3-56C4-CA46-A350-56F15B3FFC6D}" type="presParOf" srcId="{76F493A2-D24D-0149-8E1E-5EF8482952BC}" destId="{BB37FB33-17DB-9945-A429-46BC127168CD}" srcOrd="1" destOrd="0" presId="urn:microsoft.com/office/officeart/2009/3/layout/HorizontalOrganizationChart"/>
    <dgm:cxn modelId="{EE1E34A2-DA0C-554B-940A-B572FD759C5E}" type="presParOf" srcId="{080DC65E-6D92-CC47-92C8-49F9CF3CC408}" destId="{F0706FDF-AA0C-2B40-A821-6C1C543A5EBF}" srcOrd="1" destOrd="0" presId="urn:microsoft.com/office/officeart/2009/3/layout/HorizontalOrganizationChart"/>
    <dgm:cxn modelId="{43E20407-37F9-F64A-B999-8BB7C18E9399}" type="presParOf" srcId="{080DC65E-6D92-CC47-92C8-49F9CF3CC408}" destId="{A90B24C1-436B-6F4E-8C1D-B8FB5C4DA745}" srcOrd="2" destOrd="0" presId="urn:microsoft.com/office/officeart/2009/3/layout/HorizontalOrganizationChart"/>
    <dgm:cxn modelId="{81D3FB02-7391-2D4B-94DF-EF386D776856}" type="presParOf" srcId="{9441C830-A66B-4AFB-9252-8069549D4F0A}" destId="{B9E24DCA-DEF6-41DD-8228-40542DF88903}" srcOrd="2" destOrd="0" presId="urn:microsoft.com/office/officeart/2009/3/layout/HorizontalOrganizationChart"/>
    <dgm:cxn modelId="{602AAE5F-2ABD-CD4C-93BD-DB0694169F75}" type="presParOf" srcId="{96876921-77F4-4E08-9148-E99125692808}" destId="{B94BF64B-9716-424E-A851-42E8E7B2B9A7}" srcOrd="2" destOrd="0" presId="urn:microsoft.com/office/officeart/2009/3/layout/HorizontalOrganizationChart"/>
    <dgm:cxn modelId="{D3523957-85BF-2B4F-87A5-8E8DD1C5BFFA}" type="presParOf" srcId="{96876921-77F4-4E08-9148-E99125692808}" destId="{31E814C1-FFDD-BA48-BF9D-F3C8FF892503}" srcOrd="3" destOrd="0" presId="urn:microsoft.com/office/officeart/2009/3/layout/HorizontalOrganizationChart"/>
    <dgm:cxn modelId="{ECA89C04-085C-3E4C-9287-F00331C8233D}" type="presParOf" srcId="{31E814C1-FFDD-BA48-BF9D-F3C8FF892503}" destId="{1780440E-D92A-B040-A710-F8D875101E05}" srcOrd="0" destOrd="0" presId="urn:microsoft.com/office/officeart/2009/3/layout/HorizontalOrganizationChart"/>
    <dgm:cxn modelId="{2ACA0BF1-C5BD-9347-85C4-FB7BE68B60BC}" type="presParOf" srcId="{1780440E-D92A-B040-A710-F8D875101E05}" destId="{A73C4A40-2D47-BF42-9EF8-B3BEE9451F45}" srcOrd="0" destOrd="0" presId="urn:microsoft.com/office/officeart/2009/3/layout/HorizontalOrganizationChart"/>
    <dgm:cxn modelId="{9F13F292-78B1-BF41-9709-03502D5A385D}" type="presParOf" srcId="{1780440E-D92A-B040-A710-F8D875101E05}" destId="{BCDD8BD9-F9D2-4C44-AB56-5005F5FB7B08}" srcOrd="1" destOrd="0" presId="urn:microsoft.com/office/officeart/2009/3/layout/HorizontalOrganizationChart"/>
    <dgm:cxn modelId="{5EB4ECAE-3119-A542-9351-83B8F3A6FBAE}" type="presParOf" srcId="{31E814C1-FFDD-BA48-BF9D-F3C8FF892503}" destId="{B22D4294-1D49-E046-9CF9-7B480D0762E6}" srcOrd="1" destOrd="0" presId="urn:microsoft.com/office/officeart/2009/3/layout/HorizontalOrganizationChart"/>
    <dgm:cxn modelId="{BE80219B-39A7-5642-BFBE-8B09DA885F22}" type="presParOf" srcId="{31E814C1-FFDD-BA48-BF9D-F3C8FF892503}" destId="{E1D0C206-488D-6348-BEA7-1FE8B1679EF7}" srcOrd="2" destOrd="0" presId="urn:microsoft.com/office/officeart/2009/3/layout/HorizontalOrganizationChart"/>
    <dgm:cxn modelId="{426064A1-A58B-8A4F-9DE8-D8DC6862017A}"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黑体" panose="02010609060101010101" pitchFamily="49" charset="-122"/>
              <a:ea typeface="黑体" panose="02010609060101010101" pitchFamily="49" charset="-122"/>
              <a:sym typeface="+mn-ea"/>
            </a:rPr>
            <a:t>客户关系管理概述</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23F1803F-276C-8041-9B7B-082F2BD1E946}">
      <dgm:prSet custT="1"/>
      <dgm:spPr/>
      <dgm:t>
        <a:bodyPr/>
        <a:lstStyle/>
        <a:p>
          <a:r>
            <a:rPr lang="zh-CN" altLang="en-US" sz="2000" b="1" dirty="0">
              <a:latin typeface="SimHei" charset="-122"/>
              <a:ea typeface="SimHei" charset="-122"/>
              <a:cs typeface="SimHei" charset="-122"/>
            </a:rPr>
            <a:t>客户关系管理的特点</a:t>
          </a:r>
        </a:p>
      </dgm:t>
    </dgm:pt>
    <dgm:pt modelId="{5E91D41B-332E-E54E-BBB2-1256B9CC48C7}" type="parTrans" cxnId="{51A0D708-C959-D74C-AB5D-714B7FABEAEE}">
      <dgm:prSet/>
      <dgm:spPr/>
      <dgm:t>
        <a:bodyPr/>
        <a:lstStyle/>
        <a:p>
          <a:endParaRPr lang="zh-CN" altLang="en-US"/>
        </a:p>
      </dgm:t>
    </dgm:pt>
    <dgm:pt modelId="{A4A747C8-04CB-3145-88B3-093091584144}" type="sibTrans" cxnId="{51A0D708-C959-D74C-AB5D-714B7FABEAEE}">
      <dgm:prSet/>
      <dgm:spPr/>
      <dgm:t>
        <a:bodyPr/>
        <a:lstStyle/>
        <a:p>
          <a:endParaRPr lang="zh-CN" altLang="en-US"/>
        </a:p>
      </dgm:t>
    </dgm:pt>
    <dgm:pt modelId="{7859404A-F2FC-2C48-AA46-F509ECEE6B31}">
      <dgm:prSet custT="1"/>
      <dgm:spPr/>
      <dgm:t>
        <a:bodyPr/>
        <a:lstStyle/>
        <a:p>
          <a:r>
            <a:rPr lang="zh-CN" altLang="en-US" sz="2000" b="1" dirty="0">
              <a:latin typeface="SimHei" charset="-122"/>
              <a:ea typeface="SimHei" charset="-122"/>
              <a:cs typeface="SimHei" charset="-122"/>
            </a:rPr>
            <a:t>客户关系管理产生的背景</a:t>
          </a:r>
        </a:p>
      </dgm:t>
    </dgm:pt>
    <dgm:pt modelId="{082ECBEE-C2C7-4949-86B1-6B928BF803C2}" type="parTrans" cxnId="{20C1FE7A-4B34-AA48-A07D-90CA165F3112}">
      <dgm:prSet/>
      <dgm:spPr/>
      <dgm:t>
        <a:bodyPr/>
        <a:lstStyle/>
        <a:p>
          <a:endParaRPr lang="zh-CN" altLang="en-US"/>
        </a:p>
      </dgm:t>
    </dgm:pt>
    <dgm:pt modelId="{284844EE-6F45-4240-B30D-C9558468DF08}" type="sibTrans" cxnId="{20C1FE7A-4B34-AA48-A07D-90CA165F3112}">
      <dgm:prSet/>
      <dgm:spPr/>
      <dgm:t>
        <a:bodyPr/>
        <a:lstStyle/>
        <a:p>
          <a:endParaRPr lang="zh-CN" altLang="en-US"/>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2"/>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2">
        <dgm:presLayoutVars>
          <dgm:chPref val="3"/>
        </dgm:presLayoutVars>
      </dgm:prSet>
      <dgm:spPr/>
    </dgm:pt>
    <dgm:pt modelId="{B13D6842-7E74-6E4A-B081-886229548982}" type="pres">
      <dgm:prSet presAssocID="{23F1803F-276C-8041-9B7B-082F2BD1E946}" presName="rootConnector" presStyleLbl="node2" presStyleIdx="0" presStyleCnt="2"/>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2"/>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2">
        <dgm:presLayoutVars>
          <dgm:chPref val="3"/>
        </dgm:presLayoutVars>
      </dgm:prSet>
      <dgm:spPr/>
    </dgm:pt>
    <dgm:pt modelId="{CBC1B020-7022-2B49-8F5F-7E3168D6587A}" type="pres">
      <dgm:prSet presAssocID="{7859404A-F2FC-2C48-AA46-F509ECEE6B31}" presName="rootConnector" presStyleLbl="node2" presStyleIdx="1" presStyleCnt="2"/>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A357E220-6071-E244-BF53-83CF6F50A61D}" type="presOf" srcId="{23F1803F-276C-8041-9B7B-082F2BD1E946}" destId="{19BA56B5-C34A-B64D-A239-C962FAC6DE3A}" srcOrd="0" destOrd="0" presId="urn:microsoft.com/office/officeart/2009/3/layout/HorizontalOrganizationChart"/>
    <dgm:cxn modelId="{3D9DBB6C-4C03-0E46-A00A-F896182B960A}" type="presOf" srcId="{5E91D41B-332E-E54E-BBB2-1256B9CC48C7}" destId="{97BD78E0-6CC9-224B-9FDD-F11EE9BF8DF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10273D9F-A008-4C08-970B-BDB1CC805562}" srcId="{F05BBA42-D7AF-4BA0-8C3F-85B1FE28E48F}" destId="{9AC2E227-803C-4016-BF2C-9291B6CAA290}" srcOrd="0" destOrd="0" parTransId="{8E8E9D46-5B7B-4FA0-8329-744E9016EF3D}" sibTransId="{F60E2A41-79A0-4E8E-92FB-1BF9FE84EDD9}"/>
    <dgm:cxn modelId="{B7312AB1-20E3-2E47-BCB9-59AF34F99655}" type="presOf" srcId="{7859404A-F2FC-2C48-AA46-F509ECEE6B31}" destId="{4E99FFF1-F2C8-4947-9B7B-F4C0FDBD7B17}" srcOrd="0" destOrd="0" presId="urn:microsoft.com/office/officeart/2009/3/layout/HorizontalOrganizationChart"/>
    <dgm:cxn modelId="{964755B2-C131-574C-B7BE-D41FC6DAF3B2}" type="presOf" srcId="{7859404A-F2FC-2C48-AA46-F509ECEE6B31}" destId="{CBC1B020-7022-2B49-8F5F-7E3168D6587A}" srcOrd="1" destOrd="0" presId="urn:microsoft.com/office/officeart/2009/3/layout/HorizontalOrganizationChart"/>
    <dgm:cxn modelId="{48D969B4-E4B8-A54B-BE22-1F3FD8661894}" type="presOf" srcId="{F05BBA42-D7AF-4BA0-8C3F-85B1FE28E48F}" destId="{18DB143D-9E27-4E02-AFA5-F665953CBC10}" srcOrd="0" destOrd="0" presId="urn:microsoft.com/office/officeart/2009/3/layout/HorizontalOrganizationChart"/>
    <dgm:cxn modelId="{AECA61BB-434B-9046-ACED-CF703EC98A56}" type="presOf" srcId="{9AC2E227-803C-4016-BF2C-9291B6CAA290}" destId="{9CD41DA5-A8A9-4189-B933-DCF665F7DF2D}" srcOrd="1" destOrd="0" presId="urn:microsoft.com/office/officeart/2009/3/layout/HorizontalOrganizationChart"/>
    <dgm:cxn modelId="{EFC1ADBD-8610-D44E-A46C-9B201FE2A67C}" type="presOf" srcId="{9AC2E227-803C-4016-BF2C-9291B6CAA290}" destId="{2A2AFDF2-2568-44F8-842C-3BFD70D9F2B1}" srcOrd="0" destOrd="0" presId="urn:microsoft.com/office/officeart/2009/3/layout/HorizontalOrganizationChart"/>
    <dgm:cxn modelId="{DD4401EB-283B-C849-88FD-9591E8747305}" type="presOf" srcId="{082ECBEE-C2C7-4949-86B1-6B928BF803C2}" destId="{DB74F6B7-48F3-A347-9D02-3848B3882D19}" srcOrd="0" destOrd="0" presId="urn:microsoft.com/office/officeart/2009/3/layout/HorizontalOrganizationChart"/>
    <dgm:cxn modelId="{C04EAEFC-AF21-FA41-9D77-3348E1916DC7}" type="presOf" srcId="{23F1803F-276C-8041-9B7B-082F2BD1E946}" destId="{B13D6842-7E74-6E4A-B081-886229548982}" srcOrd="1" destOrd="0" presId="urn:microsoft.com/office/officeart/2009/3/layout/HorizontalOrganizationChart"/>
    <dgm:cxn modelId="{1C790BE4-FED7-3049-A8F4-9A2E8F2ED6DB}" type="presParOf" srcId="{18DB143D-9E27-4E02-AFA5-F665953CBC10}" destId="{07E01157-B979-4F6B-B892-75DB2A2B8B0F}" srcOrd="0" destOrd="0" presId="urn:microsoft.com/office/officeart/2009/3/layout/HorizontalOrganizationChart"/>
    <dgm:cxn modelId="{21990904-61F0-0841-90E1-417C207388D7}" type="presParOf" srcId="{07E01157-B979-4F6B-B892-75DB2A2B8B0F}" destId="{F686C23F-604E-4653-B2CB-27DBB6BED631}" srcOrd="0" destOrd="0" presId="urn:microsoft.com/office/officeart/2009/3/layout/HorizontalOrganizationChart"/>
    <dgm:cxn modelId="{0618E9FB-9B8F-4147-AFEE-8BA4EAB1E475}" type="presParOf" srcId="{F686C23F-604E-4653-B2CB-27DBB6BED631}" destId="{2A2AFDF2-2568-44F8-842C-3BFD70D9F2B1}" srcOrd="0" destOrd="0" presId="urn:microsoft.com/office/officeart/2009/3/layout/HorizontalOrganizationChart"/>
    <dgm:cxn modelId="{C241DA2D-6475-474E-AC8C-74833932C8EF}" type="presParOf" srcId="{F686C23F-604E-4653-B2CB-27DBB6BED631}" destId="{9CD41DA5-A8A9-4189-B933-DCF665F7DF2D}" srcOrd="1" destOrd="0" presId="urn:microsoft.com/office/officeart/2009/3/layout/HorizontalOrganizationChart"/>
    <dgm:cxn modelId="{25A1398B-D8E8-6F45-95D4-AB7A039E7A15}" type="presParOf" srcId="{07E01157-B979-4F6B-B892-75DB2A2B8B0F}" destId="{96876921-77F4-4E08-9148-E99125692808}" srcOrd="1" destOrd="0" presId="urn:microsoft.com/office/officeart/2009/3/layout/HorizontalOrganizationChart"/>
    <dgm:cxn modelId="{49223CCA-E1AA-8D4E-AB82-641690BA85EC}" type="presParOf" srcId="{96876921-77F4-4E08-9148-E99125692808}" destId="{97BD78E0-6CC9-224B-9FDD-F11EE9BF8DF0}" srcOrd="0" destOrd="0" presId="urn:microsoft.com/office/officeart/2009/3/layout/HorizontalOrganizationChart"/>
    <dgm:cxn modelId="{F5D8CAEF-C5A1-8940-9F4F-15941507D98E}" type="presParOf" srcId="{96876921-77F4-4E08-9148-E99125692808}" destId="{F5564F5E-C23C-6041-B185-3508736BC161}" srcOrd="1" destOrd="0" presId="urn:microsoft.com/office/officeart/2009/3/layout/HorizontalOrganizationChart"/>
    <dgm:cxn modelId="{E5CA7D44-DFF3-C94D-85EA-0ECB419299F1}" type="presParOf" srcId="{F5564F5E-C23C-6041-B185-3508736BC161}" destId="{730C15AF-A2E3-334E-9C4F-2DA8AC61AB90}" srcOrd="0" destOrd="0" presId="urn:microsoft.com/office/officeart/2009/3/layout/HorizontalOrganizationChart"/>
    <dgm:cxn modelId="{87800896-72CE-6E4A-8CAB-F031C9157825}" type="presParOf" srcId="{730C15AF-A2E3-334E-9C4F-2DA8AC61AB90}" destId="{19BA56B5-C34A-B64D-A239-C962FAC6DE3A}" srcOrd="0" destOrd="0" presId="urn:microsoft.com/office/officeart/2009/3/layout/HorizontalOrganizationChart"/>
    <dgm:cxn modelId="{E51D8C87-BDFB-264F-93C8-8AB1185F1D00}" type="presParOf" srcId="{730C15AF-A2E3-334E-9C4F-2DA8AC61AB90}" destId="{B13D6842-7E74-6E4A-B081-886229548982}" srcOrd="1" destOrd="0" presId="urn:microsoft.com/office/officeart/2009/3/layout/HorizontalOrganizationChart"/>
    <dgm:cxn modelId="{92634853-7822-4E48-9A26-B3F28BDE7944}" type="presParOf" srcId="{F5564F5E-C23C-6041-B185-3508736BC161}" destId="{DA228DBB-51B5-1545-814C-2E0469298B4C}" srcOrd="1" destOrd="0" presId="urn:microsoft.com/office/officeart/2009/3/layout/HorizontalOrganizationChart"/>
    <dgm:cxn modelId="{E52E2A98-5033-6A46-8D6D-B9F65B29BDC8}" type="presParOf" srcId="{F5564F5E-C23C-6041-B185-3508736BC161}" destId="{D334E96E-D664-3443-8496-4E437BC45B67}" srcOrd="2" destOrd="0" presId="urn:microsoft.com/office/officeart/2009/3/layout/HorizontalOrganizationChart"/>
    <dgm:cxn modelId="{D1AD4B41-0DBC-724D-9C78-957C9DFF89C3}" type="presParOf" srcId="{96876921-77F4-4E08-9148-E99125692808}" destId="{DB74F6B7-48F3-A347-9D02-3848B3882D19}" srcOrd="2" destOrd="0" presId="urn:microsoft.com/office/officeart/2009/3/layout/HorizontalOrganizationChart"/>
    <dgm:cxn modelId="{59721B7D-A654-2B42-A578-82F232BC8986}" type="presParOf" srcId="{96876921-77F4-4E08-9148-E99125692808}" destId="{B6FF38B1-94EE-5848-8043-BF3B363E5E43}" srcOrd="3" destOrd="0" presId="urn:microsoft.com/office/officeart/2009/3/layout/HorizontalOrganizationChart"/>
    <dgm:cxn modelId="{F9A685DB-840C-534A-825D-67428DA88E19}" type="presParOf" srcId="{B6FF38B1-94EE-5848-8043-BF3B363E5E43}" destId="{CC2D7BE5-7000-3C48-AA1F-2B56512EECB1}" srcOrd="0" destOrd="0" presId="urn:microsoft.com/office/officeart/2009/3/layout/HorizontalOrganizationChart"/>
    <dgm:cxn modelId="{713D3974-3219-D642-A9BC-57CB3E7262B1}" type="presParOf" srcId="{CC2D7BE5-7000-3C48-AA1F-2B56512EECB1}" destId="{4E99FFF1-F2C8-4947-9B7B-F4C0FDBD7B17}" srcOrd="0" destOrd="0" presId="urn:microsoft.com/office/officeart/2009/3/layout/HorizontalOrganizationChart"/>
    <dgm:cxn modelId="{B113A06C-F5C1-8345-A593-436380843414}" type="presParOf" srcId="{CC2D7BE5-7000-3C48-AA1F-2B56512EECB1}" destId="{CBC1B020-7022-2B49-8F5F-7E3168D6587A}" srcOrd="1" destOrd="0" presId="urn:microsoft.com/office/officeart/2009/3/layout/HorizontalOrganizationChart"/>
    <dgm:cxn modelId="{ED435F5F-DC1E-9B4B-A564-2FB8B85761C3}" type="presParOf" srcId="{B6FF38B1-94EE-5848-8043-BF3B363E5E43}" destId="{8C9C17CE-7CBB-7446-A701-923744A6075A}" srcOrd="1" destOrd="0" presId="urn:microsoft.com/office/officeart/2009/3/layout/HorizontalOrganizationChart"/>
    <dgm:cxn modelId="{619EBDFC-B4A1-214B-856A-B40D4A8E450D}" type="presParOf" srcId="{B6FF38B1-94EE-5848-8043-BF3B363E5E43}" destId="{430A0D5E-F21F-B747-8E3B-3F16B06130DD}" srcOrd="2" destOrd="0" presId="urn:microsoft.com/office/officeart/2009/3/layout/HorizontalOrganizationChart"/>
    <dgm:cxn modelId="{52FD6ECA-F082-CF48-B32D-72CABA25F70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客户关系管理概述</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a:solidFill>
          <a:schemeClr val="accent2"/>
        </a:solidFill>
      </dgm:spPr>
      <dgm:t>
        <a:bodyPr/>
        <a:lstStyle/>
        <a:p>
          <a:r>
            <a:rPr lang="zh-CN" altLang="en-US" sz="1100" b="1" dirty="0">
              <a:latin typeface="SimHei" charset="-122"/>
              <a:ea typeface="SimHei" charset="-122"/>
              <a:cs typeface="SimHei" charset="-122"/>
            </a:rPr>
            <a:t>客户关系管理的特点</a:t>
          </a:r>
        </a:p>
      </dgm:t>
    </dgm:pt>
    <dgm:pt modelId="{5E91D41B-332E-E54E-BBB2-1256B9CC48C7}" type="parTrans" cxnId="{51A0D708-C959-D74C-AB5D-714B7FABEAEE}">
      <dgm:prSet/>
      <dgm:spPr/>
      <dgm:t>
        <a:bodyPr/>
        <a:lstStyle/>
        <a:p>
          <a:endParaRPr lang="zh-CN" altLang="en-US" sz="1100"/>
        </a:p>
      </dgm:t>
    </dgm:pt>
    <dgm:pt modelId="{A4A747C8-04CB-3145-88B3-093091584144}" type="sibTrans" cxnId="{51A0D708-C959-D74C-AB5D-714B7FABEAEE}">
      <dgm:prSet/>
      <dgm:spPr/>
      <dgm:t>
        <a:bodyPr/>
        <a:lstStyle/>
        <a:p>
          <a:endParaRPr lang="zh-CN" altLang="en-US" sz="1100"/>
        </a:p>
      </dgm:t>
    </dgm:pt>
    <dgm:pt modelId="{7859404A-F2FC-2C48-AA46-F509ECEE6B31}">
      <dgm:prSet custT="1"/>
      <dgm:spPr/>
      <dgm:t>
        <a:bodyPr/>
        <a:lstStyle/>
        <a:p>
          <a:r>
            <a:rPr lang="zh-CN" altLang="en-US" sz="1100" b="1">
              <a:latin typeface="SimHei" charset="-122"/>
              <a:ea typeface="SimHei" charset="-122"/>
              <a:cs typeface="SimHei" charset="-122"/>
            </a:rPr>
            <a:t>客户关系管理产生的背景</a:t>
          </a:r>
          <a:endParaRPr lang="zh-CN" altLang="en-US" sz="1100" b="1" dirty="0">
            <a:latin typeface="SimHei" charset="-122"/>
            <a:ea typeface="SimHei" charset="-122"/>
            <a:cs typeface="SimHei" charset="-122"/>
          </a:endParaRPr>
        </a:p>
      </dgm:t>
    </dgm:pt>
    <dgm:pt modelId="{082ECBEE-C2C7-4949-86B1-6B928BF803C2}" type="parTrans" cxnId="{20C1FE7A-4B34-AA48-A07D-90CA165F3112}">
      <dgm:prSet/>
      <dgm:spPr/>
      <dgm:t>
        <a:bodyPr/>
        <a:lstStyle/>
        <a:p>
          <a:endParaRPr lang="zh-CN" altLang="en-US" sz="1100"/>
        </a:p>
      </dgm:t>
    </dgm:pt>
    <dgm:pt modelId="{284844EE-6F45-4240-B30D-C9558468DF08}" type="sibTrans" cxnId="{20C1FE7A-4B34-AA48-A07D-90CA165F3112}">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2"/>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2">
        <dgm:presLayoutVars>
          <dgm:chPref val="3"/>
        </dgm:presLayoutVars>
      </dgm:prSet>
      <dgm:spPr/>
    </dgm:pt>
    <dgm:pt modelId="{B13D6842-7E74-6E4A-B081-886229548982}" type="pres">
      <dgm:prSet presAssocID="{23F1803F-276C-8041-9B7B-082F2BD1E946}" presName="rootConnector" presStyleLbl="node2" presStyleIdx="0" presStyleCnt="2"/>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2"/>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2">
        <dgm:presLayoutVars>
          <dgm:chPref val="3"/>
        </dgm:presLayoutVars>
      </dgm:prSet>
      <dgm:spPr/>
    </dgm:pt>
    <dgm:pt modelId="{CBC1B020-7022-2B49-8F5F-7E3168D6587A}" type="pres">
      <dgm:prSet presAssocID="{7859404A-F2FC-2C48-AA46-F509ECEE6B31}" presName="rootConnector" presStyleLbl="node2" presStyleIdx="1" presStyleCnt="2"/>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CADE111C-E4E4-BF4E-86F9-A0EBA58C49CC}" type="presOf" srcId="{7859404A-F2FC-2C48-AA46-F509ECEE6B31}" destId="{4E99FFF1-F2C8-4947-9B7B-F4C0FDBD7B17}" srcOrd="0" destOrd="0" presId="urn:microsoft.com/office/officeart/2009/3/layout/HorizontalOrganizationChart"/>
    <dgm:cxn modelId="{53D5ED31-0B83-6746-9A6B-886350924EE5}" type="presOf" srcId="{23F1803F-276C-8041-9B7B-082F2BD1E946}" destId="{19BA56B5-C34A-B64D-A239-C962FAC6DE3A}" srcOrd="0" destOrd="0" presId="urn:microsoft.com/office/officeart/2009/3/layout/HorizontalOrganizationChart"/>
    <dgm:cxn modelId="{5D72733C-952F-CF4D-BAD5-811CA9BAECE6}" type="presOf" srcId="{9AC2E227-803C-4016-BF2C-9291B6CAA290}" destId="{9CD41DA5-A8A9-4189-B933-DCF665F7DF2D}" srcOrd="1" destOrd="0" presId="urn:microsoft.com/office/officeart/2009/3/layout/HorizontalOrganizationChart"/>
    <dgm:cxn modelId="{68053040-D443-5B45-8F86-FBA41B0BDC65}" type="presOf" srcId="{23F1803F-276C-8041-9B7B-082F2BD1E946}" destId="{B13D6842-7E74-6E4A-B081-886229548982}" srcOrd="1" destOrd="0" presId="urn:microsoft.com/office/officeart/2009/3/layout/HorizontalOrganizationChart"/>
    <dgm:cxn modelId="{59D9AA4D-AF2E-B847-9CD8-DCF82324E369}" type="presOf" srcId="{5E91D41B-332E-E54E-BBB2-1256B9CC48C7}" destId="{97BD78E0-6CC9-224B-9FDD-F11EE9BF8DF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EA33FA96-E91A-9040-AE3A-620ED3A3506B}"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FB7E2FAF-2995-774C-8102-644CA741244A}" type="presOf" srcId="{082ECBEE-C2C7-4949-86B1-6B928BF803C2}" destId="{DB74F6B7-48F3-A347-9D02-3848B3882D19}" srcOrd="0" destOrd="0" presId="urn:microsoft.com/office/officeart/2009/3/layout/HorizontalOrganizationChart"/>
    <dgm:cxn modelId="{4950B2D7-EFF0-964F-BEFC-16E80E34B14A}" type="presOf" srcId="{7859404A-F2FC-2C48-AA46-F509ECEE6B31}" destId="{CBC1B020-7022-2B49-8F5F-7E3168D6587A}" srcOrd="1" destOrd="0" presId="urn:microsoft.com/office/officeart/2009/3/layout/HorizontalOrganizationChart"/>
    <dgm:cxn modelId="{B6F577E3-3544-6E49-9367-8D7EDE4033A8}" type="presOf" srcId="{9AC2E227-803C-4016-BF2C-9291B6CAA290}" destId="{2A2AFDF2-2568-44F8-842C-3BFD70D9F2B1}" srcOrd="0" destOrd="0" presId="urn:microsoft.com/office/officeart/2009/3/layout/HorizontalOrganizationChart"/>
    <dgm:cxn modelId="{B7E1B73E-C5B7-B247-8A7D-7F795944EA72}" type="presParOf" srcId="{18DB143D-9E27-4E02-AFA5-F665953CBC10}" destId="{07E01157-B979-4F6B-B892-75DB2A2B8B0F}" srcOrd="0" destOrd="0" presId="urn:microsoft.com/office/officeart/2009/3/layout/HorizontalOrganizationChart"/>
    <dgm:cxn modelId="{4056F9D5-07AD-D247-AA1A-F8DCDA1E9F92}" type="presParOf" srcId="{07E01157-B979-4F6B-B892-75DB2A2B8B0F}" destId="{F686C23F-604E-4653-B2CB-27DBB6BED631}" srcOrd="0" destOrd="0" presId="urn:microsoft.com/office/officeart/2009/3/layout/HorizontalOrganizationChart"/>
    <dgm:cxn modelId="{C020150C-8021-FF49-9E31-F860C6110497}" type="presParOf" srcId="{F686C23F-604E-4653-B2CB-27DBB6BED631}" destId="{2A2AFDF2-2568-44F8-842C-3BFD70D9F2B1}" srcOrd="0" destOrd="0" presId="urn:microsoft.com/office/officeart/2009/3/layout/HorizontalOrganizationChart"/>
    <dgm:cxn modelId="{1841B052-8E90-C043-AB06-7E0531173E96}" type="presParOf" srcId="{F686C23F-604E-4653-B2CB-27DBB6BED631}" destId="{9CD41DA5-A8A9-4189-B933-DCF665F7DF2D}" srcOrd="1" destOrd="0" presId="urn:microsoft.com/office/officeart/2009/3/layout/HorizontalOrganizationChart"/>
    <dgm:cxn modelId="{A0BAD97A-B77F-C444-BF43-AA6695461100}" type="presParOf" srcId="{07E01157-B979-4F6B-B892-75DB2A2B8B0F}" destId="{96876921-77F4-4E08-9148-E99125692808}" srcOrd="1" destOrd="0" presId="urn:microsoft.com/office/officeart/2009/3/layout/HorizontalOrganizationChart"/>
    <dgm:cxn modelId="{4FD59055-80FA-A84C-BA2B-AEC806F657FD}" type="presParOf" srcId="{96876921-77F4-4E08-9148-E99125692808}" destId="{97BD78E0-6CC9-224B-9FDD-F11EE9BF8DF0}" srcOrd="0" destOrd="0" presId="urn:microsoft.com/office/officeart/2009/3/layout/HorizontalOrganizationChart"/>
    <dgm:cxn modelId="{C8E9C4F7-8A44-C649-A1DC-6EB66FF5847A}" type="presParOf" srcId="{96876921-77F4-4E08-9148-E99125692808}" destId="{F5564F5E-C23C-6041-B185-3508736BC161}" srcOrd="1" destOrd="0" presId="urn:microsoft.com/office/officeart/2009/3/layout/HorizontalOrganizationChart"/>
    <dgm:cxn modelId="{4BBF9414-E58B-C849-A200-D04B580D6D45}" type="presParOf" srcId="{F5564F5E-C23C-6041-B185-3508736BC161}" destId="{730C15AF-A2E3-334E-9C4F-2DA8AC61AB90}" srcOrd="0" destOrd="0" presId="urn:microsoft.com/office/officeart/2009/3/layout/HorizontalOrganizationChart"/>
    <dgm:cxn modelId="{DB1E3833-7B6F-5546-9D42-925B5D076656}" type="presParOf" srcId="{730C15AF-A2E3-334E-9C4F-2DA8AC61AB90}" destId="{19BA56B5-C34A-B64D-A239-C962FAC6DE3A}" srcOrd="0" destOrd="0" presId="urn:microsoft.com/office/officeart/2009/3/layout/HorizontalOrganizationChart"/>
    <dgm:cxn modelId="{2CDEFA78-95A1-534A-85A4-29D101EAEE9A}" type="presParOf" srcId="{730C15AF-A2E3-334E-9C4F-2DA8AC61AB90}" destId="{B13D6842-7E74-6E4A-B081-886229548982}" srcOrd="1" destOrd="0" presId="urn:microsoft.com/office/officeart/2009/3/layout/HorizontalOrganizationChart"/>
    <dgm:cxn modelId="{E83CF29A-FD2C-B649-94D6-91B51C866C48}" type="presParOf" srcId="{F5564F5E-C23C-6041-B185-3508736BC161}" destId="{DA228DBB-51B5-1545-814C-2E0469298B4C}" srcOrd="1" destOrd="0" presId="urn:microsoft.com/office/officeart/2009/3/layout/HorizontalOrganizationChart"/>
    <dgm:cxn modelId="{851FB6F9-5FB2-544A-8EED-7E4536729CA1}" type="presParOf" srcId="{F5564F5E-C23C-6041-B185-3508736BC161}" destId="{D334E96E-D664-3443-8496-4E437BC45B67}" srcOrd="2" destOrd="0" presId="urn:microsoft.com/office/officeart/2009/3/layout/HorizontalOrganizationChart"/>
    <dgm:cxn modelId="{2309D681-3278-904F-B877-D3F2901B24F6}" type="presParOf" srcId="{96876921-77F4-4E08-9148-E99125692808}" destId="{DB74F6B7-48F3-A347-9D02-3848B3882D19}" srcOrd="2" destOrd="0" presId="urn:microsoft.com/office/officeart/2009/3/layout/HorizontalOrganizationChart"/>
    <dgm:cxn modelId="{AE8D748A-F840-9444-BC09-B0158A18EC96}" type="presParOf" srcId="{96876921-77F4-4E08-9148-E99125692808}" destId="{B6FF38B1-94EE-5848-8043-BF3B363E5E43}" srcOrd="3" destOrd="0" presId="urn:microsoft.com/office/officeart/2009/3/layout/HorizontalOrganizationChart"/>
    <dgm:cxn modelId="{0EB282FE-B9C0-A74C-9251-5B518AE80481}" type="presParOf" srcId="{B6FF38B1-94EE-5848-8043-BF3B363E5E43}" destId="{CC2D7BE5-7000-3C48-AA1F-2B56512EECB1}" srcOrd="0" destOrd="0" presId="urn:microsoft.com/office/officeart/2009/3/layout/HorizontalOrganizationChart"/>
    <dgm:cxn modelId="{A79680F6-28C1-5048-AE81-AB34057029D0}" type="presParOf" srcId="{CC2D7BE5-7000-3C48-AA1F-2B56512EECB1}" destId="{4E99FFF1-F2C8-4947-9B7B-F4C0FDBD7B17}" srcOrd="0" destOrd="0" presId="urn:microsoft.com/office/officeart/2009/3/layout/HorizontalOrganizationChart"/>
    <dgm:cxn modelId="{2EDF3081-3EA5-9F44-B041-DF835F772C13}" type="presParOf" srcId="{CC2D7BE5-7000-3C48-AA1F-2B56512EECB1}" destId="{CBC1B020-7022-2B49-8F5F-7E3168D6587A}" srcOrd="1" destOrd="0" presId="urn:microsoft.com/office/officeart/2009/3/layout/HorizontalOrganizationChart"/>
    <dgm:cxn modelId="{BA26EAB4-00FE-A44A-8443-FEE08F859298}" type="presParOf" srcId="{B6FF38B1-94EE-5848-8043-BF3B363E5E43}" destId="{8C9C17CE-7CBB-7446-A701-923744A6075A}" srcOrd="1" destOrd="0" presId="urn:microsoft.com/office/officeart/2009/3/layout/HorizontalOrganizationChart"/>
    <dgm:cxn modelId="{266DCE40-4C9C-DF4E-9C8B-41AC656FD252}" type="presParOf" srcId="{B6FF38B1-94EE-5848-8043-BF3B363E5E43}" destId="{430A0D5E-F21F-B747-8E3B-3F16B06130DD}" srcOrd="2" destOrd="0" presId="urn:microsoft.com/office/officeart/2009/3/layout/HorizontalOrganizationChart"/>
    <dgm:cxn modelId="{D1F2A4B1-3148-9344-B0BC-09316B11E15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0" dirty="0">
              <a:latin typeface="Microsoft YaHei" panose="020B0503020204020204" pitchFamily="34" charset="-122"/>
              <a:ea typeface="Microsoft YaHei" panose="020B0503020204020204" pitchFamily="34" charset="-122"/>
              <a:sym typeface="+mn-ea"/>
            </a:rPr>
            <a:t>企业战略环境分析</a:t>
          </a:r>
          <a:endParaRPr lang="zh-CN" altLang="en-US" sz="2000" b="0" dirty="0">
            <a:latin typeface="Microsoft YaHei" panose="020B0503020204020204" pitchFamily="34" charset="-122"/>
            <a:ea typeface="Microsoft YaHei" panose="020B0503020204020204" pitchFamily="34" charset="-122"/>
            <a:cs typeface="SimHei" charset="-122"/>
          </a:endParaRPr>
        </a:p>
      </dgm:t>
    </dgm:pt>
    <dgm:pt modelId="{8E8E9D46-5B7B-4FA0-8329-744E9016EF3D}" type="par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F60E2A41-79A0-4E8E-92FB-1BF9FE84EDD9}" type="sibTrans" cxnId="{10273D9F-A008-4C08-970B-BDB1CC805562}">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3FA44A42-E0AE-412C-8071-9A37D30DD567}">
      <dgm:prSet custT="1"/>
      <dgm:spPr>
        <a:solidFill>
          <a:schemeClr val="accent2">
            <a:lumMod val="75000"/>
          </a:schemeClr>
        </a:solidFill>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企业环境的构成</a:t>
          </a:r>
        </a:p>
      </dgm:t>
    </dgm:pt>
    <dgm:pt modelId="{E2369F6E-DA59-4F6E-BD69-6CAA013A82BE}" type="par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05B8FEA2-0054-4DA8-8F71-5C25E580ABD0}" type="sibTrans" cxnId="{9ABD59AA-4D6A-4321-B1A4-8D610095B134}">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638F483-EC40-4669-A117-0C6040B4A66B}">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产业环境分析的内容</a:t>
          </a:r>
        </a:p>
      </dgm:t>
    </dgm:pt>
    <dgm:pt modelId="{57E64457-75B6-40DF-86BF-80888D7FBBC5}" type="par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7B10E917-A0D7-4AB2-8FFF-F08198C7EE50}" type="sibTrans" cxnId="{5DC1C015-335F-490F-A06A-BA9652DB0EA7}">
      <dgm:prSet/>
      <dgm:spPr/>
      <dgm:t>
        <a:bodyPr/>
        <a:lstStyle/>
        <a:p>
          <a:endParaRPr lang="zh-CN" altLang="en-US" b="0">
            <a:latin typeface="Microsoft YaHei" panose="020B0503020204020204" pitchFamily="34" charset="-122"/>
            <a:ea typeface="Microsoft YaHei" panose="020B0503020204020204" pitchFamily="34" charset="-122"/>
            <a:cs typeface="SimHei" charset="-122"/>
          </a:endParaRPr>
        </a:p>
      </dgm:t>
    </dgm:pt>
    <dgm:pt modelId="{87585F0D-6A81-F747-99EB-D14B33EBB618}">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产业的寿命周期</a:t>
          </a:r>
        </a:p>
      </dgm:t>
    </dgm:pt>
    <dgm:pt modelId="{18A5DCF8-381A-9740-A1DC-D1A5033A3647}" type="par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8D2E3331-C9C0-6F41-9B03-2AE4E999EDF7}" type="sibTrans" cxnId="{9AAB41CC-B9AA-9142-BE5E-0B1EE6E34DAA}">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03ADBCE-1E22-C448-B985-6157870BEC69}">
      <dgm:prSet custT="1"/>
      <dgm:spPr/>
      <dgm:t>
        <a:bodyPr/>
        <a:lstStyle/>
        <a:p>
          <a:r>
            <a:rPr lang="zh-CN" altLang="en-US" sz="2000" b="0" dirty="0">
              <a:latin typeface="Microsoft YaHei" panose="020B0503020204020204" pitchFamily="34" charset="-122"/>
              <a:ea typeface="Microsoft YaHei" panose="020B0503020204020204" pitchFamily="34" charset="-122"/>
              <a:cs typeface="SimHei" charset="-122"/>
            </a:rPr>
            <a:t>产业的竞争结构分析</a:t>
          </a:r>
        </a:p>
      </dgm:t>
    </dgm:pt>
    <dgm:pt modelId="{2C242901-F10E-4547-86F9-21E9B6840AEF}" type="par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ECE655E7-4054-0146-9013-769F9DFA0D1D}" type="sibTrans" cxnId="{8EC2D3D7-2130-EA40-B72F-E5DB7FCC1270}">
      <dgm:prSet/>
      <dgm:spPr/>
      <dgm:t>
        <a:bodyPr/>
        <a:lstStyle/>
        <a:p>
          <a:endParaRPr lang="zh-CN" altLang="en-US" b="0">
            <a:latin typeface="Microsoft YaHei" panose="020B0503020204020204" pitchFamily="34" charset="-122"/>
            <a:ea typeface="Microsoft YaHei" panose="020B0503020204020204" pitchFamily="34"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CD82D2C2-9EF5-4CA0-9CEE-9265A38A1F4A}" type="pres">
      <dgm:prSet presAssocID="{E2369F6E-DA59-4F6E-BD69-6CAA013A82BE}" presName="Name64" presStyleLbl="parChTrans1D2" presStyleIdx="0" presStyleCnt="4"/>
      <dgm:spPr/>
    </dgm:pt>
    <dgm:pt modelId="{9441C830-A66B-4AFB-9252-8069549D4F0A}" type="pres">
      <dgm:prSet presAssocID="{3FA44A42-E0AE-412C-8071-9A37D30DD567}" presName="hierRoot2" presStyleCnt="0">
        <dgm:presLayoutVars>
          <dgm:hierBranch val="init"/>
        </dgm:presLayoutVars>
      </dgm:prSet>
      <dgm:spPr/>
    </dgm:pt>
    <dgm:pt modelId="{FEAC7974-4462-4948-9F19-4D53C38CC88A}" type="pres">
      <dgm:prSet presAssocID="{3FA44A42-E0AE-412C-8071-9A37D30DD567}" presName="rootComposite" presStyleCnt="0"/>
      <dgm:spPr/>
    </dgm:pt>
    <dgm:pt modelId="{22C8BBC7-02FA-4EF0-899A-834C1FEE39E3}" type="pres">
      <dgm:prSet presAssocID="{3FA44A42-E0AE-412C-8071-9A37D30DD567}" presName="rootText" presStyleLbl="node2" presStyleIdx="0" presStyleCnt="4">
        <dgm:presLayoutVars>
          <dgm:chPref val="3"/>
        </dgm:presLayoutVars>
      </dgm:prSet>
      <dgm:spPr/>
    </dgm:pt>
    <dgm:pt modelId="{CBD704CC-8D6F-4C39-AFA6-3825EE74A965}" type="pres">
      <dgm:prSet presAssocID="{3FA44A42-E0AE-412C-8071-9A37D30DD567}" presName="rootConnector" presStyleLbl="node2" presStyleIdx="0" presStyleCnt="4"/>
      <dgm:spPr/>
    </dgm:pt>
    <dgm:pt modelId="{C4FE27A9-6818-468D-8F72-5DEAE64958BC}" type="pres">
      <dgm:prSet presAssocID="{3FA44A42-E0AE-412C-8071-9A37D30DD567}" presName="hierChild4" presStyleCnt="0"/>
      <dgm:spPr/>
    </dgm:pt>
    <dgm:pt modelId="{B9E24DCA-DEF6-41DD-8228-40542DF88903}" type="pres">
      <dgm:prSet presAssocID="{3FA44A42-E0AE-412C-8071-9A37D30DD567}" presName="hierChild5" presStyleCnt="0"/>
      <dgm:spPr/>
    </dgm:pt>
    <dgm:pt modelId="{72A5A8A1-C34D-4CC9-B014-4EDC4C60B5CB}" type="pres">
      <dgm:prSet presAssocID="{57E64457-75B6-40DF-86BF-80888D7FBBC5}" presName="Name64" presStyleLbl="parChTrans1D2" presStyleIdx="1" presStyleCnt="4"/>
      <dgm:spPr/>
    </dgm:pt>
    <dgm:pt modelId="{99464D45-2B22-432F-8F6C-3394CEC310A7}" type="pres">
      <dgm:prSet presAssocID="{7638F483-EC40-4669-A117-0C6040B4A66B}" presName="hierRoot2" presStyleCnt="0">
        <dgm:presLayoutVars>
          <dgm:hierBranch val="init"/>
        </dgm:presLayoutVars>
      </dgm:prSet>
      <dgm:spPr/>
    </dgm:pt>
    <dgm:pt modelId="{7EEFA05D-0146-474D-BB41-35A44BBAC0EB}" type="pres">
      <dgm:prSet presAssocID="{7638F483-EC40-4669-A117-0C6040B4A66B}" presName="rootComposite" presStyleCnt="0"/>
      <dgm:spPr/>
    </dgm:pt>
    <dgm:pt modelId="{86A07B8D-FF15-4EFF-8681-05A46BF1E797}" type="pres">
      <dgm:prSet presAssocID="{7638F483-EC40-4669-A117-0C6040B4A66B}" presName="rootText" presStyleLbl="node2" presStyleIdx="1" presStyleCnt="4">
        <dgm:presLayoutVars>
          <dgm:chPref val="3"/>
        </dgm:presLayoutVars>
      </dgm:prSet>
      <dgm:spPr/>
    </dgm:pt>
    <dgm:pt modelId="{A4529214-DB2D-4B21-8831-F60F2A376559}" type="pres">
      <dgm:prSet presAssocID="{7638F483-EC40-4669-A117-0C6040B4A66B}" presName="rootConnector" presStyleLbl="node2" presStyleIdx="1" presStyleCnt="4"/>
      <dgm:spPr/>
    </dgm:pt>
    <dgm:pt modelId="{4C9D6515-EA4F-4DBF-A8FE-0711C70136B1}" type="pres">
      <dgm:prSet presAssocID="{7638F483-EC40-4669-A117-0C6040B4A66B}" presName="hierChild4" presStyleCnt="0"/>
      <dgm:spPr/>
    </dgm:pt>
    <dgm:pt modelId="{686779DB-34D3-4F60-84B6-A35826FF3C2A}" type="pres">
      <dgm:prSet presAssocID="{7638F483-EC40-4669-A117-0C6040B4A66B}" presName="hierChild5" presStyleCnt="0"/>
      <dgm:spPr/>
    </dgm:pt>
    <dgm:pt modelId="{B94BF64B-9716-424E-A851-42E8E7B2B9A7}" type="pres">
      <dgm:prSet presAssocID="{18A5DCF8-381A-9740-A1DC-D1A5033A3647}" presName="Name64" presStyleLbl="parChTrans1D2" presStyleIdx="2" presStyleCnt="4"/>
      <dgm:spPr/>
    </dgm:pt>
    <dgm:pt modelId="{31E814C1-FFDD-BA48-BF9D-F3C8FF892503}" type="pres">
      <dgm:prSet presAssocID="{87585F0D-6A81-F747-99EB-D14B33EBB618}" presName="hierRoot2" presStyleCnt="0">
        <dgm:presLayoutVars>
          <dgm:hierBranch val="init"/>
        </dgm:presLayoutVars>
      </dgm:prSet>
      <dgm:spPr/>
    </dgm:pt>
    <dgm:pt modelId="{1780440E-D92A-B040-A710-F8D875101E05}" type="pres">
      <dgm:prSet presAssocID="{87585F0D-6A81-F747-99EB-D14B33EBB618}" presName="rootComposite" presStyleCnt="0"/>
      <dgm:spPr/>
    </dgm:pt>
    <dgm:pt modelId="{A73C4A40-2D47-BF42-9EF8-B3BEE9451F45}" type="pres">
      <dgm:prSet presAssocID="{87585F0D-6A81-F747-99EB-D14B33EBB618}" presName="rootText" presStyleLbl="node2" presStyleIdx="2" presStyleCnt="4">
        <dgm:presLayoutVars>
          <dgm:chPref val="3"/>
        </dgm:presLayoutVars>
      </dgm:prSet>
      <dgm:spPr/>
    </dgm:pt>
    <dgm:pt modelId="{BCDD8BD9-F9D2-4C44-AB56-5005F5FB7B08}" type="pres">
      <dgm:prSet presAssocID="{87585F0D-6A81-F747-99EB-D14B33EBB618}" presName="rootConnector" presStyleLbl="node2" presStyleIdx="2" presStyleCnt="4"/>
      <dgm:spPr/>
    </dgm:pt>
    <dgm:pt modelId="{B22D4294-1D49-E046-9CF9-7B480D0762E6}" type="pres">
      <dgm:prSet presAssocID="{87585F0D-6A81-F747-99EB-D14B33EBB618}" presName="hierChild4" presStyleCnt="0"/>
      <dgm:spPr/>
    </dgm:pt>
    <dgm:pt modelId="{E1D0C206-488D-6348-BEA7-1FE8B1679EF7}" type="pres">
      <dgm:prSet presAssocID="{87585F0D-6A81-F747-99EB-D14B33EBB618}" presName="hierChild5" presStyleCnt="0"/>
      <dgm:spPr/>
    </dgm:pt>
    <dgm:pt modelId="{1C56F659-C5C0-2043-B383-B1AB7E81051E}" type="pres">
      <dgm:prSet presAssocID="{2C242901-F10E-4547-86F9-21E9B6840AEF}" presName="Name64" presStyleLbl="parChTrans1D2" presStyleIdx="3" presStyleCnt="4"/>
      <dgm:spPr/>
    </dgm:pt>
    <dgm:pt modelId="{0E5FB748-D328-694C-BD9D-B4FF51207A83}" type="pres">
      <dgm:prSet presAssocID="{E03ADBCE-1E22-C448-B985-6157870BEC69}" presName="hierRoot2" presStyleCnt="0">
        <dgm:presLayoutVars>
          <dgm:hierBranch val="init"/>
        </dgm:presLayoutVars>
      </dgm:prSet>
      <dgm:spPr/>
    </dgm:pt>
    <dgm:pt modelId="{3287797D-E8A8-2F48-BDB0-D89D3C95D601}" type="pres">
      <dgm:prSet presAssocID="{E03ADBCE-1E22-C448-B985-6157870BEC69}" presName="rootComposite" presStyleCnt="0"/>
      <dgm:spPr/>
    </dgm:pt>
    <dgm:pt modelId="{CE4C2619-300C-5645-A2BF-9563C67CDB33}" type="pres">
      <dgm:prSet presAssocID="{E03ADBCE-1E22-C448-B985-6157870BEC69}" presName="rootText" presStyleLbl="node2" presStyleIdx="3" presStyleCnt="4">
        <dgm:presLayoutVars>
          <dgm:chPref val="3"/>
        </dgm:presLayoutVars>
      </dgm:prSet>
      <dgm:spPr/>
    </dgm:pt>
    <dgm:pt modelId="{EBF19411-5EBD-5B49-867A-16F421F05976}" type="pres">
      <dgm:prSet presAssocID="{E03ADBCE-1E22-C448-B985-6157870BEC69}" presName="rootConnector" presStyleLbl="node2" presStyleIdx="3" presStyleCnt="4"/>
      <dgm:spPr/>
    </dgm:pt>
    <dgm:pt modelId="{D98700A1-2669-374A-9E84-4958B1DC94A4}" type="pres">
      <dgm:prSet presAssocID="{E03ADBCE-1E22-C448-B985-6157870BEC69}" presName="hierChild4" presStyleCnt="0"/>
      <dgm:spPr/>
    </dgm:pt>
    <dgm:pt modelId="{92854222-A982-524B-9C3B-25006765D157}" type="pres">
      <dgm:prSet presAssocID="{E03ADBCE-1E22-C448-B985-6157870BEC69}" presName="hierChild5" presStyleCnt="0"/>
      <dgm:spPr/>
    </dgm:pt>
    <dgm:pt modelId="{6858D422-8C90-4F85-BA9D-65CA2FED06E8}" type="pres">
      <dgm:prSet presAssocID="{9AC2E227-803C-4016-BF2C-9291B6CAA290}" presName="hierChild3" presStyleCnt="0"/>
      <dgm:spPr/>
    </dgm:pt>
  </dgm:ptLst>
  <dgm:cxnLst>
    <dgm:cxn modelId="{0B947A0D-9499-3046-96C0-DBA1E20140D4}" type="presOf" srcId="{18A5DCF8-381A-9740-A1DC-D1A5033A3647}" destId="{B94BF64B-9716-424E-A851-42E8E7B2B9A7}" srcOrd="0" destOrd="0" presId="urn:microsoft.com/office/officeart/2009/3/layout/HorizontalOrganizationChart"/>
    <dgm:cxn modelId="{5DC1C015-335F-490F-A06A-BA9652DB0EA7}" srcId="{9AC2E227-803C-4016-BF2C-9291B6CAA290}" destId="{7638F483-EC40-4669-A117-0C6040B4A66B}" srcOrd="1" destOrd="0" parTransId="{57E64457-75B6-40DF-86BF-80888D7FBBC5}" sibTransId="{7B10E917-A0D7-4AB2-8FFF-F08198C7EE50}"/>
    <dgm:cxn modelId="{5BEABA17-F03C-D44C-BB95-025002893C60}" type="presOf" srcId="{57E64457-75B6-40DF-86BF-80888D7FBBC5}" destId="{72A5A8A1-C34D-4CC9-B014-4EDC4C60B5CB}" srcOrd="0" destOrd="0" presId="urn:microsoft.com/office/officeart/2009/3/layout/HorizontalOrganizationChart"/>
    <dgm:cxn modelId="{DAC4AE1B-F17C-4844-9372-BA5932B3BB20}" type="presOf" srcId="{9AC2E227-803C-4016-BF2C-9291B6CAA290}" destId="{9CD41DA5-A8A9-4189-B933-DCF665F7DF2D}" srcOrd="1" destOrd="0" presId="urn:microsoft.com/office/officeart/2009/3/layout/HorizontalOrganizationChart"/>
    <dgm:cxn modelId="{26098C2B-40C3-CE43-8C9F-CB96D0D5AD62}" type="presOf" srcId="{3FA44A42-E0AE-412C-8071-9A37D30DD567}" destId="{22C8BBC7-02FA-4EF0-899A-834C1FEE39E3}" srcOrd="0" destOrd="0" presId="urn:microsoft.com/office/officeart/2009/3/layout/HorizontalOrganizationChart"/>
    <dgm:cxn modelId="{C11D1E5D-1781-F445-8154-B88B0C4F084D}" type="presOf" srcId="{7638F483-EC40-4669-A117-0C6040B4A66B}" destId="{A4529214-DB2D-4B21-8831-F60F2A376559}" srcOrd="1" destOrd="0" presId="urn:microsoft.com/office/officeart/2009/3/layout/HorizontalOrganizationChart"/>
    <dgm:cxn modelId="{CB2E6275-A894-6E47-BAF8-323F57EA3D84}" type="presOf" srcId="{87585F0D-6A81-F747-99EB-D14B33EBB618}" destId="{BCDD8BD9-F9D2-4C44-AB56-5005F5FB7B08}" srcOrd="1" destOrd="0" presId="urn:microsoft.com/office/officeart/2009/3/layout/HorizontalOrganizationChart"/>
    <dgm:cxn modelId="{DF0C9480-7AAC-5C4A-9377-751FACA4FFE5}" type="presOf" srcId="{7638F483-EC40-4669-A117-0C6040B4A66B}" destId="{86A07B8D-FF15-4EFF-8681-05A46BF1E797}" srcOrd="0" destOrd="0" presId="urn:microsoft.com/office/officeart/2009/3/layout/HorizontalOrganizationChart"/>
    <dgm:cxn modelId="{3A405A90-0547-924A-AFF4-B96E06AF105E}" type="presOf" srcId="{E2369F6E-DA59-4F6E-BD69-6CAA013A82BE}" destId="{CD82D2C2-9EF5-4CA0-9CEE-9265A38A1F4A}"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ABD59AA-4D6A-4321-B1A4-8D610095B134}" srcId="{9AC2E227-803C-4016-BF2C-9291B6CAA290}" destId="{3FA44A42-E0AE-412C-8071-9A37D30DD567}" srcOrd="0" destOrd="0" parTransId="{E2369F6E-DA59-4F6E-BD69-6CAA013A82BE}" sibTransId="{05B8FEA2-0054-4DA8-8F71-5C25E580ABD0}"/>
    <dgm:cxn modelId="{4930A5B7-F82E-BE41-BF48-689CE399AA57}" type="presOf" srcId="{3FA44A42-E0AE-412C-8071-9A37D30DD567}" destId="{CBD704CC-8D6F-4C39-AFA6-3825EE74A965}" srcOrd="1" destOrd="0" presId="urn:microsoft.com/office/officeart/2009/3/layout/HorizontalOrganizationChart"/>
    <dgm:cxn modelId="{9AAB41CC-B9AA-9142-BE5E-0B1EE6E34DAA}" srcId="{9AC2E227-803C-4016-BF2C-9291B6CAA290}" destId="{87585F0D-6A81-F747-99EB-D14B33EBB618}" srcOrd="2" destOrd="0" parTransId="{18A5DCF8-381A-9740-A1DC-D1A5033A3647}" sibTransId="{8D2E3331-C9C0-6F41-9B03-2AE4E999EDF7}"/>
    <dgm:cxn modelId="{8EC2D3D7-2130-EA40-B72F-E5DB7FCC1270}" srcId="{9AC2E227-803C-4016-BF2C-9291B6CAA290}" destId="{E03ADBCE-1E22-C448-B985-6157870BEC69}" srcOrd="3" destOrd="0" parTransId="{2C242901-F10E-4547-86F9-21E9B6840AEF}" sibTransId="{ECE655E7-4054-0146-9013-769F9DFA0D1D}"/>
    <dgm:cxn modelId="{B100F0D7-61CE-9846-BB25-56878FFB4DB0}" type="presOf" srcId="{87585F0D-6A81-F747-99EB-D14B33EBB618}" destId="{A73C4A40-2D47-BF42-9EF8-B3BEE9451F45}" srcOrd="0" destOrd="0" presId="urn:microsoft.com/office/officeart/2009/3/layout/HorizontalOrganizationChart"/>
    <dgm:cxn modelId="{8E40B7D8-AAE1-844F-BCD4-46AD29CD43F5}" type="presOf" srcId="{E03ADBCE-1E22-C448-B985-6157870BEC69}" destId="{EBF19411-5EBD-5B49-867A-16F421F05976}" srcOrd="1" destOrd="0" presId="urn:microsoft.com/office/officeart/2009/3/layout/HorizontalOrganizationChart"/>
    <dgm:cxn modelId="{5B92F6E1-C0D6-2C46-8F13-594E4150AD17}" type="presOf" srcId="{9AC2E227-803C-4016-BF2C-9291B6CAA290}" destId="{2A2AFDF2-2568-44F8-842C-3BFD70D9F2B1}" srcOrd="0" destOrd="0" presId="urn:microsoft.com/office/officeart/2009/3/layout/HorizontalOrganizationChart"/>
    <dgm:cxn modelId="{518752EA-0C1D-1043-BDDF-3052BDC311D4}" type="presOf" srcId="{F05BBA42-D7AF-4BA0-8C3F-85B1FE28E48F}" destId="{18DB143D-9E27-4E02-AFA5-F665953CBC10}" srcOrd="0" destOrd="0" presId="urn:microsoft.com/office/officeart/2009/3/layout/HorizontalOrganizationChart"/>
    <dgm:cxn modelId="{F9F957F5-B63F-7E44-A87C-27A2481F2B09}" type="presOf" srcId="{2C242901-F10E-4547-86F9-21E9B6840AEF}" destId="{1C56F659-C5C0-2043-B383-B1AB7E81051E}" srcOrd="0" destOrd="0" presId="urn:microsoft.com/office/officeart/2009/3/layout/HorizontalOrganizationChart"/>
    <dgm:cxn modelId="{896809F8-5442-0D44-9AA1-67174242EBFE}" type="presOf" srcId="{E03ADBCE-1E22-C448-B985-6157870BEC69}" destId="{CE4C2619-300C-5645-A2BF-9563C67CDB33}" srcOrd="0" destOrd="0" presId="urn:microsoft.com/office/officeart/2009/3/layout/HorizontalOrganizationChart"/>
    <dgm:cxn modelId="{F31CF213-6A70-DE4F-B6A6-828964CFB637}" type="presParOf" srcId="{18DB143D-9E27-4E02-AFA5-F665953CBC10}" destId="{07E01157-B979-4F6B-B892-75DB2A2B8B0F}" srcOrd="0" destOrd="0" presId="urn:microsoft.com/office/officeart/2009/3/layout/HorizontalOrganizationChart"/>
    <dgm:cxn modelId="{3AAE17BD-D314-8D49-81B8-E9A484C69FF6}" type="presParOf" srcId="{07E01157-B979-4F6B-B892-75DB2A2B8B0F}" destId="{F686C23F-604E-4653-B2CB-27DBB6BED631}" srcOrd="0" destOrd="0" presId="urn:microsoft.com/office/officeart/2009/3/layout/HorizontalOrganizationChart"/>
    <dgm:cxn modelId="{E99E1363-FA0F-3648-A350-250E82F82761}" type="presParOf" srcId="{F686C23F-604E-4653-B2CB-27DBB6BED631}" destId="{2A2AFDF2-2568-44F8-842C-3BFD70D9F2B1}" srcOrd="0" destOrd="0" presId="urn:microsoft.com/office/officeart/2009/3/layout/HorizontalOrganizationChart"/>
    <dgm:cxn modelId="{4E8F8CCD-D6CA-5540-AA3D-EEDEAC988F54}" type="presParOf" srcId="{F686C23F-604E-4653-B2CB-27DBB6BED631}" destId="{9CD41DA5-A8A9-4189-B933-DCF665F7DF2D}" srcOrd="1" destOrd="0" presId="urn:microsoft.com/office/officeart/2009/3/layout/HorizontalOrganizationChart"/>
    <dgm:cxn modelId="{60A0C935-8BEA-FD4A-8240-6DE6935DA885}" type="presParOf" srcId="{07E01157-B979-4F6B-B892-75DB2A2B8B0F}" destId="{96876921-77F4-4E08-9148-E99125692808}" srcOrd="1" destOrd="0" presId="urn:microsoft.com/office/officeart/2009/3/layout/HorizontalOrganizationChart"/>
    <dgm:cxn modelId="{DCD13821-BEF1-F443-AB82-B418A5B557C2}" type="presParOf" srcId="{96876921-77F4-4E08-9148-E99125692808}" destId="{CD82D2C2-9EF5-4CA0-9CEE-9265A38A1F4A}" srcOrd="0" destOrd="0" presId="urn:microsoft.com/office/officeart/2009/3/layout/HorizontalOrganizationChart"/>
    <dgm:cxn modelId="{067061EA-1F50-9C42-97DC-20AEF3106423}" type="presParOf" srcId="{96876921-77F4-4E08-9148-E99125692808}" destId="{9441C830-A66B-4AFB-9252-8069549D4F0A}" srcOrd="1" destOrd="0" presId="urn:microsoft.com/office/officeart/2009/3/layout/HorizontalOrganizationChart"/>
    <dgm:cxn modelId="{1CD1D9F6-77BE-8541-BB1E-A3CBB0B04E01}" type="presParOf" srcId="{9441C830-A66B-4AFB-9252-8069549D4F0A}" destId="{FEAC7974-4462-4948-9F19-4D53C38CC88A}" srcOrd="0" destOrd="0" presId="urn:microsoft.com/office/officeart/2009/3/layout/HorizontalOrganizationChart"/>
    <dgm:cxn modelId="{9696BBB6-E2EA-EC49-9ED6-1A8E7A9143AF}" type="presParOf" srcId="{FEAC7974-4462-4948-9F19-4D53C38CC88A}" destId="{22C8BBC7-02FA-4EF0-899A-834C1FEE39E3}" srcOrd="0" destOrd="0" presId="urn:microsoft.com/office/officeart/2009/3/layout/HorizontalOrganizationChart"/>
    <dgm:cxn modelId="{A1E5840C-AF3F-F147-A85C-4BC7C7A94E7C}" type="presParOf" srcId="{FEAC7974-4462-4948-9F19-4D53C38CC88A}" destId="{CBD704CC-8D6F-4C39-AFA6-3825EE74A965}" srcOrd="1" destOrd="0" presId="urn:microsoft.com/office/officeart/2009/3/layout/HorizontalOrganizationChart"/>
    <dgm:cxn modelId="{80DE2DAE-59A0-6A47-ABDD-FA35B410C59C}" type="presParOf" srcId="{9441C830-A66B-4AFB-9252-8069549D4F0A}" destId="{C4FE27A9-6818-468D-8F72-5DEAE64958BC}" srcOrd="1" destOrd="0" presId="urn:microsoft.com/office/officeart/2009/3/layout/HorizontalOrganizationChart"/>
    <dgm:cxn modelId="{E2603084-0B1C-3F4F-AB62-2876C8C4EDA9}" type="presParOf" srcId="{9441C830-A66B-4AFB-9252-8069549D4F0A}" destId="{B9E24DCA-DEF6-41DD-8228-40542DF88903}" srcOrd="2" destOrd="0" presId="urn:microsoft.com/office/officeart/2009/3/layout/HorizontalOrganizationChart"/>
    <dgm:cxn modelId="{CB815946-A24F-1B47-96C2-D91148F05DA4}" type="presParOf" srcId="{96876921-77F4-4E08-9148-E99125692808}" destId="{72A5A8A1-C34D-4CC9-B014-4EDC4C60B5CB}" srcOrd="2" destOrd="0" presId="urn:microsoft.com/office/officeart/2009/3/layout/HorizontalOrganizationChart"/>
    <dgm:cxn modelId="{A2DED124-514F-464C-902F-58FE2896E208}" type="presParOf" srcId="{96876921-77F4-4E08-9148-E99125692808}" destId="{99464D45-2B22-432F-8F6C-3394CEC310A7}" srcOrd="3" destOrd="0" presId="urn:microsoft.com/office/officeart/2009/3/layout/HorizontalOrganizationChart"/>
    <dgm:cxn modelId="{129875F4-0C79-9243-B9D4-BBE4ACCFEE8A}" type="presParOf" srcId="{99464D45-2B22-432F-8F6C-3394CEC310A7}" destId="{7EEFA05D-0146-474D-BB41-35A44BBAC0EB}" srcOrd="0" destOrd="0" presId="urn:microsoft.com/office/officeart/2009/3/layout/HorizontalOrganizationChart"/>
    <dgm:cxn modelId="{D9923130-2567-794F-AD7C-92FF5766D1A1}" type="presParOf" srcId="{7EEFA05D-0146-474D-BB41-35A44BBAC0EB}" destId="{86A07B8D-FF15-4EFF-8681-05A46BF1E797}" srcOrd="0" destOrd="0" presId="urn:microsoft.com/office/officeart/2009/3/layout/HorizontalOrganizationChart"/>
    <dgm:cxn modelId="{E66934B6-98CA-4E40-A4BE-6829583B2AE8}" type="presParOf" srcId="{7EEFA05D-0146-474D-BB41-35A44BBAC0EB}" destId="{A4529214-DB2D-4B21-8831-F60F2A376559}" srcOrd="1" destOrd="0" presId="urn:microsoft.com/office/officeart/2009/3/layout/HorizontalOrganizationChart"/>
    <dgm:cxn modelId="{462013BD-7AFC-A549-A859-17F58390B424}" type="presParOf" srcId="{99464D45-2B22-432F-8F6C-3394CEC310A7}" destId="{4C9D6515-EA4F-4DBF-A8FE-0711C70136B1}" srcOrd="1" destOrd="0" presId="urn:microsoft.com/office/officeart/2009/3/layout/HorizontalOrganizationChart"/>
    <dgm:cxn modelId="{9FCD417D-7EB1-6E45-AAFD-1D99ABE133E2}" type="presParOf" srcId="{99464D45-2B22-432F-8F6C-3394CEC310A7}" destId="{686779DB-34D3-4F60-84B6-A35826FF3C2A}" srcOrd="2" destOrd="0" presId="urn:microsoft.com/office/officeart/2009/3/layout/HorizontalOrganizationChart"/>
    <dgm:cxn modelId="{E657DFDB-50E2-7B4A-8E17-1CAEEE4C9AEC}" type="presParOf" srcId="{96876921-77F4-4E08-9148-E99125692808}" destId="{B94BF64B-9716-424E-A851-42E8E7B2B9A7}" srcOrd="4" destOrd="0" presId="urn:microsoft.com/office/officeart/2009/3/layout/HorizontalOrganizationChart"/>
    <dgm:cxn modelId="{CBF7EB19-1380-7844-9F2A-78DCCA0C0A5D}" type="presParOf" srcId="{96876921-77F4-4E08-9148-E99125692808}" destId="{31E814C1-FFDD-BA48-BF9D-F3C8FF892503}" srcOrd="5" destOrd="0" presId="urn:microsoft.com/office/officeart/2009/3/layout/HorizontalOrganizationChart"/>
    <dgm:cxn modelId="{0EE19BF9-9336-904A-A98A-7684D74A43AC}" type="presParOf" srcId="{31E814C1-FFDD-BA48-BF9D-F3C8FF892503}" destId="{1780440E-D92A-B040-A710-F8D875101E05}" srcOrd="0" destOrd="0" presId="urn:microsoft.com/office/officeart/2009/3/layout/HorizontalOrganizationChart"/>
    <dgm:cxn modelId="{F60597A4-81E8-6B43-8E85-9D4714D49F79}" type="presParOf" srcId="{1780440E-D92A-B040-A710-F8D875101E05}" destId="{A73C4A40-2D47-BF42-9EF8-B3BEE9451F45}" srcOrd="0" destOrd="0" presId="urn:microsoft.com/office/officeart/2009/3/layout/HorizontalOrganizationChart"/>
    <dgm:cxn modelId="{50AB8B16-8D11-DB49-B008-8517C3728C33}" type="presParOf" srcId="{1780440E-D92A-B040-A710-F8D875101E05}" destId="{BCDD8BD9-F9D2-4C44-AB56-5005F5FB7B08}" srcOrd="1" destOrd="0" presId="urn:microsoft.com/office/officeart/2009/3/layout/HorizontalOrganizationChart"/>
    <dgm:cxn modelId="{DC905B8E-3BC5-F64D-93F4-3E73B15E9104}" type="presParOf" srcId="{31E814C1-FFDD-BA48-BF9D-F3C8FF892503}" destId="{B22D4294-1D49-E046-9CF9-7B480D0762E6}" srcOrd="1" destOrd="0" presId="urn:microsoft.com/office/officeart/2009/3/layout/HorizontalOrganizationChart"/>
    <dgm:cxn modelId="{6543A7CB-1013-6E4E-BC83-4A0508DEDBBF}" type="presParOf" srcId="{31E814C1-FFDD-BA48-BF9D-F3C8FF892503}" destId="{E1D0C206-488D-6348-BEA7-1FE8B1679EF7}" srcOrd="2" destOrd="0" presId="urn:microsoft.com/office/officeart/2009/3/layout/HorizontalOrganizationChart"/>
    <dgm:cxn modelId="{2BF92B0A-9B6D-0B4A-AD11-DBF0CA5435E7}" type="presParOf" srcId="{96876921-77F4-4E08-9148-E99125692808}" destId="{1C56F659-C5C0-2043-B383-B1AB7E81051E}" srcOrd="6" destOrd="0" presId="urn:microsoft.com/office/officeart/2009/3/layout/HorizontalOrganizationChart"/>
    <dgm:cxn modelId="{BF426015-18E9-BC4E-8CAF-379C483F1C44}" type="presParOf" srcId="{96876921-77F4-4E08-9148-E99125692808}" destId="{0E5FB748-D328-694C-BD9D-B4FF51207A83}" srcOrd="7" destOrd="0" presId="urn:microsoft.com/office/officeart/2009/3/layout/HorizontalOrganizationChart"/>
    <dgm:cxn modelId="{659CAC15-3DB6-FF46-9B7F-119A77A83D9A}" type="presParOf" srcId="{0E5FB748-D328-694C-BD9D-B4FF51207A83}" destId="{3287797D-E8A8-2F48-BDB0-D89D3C95D601}" srcOrd="0" destOrd="0" presId="urn:microsoft.com/office/officeart/2009/3/layout/HorizontalOrganizationChart"/>
    <dgm:cxn modelId="{4F9FA330-3BF7-F64A-9D95-C69182989156}" type="presParOf" srcId="{3287797D-E8A8-2F48-BDB0-D89D3C95D601}" destId="{CE4C2619-300C-5645-A2BF-9563C67CDB33}" srcOrd="0" destOrd="0" presId="urn:microsoft.com/office/officeart/2009/3/layout/HorizontalOrganizationChart"/>
    <dgm:cxn modelId="{7A670595-8862-DD45-AF17-9CDE2584DD5E}" type="presParOf" srcId="{3287797D-E8A8-2F48-BDB0-D89D3C95D601}" destId="{EBF19411-5EBD-5B49-867A-16F421F05976}" srcOrd="1" destOrd="0" presId="urn:microsoft.com/office/officeart/2009/3/layout/HorizontalOrganizationChart"/>
    <dgm:cxn modelId="{29CE9948-267B-2C42-9A7B-CAFD7155A583}" type="presParOf" srcId="{0E5FB748-D328-694C-BD9D-B4FF51207A83}" destId="{D98700A1-2669-374A-9E84-4958B1DC94A4}" srcOrd="1" destOrd="0" presId="urn:microsoft.com/office/officeart/2009/3/layout/HorizontalOrganizationChart"/>
    <dgm:cxn modelId="{9D03F9B1-34F1-8F44-B641-25726093F63F}" type="presParOf" srcId="{0E5FB748-D328-694C-BD9D-B4FF51207A83}" destId="{92854222-A982-524B-9C3B-25006765D157}" srcOrd="2" destOrd="0" presId="urn:microsoft.com/office/officeart/2009/3/layout/HorizontalOrganizationChart"/>
    <dgm:cxn modelId="{ED83A90C-4DD2-D547-9AB2-70E1D2F87380}"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客户关系管理概述</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a:solidFill>
          <a:schemeClr val="accent2"/>
        </a:solidFill>
      </dgm:spPr>
      <dgm:t>
        <a:bodyPr/>
        <a:lstStyle/>
        <a:p>
          <a:r>
            <a:rPr lang="zh-CN" altLang="en-US" sz="1100" b="1" dirty="0">
              <a:latin typeface="SimHei" charset="-122"/>
              <a:ea typeface="SimHei" charset="-122"/>
              <a:cs typeface="SimHei" charset="-122"/>
            </a:rPr>
            <a:t>客户关系管理的特点</a:t>
          </a:r>
        </a:p>
      </dgm:t>
    </dgm:pt>
    <dgm:pt modelId="{5E91D41B-332E-E54E-BBB2-1256B9CC48C7}" type="parTrans" cxnId="{51A0D708-C959-D74C-AB5D-714B7FABEAEE}">
      <dgm:prSet/>
      <dgm:spPr/>
      <dgm:t>
        <a:bodyPr/>
        <a:lstStyle/>
        <a:p>
          <a:endParaRPr lang="zh-CN" altLang="en-US" sz="1100"/>
        </a:p>
      </dgm:t>
    </dgm:pt>
    <dgm:pt modelId="{A4A747C8-04CB-3145-88B3-093091584144}" type="sibTrans" cxnId="{51A0D708-C959-D74C-AB5D-714B7FABEAEE}">
      <dgm:prSet/>
      <dgm:spPr/>
      <dgm:t>
        <a:bodyPr/>
        <a:lstStyle/>
        <a:p>
          <a:endParaRPr lang="zh-CN" altLang="en-US" sz="1100"/>
        </a:p>
      </dgm:t>
    </dgm:pt>
    <dgm:pt modelId="{7859404A-F2FC-2C48-AA46-F509ECEE6B31}">
      <dgm:prSet custT="1"/>
      <dgm:spPr/>
      <dgm:t>
        <a:bodyPr/>
        <a:lstStyle/>
        <a:p>
          <a:r>
            <a:rPr lang="zh-CN" altLang="en-US" sz="1100" b="1">
              <a:latin typeface="SimHei" charset="-122"/>
              <a:ea typeface="SimHei" charset="-122"/>
              <a:cs typeface="SimHei" charset="-122"/>
            </a:rPr>
            <a:t>客户关系管理产生的背景</a:t>
          </a:r>
          <a:endParaRPr lang="zh-CN" altLang="en-US" sz="1100" b="1" dirty="0">
            <a:latin typeface="SimHei" charset="-122"/>
            <a:ea typeface="SimHei" charset="-122"/>
            <a:cs typeface="SimHei" charset="-122"/>
          </a:endParaRPr>
        </a:p>
      </dgm:t>
    </dgm:pt>
    <dgm:pt modelId="{082ECBEE-C2C7-4949-86B1-6B928BF803C2}" type="parTrans" cxnId="{20C1FE7A-4B34-AA48-A07D-90CA165F3112}">
      <dgm:prSet/>
      <dgm:spPr/>
      <dgm:t>
        <a:bodyPr/>
        <a:lstStyle/>
        <a:p>
          <a:endParaRPr lang="zh-CN" altLang="en-US" sz="1100"/>
        </a:p>
      </dgm:t>
    </dgm:pt>
    <dgm:pt modelId="{284844EE-6F45-4240-B30D-C9558468DF08}" type="sibTrans" cxnId="{20C1FE7A-4B34-AA48-A07D-90CA165F3112}">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2"/>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2">
        <dgm:presLayoutVars>
          <dgm:chPref val="3"/>
        </dgm:presLayoutVars>
      </dgm:prSet>
      <dgm:spPr/>
    </dgm:pt>
    <dgm:pt modelId="{B13D6842-7E74-6E4A-B081-886229548982}" type="pres">
      <dgm:prSet presAssocID="{23F1803F-276C-8041-9B7B-082F2BD1E946}" presName="rootConnector" presStyleLbl="node2" presStyleIdx="0" presStyleCnt="2"/>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2"/>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2">
        <dgm:presLayoutVars>
          <dgm:chPref val="3"/>
        </dgm:presLayoutVars>
      </dgm:prSet>
      <dgm:spPr/>
    </dgm:pt>
    <dgm:pt modelId="{CBC1B020-7022-2B49-8F5F-7E3168D6587A}" type="pres">
      <dgm:prSet presAssocID="{7859404A-F2FC-2C48-AA46-F509ECEE6B31}" presName="rootConnector" presStyleLbl="node2" presStyleIdx="1" presStyleCnt="2"/>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6858D422-8C90-4F85-BA9D-65CA2FED06E8}" type="pres">
      <dgm:prSet presAssocID="{9AC2E227-803C-4016-BF2C-9291B6CAA290}" presName="hierChild3" presStyleCnt="0"/>
      <dgm:spPr/>
    </dgm:pt>
  </dgm:ptLst>
  <dgm:cxnLst>
    <dgm:cxn modelId="{1F9C5E00-66E1-8B41-A458-556757D06871}" type="presOf" srcId="{7859404A-F2FC-2C48-AA46-F509ECEE6B31}" destId="{4E99FFF1-F2C8-4947-9B7B-F4C0FDBD7B17}" srcOrd="0" destOrd="0" presId="urn:microsoft.com/office/officeart/2009/3/layout/HorizontalOrganizationChart"/>
    <dgm:cxn modelId="{10EF8601-A0FF-924E-A55E-167CBDBBF965}" type="presOf" srcId="{082ECBEE-C2C7-4949-86B1-6B928BF803C2}" destId="{DB74F6B7-48F3-A347-9D02-3848B3882D19}"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2477C418-E473-5C46-830A-9CAC473AEEB3}" type="presOf" srcId="{23F1803F-276C-8041-9B7B-082F2BD1E946}" destId="{B13D6842-7E74-6E4A-B081-886229548982}" srcOrd="1" destOrd="0" presId="urn:microsoft.com/office/officeart/2009/3/layout/HorizontalOrganizationChart"/>
    <dgm:cxn modelId="{DE1BC020-B5FC-FB46-BF26-5F195B8DCCBA}" type="presOf" srcId="{23F1803F-276C-8041-9B7B-082F2BD1E946}" destId="{19BA56B5-C34A-B64D-A239-C962FAC6DE3A}" srcOrd="0" destOrd="0" presId="urn:microsoft.com/office/officeart/2009/3/layout/HorizontalOrganizationChart"/>
    <dgm:cxn modelId="{4384F426-3B3A-F840-82F0-9FC42821CD6B}" type="presOf" srcId="{5E91D41B-332E-E54E-BBB2-1256B9CC48C7}" destId="{97BD78E0-6CC9-224B-9FDD-F11EE9BF8DF0}" srcOrd="0" destOrd="0" presId="urn:microsoft.com/office/officeart/2009/3/layout/HorizontalOrganizationChart"/>
    <dgm:cxn modelId="{9345E54D-158B-8849-98F9-B12DD8B8549A}" type="presOf" srcId="{7859404A-F2FC-2C48-AA46-F509ECEE6B31}" destId="{CBC1B020-7022-2B49-8F5F-7E3168D6587A}"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CFAC6C7B-AE75-D540-A705-9EB8D315AFCE}" type="presOf" srcId="{9AC2E227-803C-4016-BF2C-9291B6CAA290}" destId="{2A2AFDF2-2568-44F8-842C-3BFD70D9F2B1}"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57A954A6-C0A8-3C49-BE1D-38C0F9D82BFD}" type="presOf" srcId="{9AC2E227-803C-4016-BF2C-9291B6CAA290}" destId="{9CD41DA5-A8A9-4189-B933-DCF665F7DF2D}" srcOrd="1" destOrd="0" presId="urn:microsoft.com/office/officeart/2009/3/layout/HorizontalOrganizationChart"/>
    <dgm:cxn modelId="{6BE66EAE-48C5-0D42-ABB1-7E4946A4AEF2}" type="presOf" srcId="{F05BBA42-D7AF-4BA0-8C3F-85B1FE28E48F}" destId="{18DB143D-9E27-4E02-AFA5-F665953CBC10}" srcOrd="0" destOrd="0" presId="urn:microsoft.com/office/officeart/2009/3/layout/HorizontalOrganizationChart"/>
    <dgm:cxn modelId="{122EED2D-C87B-454E-BECC-097488EE62D7}" type="presParOf" srcId="{18DB143D-9E27-4E02-AFA5-F665953CBC10}" destId="{07E01157-B979-4F6B-B892-75DB2A2B8B0F}" srcOrd="0" destOrd="0" presId="urn:microsoft.com/office/officeart/2009/3/layout/HorizontalOrganizationChart"/>
    <dgm:cxn modelId="{BA0F16A2-9B3B-3E43-B63E-48AE96669A3B}" type="presParOf" srcId="{07E01157-B979-4F6B-B892-75DB2A2B8B0F}" destId="{F686C23F-604E-4653-B2CB-27DBB6BED631}" srcOrd="0" destOrd="0" presId="urn:microsoft.com/office/officeart/2009/3/layout/HorizontalOrganizationChart"/>
    <dgm:cxn modelId="{22A011E9-63D0-014E-8C8F-048ACD325C13}" type="presParOf" srcId="{F686C23F-604E-4653-B2CB-27DBB6BED631}" destId="{2A2AFDF2-2568-44F8-842C-3BFD70D9F2B1}" srcOrd="0" destOrd="0" presId="urn:microsoft.com/office/officeart/2009/3/layout/HorizontalOrganizationChart"/>
    <dgm:cxn modelId="{37BDD8E3-2D9C-FF42-986C-F7C927055601}" type="presParOf" srcId="{F686C23F-604E-4653-B2CB-27DBB6BED631}" destId="{9CD41DA5-A8A9-4189-B933-DCF665F7DF2D}" srcOrd="1" destOrd="0" presId="urn:microsoft.com/office/officeart/2009/3/layout/HorizontalOrganizationChart"/>
    <dgm:cxn modelId="{A83ABE63-9C76-4445-BCA6-C9C69698CAF5}" type="presParOf" srcId="{07E01157-B979-4F6B-B892-75DB2A2B8B0F}" destId="{96876921-77F4-4E08-9148-E99125692808}" srcOrd="1" destOrd="0" presId="urn:microsoft.com/office/officeart/2009/3/layout/HorizontalOrganizationChart"/>
    <dgm:cxn modelId="{1ADF22E9-1337-DF4C-BF07-74259D26F125}" type="presParOf" srcId="{96876921-77F4-4E08-9148-E99125692808}" destId="{97BD78E0-6CC9-224B-9FDD-F11EE9BF8DF0}" srcOrd="0" destOrd="0" presId="urn:microsoft.com/office/officeart/2009/3/layout/HorizontalOrganizationChart"/>
    <dgm:cxn modelId="{6E781B3C-7A91-494A-B5C0-E874ADE680DF}" type="presParOf" srcId="{96876921-77F4-4E08-9148-E99125692808}" destId="{F5564F5E-C23C-6041-B185-3508736BC161}" srcOrd="1" destOrd="0" presId="urn:microsoft.com/office/officeart/2009/3/layout/HorizontalOrganizationChart"/>
    <dgm:cxn modelId="{E30EA1F5-2B02-E443-BDFC-E0A8BF1CEDD0}" type="presParOf" srcId="{F5564F5E-C23C-6041-B185-3508736BC161}" destId="{730C15AF-A2E3-334E-9C4F-2DA8AC61AB90}" srcOrd="0" destOrd="0" presId="urn:microsoft.com/office/officeart/2009/3/layout/HorizontalOrganizationChart"/>
    <dgm:cxn modelId="{608C111D-E40D-474E-8411-7D53DD82A823}" type="presParOf" srcId="{730C15AF-A2E3-334E-9C4F-2DA8AC61AB90}" destId="{19BA56B5-C34A-B64D-A239-C962FAC6DE3A}" srcOrd="0" destOrd="0" presId="urn:microsoft.com/office/officeart/2009/3/layout/HorizontalOrganizationChart"/>
    <dgm:cxn modelId="{79D7E717-95B4-AD4D-B0BA-4C15AD8D6477}" type="presParOf" srcId="{730C15AF-A2E3-334E-9C4F-2DA8AC61AB90}" destId="{B13D6842-7E74-6E4A-B081-886229548982}" srcOrd="1" destOrd="0" presId="urn:microsoft.com/office/officeart/2009/3/layout/HorizontalOrganizationChart"/>
    <dgm:cxn modelId="{A266DD93-FBD6-644F-95B9-1DF9A3C77FE8}" type="presParOf" srcId="{F5564F5E-C23C-6041-B185-3508736BC161}" destId="{DA228DBB-51B5-1545-814C-2E0469298B4C}" srcOrd="1" destOrd="0" presId="urn:microsoft.com/office/officeart/2009/3/layout/HorizontalOrganizationChart"/>
    <dgm:cxn modelId="{753C361B-9AFF-F64E-BD88-BA8F0272C4EA}" type="presParOf" srcId="{F5564F5E-C23C-6041-B185-3508736BC161}" destId="{D334E96E-D664-3443-8496-4E437BC45B67}" srcOrd="2" destOrd="0" presId="urn:microsoft.com/office/officeart/2009/3/layout/HorizontalOrganizationChart"/>
    <dgm:cxn modelId="{B87169C1-7AAE-EC48-A2DE-1C6C3E22502D}" type="presParOf" srcId="{96876921-77F4-4E08-9148-E99125692808}" destId="{DB74F6B7-48F3-A347-9D02-3848B3882D19}" srcOrd="2" destOrd="0" presId="urn:microsoft.com/office/officeart/2009/3/layout/HorizontalOrganizationChart"/>
    <dgm:cxn modelId="{7FE45827-A45C-0F40-96CD-B03FEED6F074}" type="presParOf" srcId="{96876921-77F4-4E08-9148-E99125692808}" destId="{B6FF38B1-94EE-5848-8043-BF3B363E5E43}" srcOrd="3" destOrd="0" presId="urn:microsoft.com/office/officeart/2009/3/layout/HorizontalOrganizationChart"/>
    <dgm:cxn modelId="{FD5731B0-0E08-4D47-884E-0B8EB48DFA7D}" type="presParOf" srcId="{B6FF38B1-94EE-5848-8043-BF3B363E5E43}" destId="{CC2D7BE5-7000-3C48-AA1F-2B56512EECB1}" srcOrd="0" destOrd="0" presId="urn:microsoft.com/office/officeart/2009/3/layout/HorizontalOrganizationChart"/>
    <dgm:cxn modelId="{822869E8-0736-4E4B-B91C-FEF642B5E640}" type="presParOf" srcId="{CC2D7BE5-7000-3C48-AA1F-2B56512EECB1}" destId="{4E99FFF1-F2C8-4947-9B7B-F4C0FDBD7B17}" srcOrd="0" destOrd="0" presId="urn:microsoft.com/office/officeart/2009/3/layout/HorizontalOrganizationChart"/>
    <dgm:cxn modelId="{00EA9435-5A9F-8145-84F5-132FE09C29C9}" type="presParOf" srcId="{CC2D7BE5-7000-3C48-AA1F-2B56512EECB1}" destId="{CBC1B020-7022-2B49-8F5F-7E3168D6587A}" srcOrd="1" destOrd="0" presId="urn:microsoft.com/office/officeart/2009/3/layout/HorizontalOrganizationChart"/>
    <dgm:cxn modelId="{17AC4994-C729-BB4D-8077-360D466F3C3B}" type="presParOf" srcId="{B6FF38B1-94EE-5848-8043-BF3B363E5E43}" destId="{8C9C17CE-7CBB-7446-A701-923744A6075A}" srcOrd="1" destOrd="0" presId="urn:microsoft.com/office/officeart/2009/3/layout/HorizontalOrganizationChart"/>
    <dgm:cxn modelId="{057A0071-91D7-6A42-9F7F-834DE796A6B0}" type="presParOf" srcId="{B6FF38B1-94EE-5848-8043-BF3B363E5E43}" destId="{430A0D5E-F21F-B747-8E3B-3F16B06130DD}" srcOrd="2" destOrd="0" presId="urn:microsoft.com/office/officeart/2009/3/layout/HorizontalOrganizationChart"/>
    <dgm:cxn modelId="{9897938B-E7AC-4841-AA33-4BA382724E03}"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黑体" panose="02010609060101010101" pitchFamily="49" charset="-122"/>
              <a:ea typeface="黑体" panose="02010609060101010101" pitchFamily="49" charset="-122"/>
              <a:sym typeface="+mn-ea"/>
            </a:rPr>
            <a:t>客户关系管理概述</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客户关系管理的特点</a:t>
          </a:r>
        </a:p>
      </dgm:t>
    </dgm:pt>
    <dgm:pt modelId="{5E91D41B-332E-E54E-BBB2-1256B9CC48C7}" type="parTrans" cxnId="{51A0D708-C959-D74C-AB5D-714B7FABEAEE}">
      <dgm:prSet/>
      <dgm:spPr/>
      <dgm:t>
        <a:bodyPr/>
        <a:lstStyle/>
        <a:p>
          <a:endParaRPr lang="zh-CN" altLang="en-US" sz="1100"/>
        </a:p>
      </dgm:t>
    </dgm:pt>
    <dgm:pt modelId="{A4A747C8-04CB-3145-88B3-093091584144}" type="sibTrans" cxnId="{51A0D708-C959-D74C-AB5D-714B7FABEAEE}">
      <dgm:prSet/>
      <dgm:spPr/>
      <dgm:t>
        <a:bodyPr/>
        <a:lstStyle/>
        <a:p>
          <a:endParaRPr lang="zh-CN" altLang="en-US" sz="1100"/>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客户关系管理产生的背景</a:t>
          </a:r>
        </a:p>
      </dgm:t>
    </dgm:pt>
    <dgm:pt modelId="{082ECBEE-C2C7-4949-86B1-6B928BF803C2}" type="parTrans" cxnId="{20C1FE7A-4B34-AA48-A07D-90CA165F3112}">
      <dgm:prSet/>
      <dgm:spPr/>
      <dgm:t>
        <a:bodyPr/>
        <a:lstStyle/>
        <a:p>
          <a:endParaRPr lang="zh-CN" altLang="en-US" sz="1100"/>
        </a:p>
      </dgm:t>
    </dgm:pt>
    <dgm:pt modelId="{284844EE-6F45-4240-B30D-C9558468DF08}" type="sibTrans" cxnId="{20C1FE7A-4B34-AA48-A07D-90CA165F3112}">
      <dgm:prSet/>
      <dgm:spPr/>
      <dgm:t>
        <a:bodyPr/>
        <a:lstStyle/>
        <a:p>
          <a:endParaRPr lang="zh-CN" altLang="en-US" sz="1100"/>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2"/>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2">
        <dgm:presLayoutVars>
          <dgm:chPref val="3"/>
        </dgm:presLayoutVars>
      </dgm:prSet>
      <dgm:spPr/>
    </dgm:pt>
    <dgm:pt modelId="{B13D6842-7E74-6E4A-B081-886229548982}" type="pres">
      <dgm:prSet presAssocID="{23F1803F-276C-8041-9B7B-082F2BD1E946}" presName="rootConnector" presStyleLbl="node2" presStyleIdx="0" presStyleCnt="2"/>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2"/>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2">
        <dgm:presLayoutVars>
          <dgm:chPref val="3"/>
        </dgm:presLayoutVars>
      </dgm:prSet>
      <dgm:spPr/>
    </dgm:pt>
    <dgm:pt modelId="{CBC1B020-7022-2B49-8F5F-7E3168D6587A}" type="pres">
      <dgm:prSet presAssocID="{7859404A-F2FC-2C48-AA46-F509ECEE6B31}" presName="rootConnector" presStyleLbl="node2" presStyleIdx="1" presStyleCnt="2"/>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6858D422-8C90-4F85-BA9D-65CA2FED06E8}" type="pres">
      <dgm:prSet presAssocID="{9AC2E227-803C-4016-BF2C-9291B6CAA290}" presName="hierChild3" presStyleCnt="0"/>
      <dgm:spPr/>
    </dgm:pt>
  </dgm:ptLst>
  <dgm:cxnLst>
    <dgm:cxn modelId="{00413F01-13EF-4D46-8ABB-9CA0531433C2}" type="presOf" srcId="{9AC2E227-803C-4016-BF2C-9291B6CAA290}" destId="{9CD41DA5-A8A9-4189-B933-DCF665F7DF2D}" srcOrd="1"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BCBEF112-E9C1-CB42-9338-91773B7196E0}" type="presOf" srcId="{23F1803F-276C-8041-9B7B-082F2BD1E946}" destId="{B13D6842-7E74-6E4A-B081-886229548982}" srcOrd="1" destOrd="0" presId="urn:microsoft.com/office/officeart/2009/3/layout/HorizontalOrganizationChart"/>
    <dgm:cxn modelId="{03E3D966-092C-8B42-8AFF-3EAC49E8C4D4}" type="presOf" srcId="{9AC2E227-803C-4016-BF2C-9291B6CAA290}" destId="{2A2AFDF2-2568-44F8-842C-3BFD70D9F2B1}" srcOrd="0" destOrd="0" presId="urn:microsoft.com/office/officeart/2009/3/layout/HorizontalOrganizationChart"/>
    <dgm:cxn modelId="{172A1F71-A614-614B-9580-370089EFE702}" type="presOf" srcId="{5E91D41B-332E-E54E-BBB2-1256B9CC48C7}" destId="{97BD78E0-6CC9-224B-9FDD-F11EE9BF8DF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A013DA97-BADA-E445-BFB8-5CD2B8F4A2BA}" type="presOf" srcId="{F05BBA42-D7AF-4BA0-8C3F-85B1FE28E48F}" destId="{18DB143D-9E27-4E02-AFA5-F665953CBC1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9889C5A3-14D9-1C4B-9C63-9CBEB472E4FF}" type="presOf" srcId="{23F1803F-276C-8041-9B7B-082F2BD1E946}" destId="{19BA56B5-C34A-B64D-A239-C962FAC6DE3A}" srcOrd="0" destOrd="0" presId="urn:microsoft.com/office/officeart/2009/3/layout/HorizontalOrganizationChart"/>
    <dgm:cxn modelId="{D54DE7AB-3033-834F-83EA-FBADCDCD9FC6}" type="presOf" srcId="{7859404A-F2FC-2C48-AA46-F509ECEE6B31}" destId="{4E99FFF1-F2C8-4947-9B7B-F4C0FDBD7B17}" srcOrd="0" destOrd="0" presId="urn:microsoft.com/office/officeart/2009/3/layout/HorizontalOrganizationChart"/>
    <dgm:cxn modelId="{729DC1D3-8914-C14B-AE72-39D858CDD247}" type="presOf" srcId="{7859404A-F2FC-2C48-AA46-F509ECEE6B31}" destId="{CBC1B020-7022-2B49-8F5F-7E3168D6587A}" srcOrd="1" destOrd="0" presId="urn:microsoft.com/office/officeart/2009/3/layout/HorizontalOrganizationChart"/>
    <dgm:cxn modelId="{860DEFEB-4ED4-1C41-9BF3-7F3E7D70E401}" type="presOf" srcId="{082ECBEE-C2C7-4949-86B1-6B928BF803C2}" destId="{DB74F6B7-48F3-A347-9D02-3848B3882D19}" srcOrd="0" destOrd="0" presId="urn:microsoft.com/office/officeart/2009/3/layout/HorizontalOrganizationChart"/>
    <dgm:cxn modelId="{258FDEEE-32E6-2F40-959F-FBBF6DF28FA0}" type="presParOf" srcId="{18DB143D-9E27-4E02-AFA5-F665953CBC10}" destId="{07E01157-B979-4F6B-B892-75DB2A2B8B0F}" srcOrd="0" destOrd="0" presId="urn:microsoft.com/office/officeart/2009/3/layout/HorizontalOrganizationChart"/>
    <dgm:cxn modelId="{089C6A65-AD8A-9645-961A-4D5BED673581}" type="presParOf" srcId="{07E01157-B979-4F6B-B892-75DB2A2B8B0F}" destId="{F686C23F-604E-4653-B2CB-27DBB6BED631}" srcOrd="0" destOrd="0" presId="urn:microsoft.com/office/officeart/2009/3/layout/HorizontalOrganizationChart"/>
    <dgm:cxn modelId="{D89761E6-17D0-2540-B4C0-3A57807584CD}" type="presParOf" srcId="{F686C23F-604E-4653-B2CB-27DBB6BED631}" destId="{2A2AFDF2-2568-44F8-842C-3BFD70D9F2B1}" srcOrd="0" destOrd="0" presId="urn:microsoft.com/office/officeart/2009/3/layout/HorizontalOrganizationChart"/>
    <dgm:cxn modelId="{454D19BE-EDAE-184D-A3ED-2ED395DA5015}" type="presParOf" srcId="{F686C23F-604E-4653-B2CB-27DBB6BED631}" destId="{9CD41DA5-A8A9-4189-B933-DCF665F7DF2D}" srcOrd="1" destOrd="0" presId="urn:microsoft.com/office/officeart/2009/3/layout/HorizontalOrganizationChart"/>
    <dgm:cxn modelId="{DD31EBC1-91DA-A44B-BEC4-B6F640FD6C9F}" type="presParOf" srcId="{07E01157-B979-4F6B-B892-75DB2A2B8B0F}" destId="{96876921-77F4-4E08-9148-E99125692808}" srcOrd="1" destOrd="0" presId="urn:microsoft.com/office/officeart/2009/3/layout/HorizontalOrganizationChart"/>
    <dgm:cxn modelId="{E77F0903-0DF6-A94D-9C5D-C1C8AFC6DDC9}" type="presParOf" srcId="{96876921-77F4-4E08-9148-E99125692808}" destId="{97BD78E0-6CC9-224B-9FDD-F11EE9BF8DF0}" srcOrd="0" destOrd="0" presId="urn:microsoft.com/office/officeart/2009/3/layout/HorizontalOrganizationChart"/>
    <dgm:cxn modelId="{AF29F431-9296-8B42-B25A-95EB52A027DE}" type="presParOf" srcId="{96876921-77F4-4E08-9148-E99125692808}" destId="{F5564F5E-C23C-6041-B185-3508736BC161}" srcOrd="1" destOrd="0" presId="urn:microsoft.com/office/officeart/2009/3/layout/HorizontalOrganizationChart"/>
    <dgm:cxn modelId="{D7A4DA55-351B-7248-9D1B-BF620142B4F6}" type="presParOf" srcId="{F5564F5E-C23C-6041-B185-3508736BC161}" destId="{730C15AF-A2E3-334E-9C4F-2DA8AC61AB90}" srcOrd="0" destOrd="0" presId="urn:microsoft.com/office/officeart/2009/3/layout/HorizontalOrganizationChart"/>
    <dgm:cxn modelId="{6E9E6598-4FFE-F847-BAB4-DFA217759899}" type="presParOf" srcId="{730C15AF-A2E3-334E-9C4F-2DA8AC61AB90}" destId="{19BA56B5-C34A-B64D-A239-C962FAC6DE3A}" srcOrd="0" destOrd="0" presId="urn:microsoft.com/office/officeart/2009/3/layout/HorizontalOrganizationChart"/>
    <dgm:cxn modelId="{67414344-F962-B24D-BFD9-49F17E67D311}" type="presParOf" srcId="{730C15AF-A2E3-334E-9C4F-2DA8AC61AB90}" destId="{B13D6842-7E74-6E4A-B081-886229548982}" srcOrd="1" destOrd="0" presId="urn:microsoft.com/office/officeart/2009/3/layout/HorizontalOrganizationChart"/>
    <dgm:cxn modelId="{5EAFEE89-A23C-9E4C-9CA2-5F9AF13E3C12}" type="presParOf" srcId="{F5564F5E-C23C-6041-B185-3508736BC161}" destId="{DA228DBB-51B5-1545-814C-2E0469298B4C}" srcOrd="1" destOrd="0" presId="urn:microsoft.com/office/officeart/2009/3/layout/HorizontalOrganizationChart"/>
    <dgm:cxn modelId="{57C71390-1AFA-094E-805D-DB66C17D6035}" type="presParOf" srcId="{F5564F5E-C23C-6041-B185-3508736BC161}" destId="{D334E96E-D664-3443-8496-4E437BC45B67}" srcOrd="2" destOrd="0" presId="urn:microsoft.com/office/officeart/2009/3/layout/HorizontalOrganizationChart"/>
    <dgm:cxn modelId="{8D8BF6FB-7450-2647-B0DD-DE3DEFB63ACA}" type="presParOf" srcId="{96876921-77F4-4E08-9148-E99125692808}" destId="{DB74F6B7-48F3-A347-9D02-3848B3882D19}" srcOrd="2" destOrd="0" presId="urn:microsoft.com/office/officeart/2009/3/layout/HorizontalOrganizationChart"/>
    <dgm:cxn modelId="{77119A0A-95D9-154B-AD0B-B640FD4CF09F}" type="presParOf" srcId="{96876921-77F4-4E08-9148-E99125692808}" destId="{B6FF38B1-94EE-5848-8043-BF3B363E5E43}" srcOrd="3" destOrd="0" presId="urn:microsoft.com/office/officeart/2009/3/layout/HorizontalOrganizationChart"/>
    <dgm:cxn modelId="{5534A956-C772-4A4A-AF0C-5246DF2EA90A}" type="presParOf" srcId="{B6FF38B1-94EE-5848-8043-BF3B363E5E43}" destId="{CC2D7BE5-7000-3C48-AA1F-2B56512EECB1}" srcOrd="0" destOrd="0" presId="urn:microsoft.com/office/officeart/2009/3/layout/HorizontalOrganizationChart"/>
    <dgm:cxn modelId="{07147AFB-C1C5-6140-8022-345396A4AE07}" type="presParOf" srcId="{CC2D7BE5-7000-3C48-AA1F-2B56512EECB1}" destId="{4E99FFF1-F2C8-4947-9B7B-F4C0FDBD7B17}" srcOrd="0" destOrd="0" presId="urn:microsoft.com/office/officeart/2009/3/layout/HorizontalOrganizationChart"/>
    <dgm:cxn modelId="{7DEDF229-E69B-AD4D-AC38-D02FD4750164}" type="presParOf" srcId="{CC2D7BE5-7000-3C48-AA1F-2B56512EECB1}" destId="{CBC1B020-7022-2B49-8F5F-7E3168D6587A}" srcOrd="1" destOrd="0" presId="urn:microsoft.com/office/officeart/2009/3/layout/HorizontalOrganizationChart"/>
    <dgm:cxn modelId="{E7987768-2987-AF4B-8AA4-E79CE196A60B}" type="presParOf" srcId="{B6FF38B1-94EE-5848-8043-BF3B363E5E43}" destId="{8C9C17CE-7CBB-7446-A701-923744A6075A}" srcOrd="1" destOrd="0" presId="urn:microsoft.com/office/officeart/2009/3/layout/HorizontalOrganizationChart"/>
    <dgm:cxn modelId="{A10A13AB-E5A4-514F-A27F-0038BBFF1714}" type="presParOf" srcId="{B6FF38B1-94EE-5848-8043-BF3B363E5E43}" destId="{430A0D5E-F21F-B747-8E3B-3F16B06130DD}" srcOrd="2" destOrd="0" presId="urn:microsoft.com/office/officeart/2009/3/layout/HorizontalOrganizationChart"/>
    <dgm:cxn modelId="{4CAD982A-8AB5-7144-93CB-9A1E8D8674CE}"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SimHei" charset="-122"/>
              <a:ea typeface="SimHei" charset="-122"/>
              <a:cs typeface="SimHei" charset="-122"/>
              <a:sym typeface="+mn-ea"/>
            </a:rPr>
            <a:t>客户关系管理概述</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23F1803F-276C-8041-9B7B-082F2BD1E946}">
      <dgm:prSet custT="1"/>
      <dgm:spPr/>
      <dgm:t>
        <a:bodyPr/>
        <a:lstStyle/>
        <a:p>
          <a:r>
            <a:rPr lang="zh-CN" altLang="en-US" sz="2000" b="1" dirty="0">
              <a:latin typeface="SimHei" charset="-122"/>
              <a:ea typeface="SimHei" charset="-122"/>
              <a:cs typeface="SimHei" charset="-122"/>
            </a:rPr>
            <a:t>客户关系管理的特点</a:t>
          </a:r>
        </a:p>
      </dgm:t>
    </dgm:pt>
    <dgm:pt modelId="{5E91D41B-332E-E54E-BBB2-1256B9CC48C7}" type="parTrans" cxnId="{51A0D708-C959-D74C-AB5D-714B7FABEAEE}">
      <dgm:prSet/>
      <dgm:spPr/>
      <dgm:t>
        <a:bodyPr/>
        <a:lstStyle/>
        <a:p>
          <a:endParaRPr lang="zh-CN" altLang="en-US">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a:latin typeface="SimHei" charset="-122"/>
            <a:ea typeface="SimHei" charset="-122"/>
            <a:cs typeface="SimHei" charset="-122"/>
          </a:endParaRPr>
        </a:p>
      </dgm:t>
    </dgm:pt>
    <dgm:pt modelId="{7859404A-F2FC-2C48-AA46-F509ECEE6B31}">
      <dgm:prSet custT="1"/>
      <dgm:spPr/>
      <dgm:t>
        <a:bodyPr/>
        <a:lstStyle/>
        <a:p>
          <a:r>
            <a:rPr lang="zh-CN" altLang="en-US" sz="2000" b="1" dirty="0">
              <a:latin typeface="SimHei" charset="-122"/>
              <a:ea typeface="SimHei" charset="-122"/>
              <a:cs typeface="SimHei" charset="-122"/>
            </a:rPr>
            <a:t>客户关系管理产生的背景</a:t>
          </a:r>
        </a:p>
      </dgm:t>
    </dgm:pt>
    <dgm:pt modelId="{082ECBEE-C2C7-4949-86B1-6B928BF803C2}" type="parTrans" cxnId="{20C1FE7A-4B34-AA48-A07D-90CA165F3112}">
      <dgm:prSet/>
      <dgm:spPr/>
      <dgm:t>
        <a:bodyPr/>
        <a:lstStyle/>
        <a:p>
          <a:endParaRPr lang="zh-CN" altLang="en-US">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a:latin typeface="SimHei" charset="-122"/>
            <a:ea typeface="SimHei" charset="-122"/>
            <a:cs typeface="SimHei" charset="-122"/>
          </a:endParaRPr>
        </a:p>
      </dgm:t>
    </dgm:pt>
    <dgm:pt modelId="{EFE326FC-C5B1-CD40-A9C7-6A7DAA9A9741}">
      <dgm:prSet custT="1"/>
      <dgm:spPr/>
      <dgm:t>
        <a:bodyPr/>
        <a:lstStyle/>
        <a:p>
          <a:r>
            <a:rPr lang="zh-CN" altLang="en-US" sz="2000" dirty="0">
              <a:solidFill>
                <a:schemeClr val="tx1"/>
              </a:solidFill>
              <a:latin typeface="SimHei" charset="-122"/>
              <a:ea typeface="SimHei" charset="-122"/>
              <a:cs typeface="SimHei" charset="-122"/>
            </a:rPr>
            <a:t>客户关系管理是一种经营理念</a:t>
          </a:r>
          <a:endParaRPr lang="zh-CN" altLang="en-US" sz="2000" b="1" dirty="0">
            <a:latin typeface="SimHei" charset="-122"/>
            <a:ea typeface="SimHei" charset="-122"/>
            <a:cs typeface="SimHei" charset="-122"/>
          </a:endParaRPr>
        </a:p>
      </dgm:t>
    </dgm:pt>
    <dgm:pt modelId="{4E4A4517-ED0E-F64C-A15C-B5F9196641D7}" type="parTrans" cxnId="{D2035944-3F88-614A-9BAA-62BB6AD10823}">
      <dgm:prSet/>
      <dgm:spPr/>
      <dgm:t>
        <a:bodyPr/>
        <a:lstStyle/>
        <a:p>
          <a:endParaRPr lang="zh-CN" altLang="en-US">
            <a:latin typeface="SimHei" charset="-122"/>
            <a:ea typeface="SimHei" charset="-122"/>
            <a:cs typeface="SimHei" charset="-122"/>
          </a:endParaRPr>
        </a:p>
      </dgm:t>
    </dgm:pt>
    <dgm:pt modelId="{60542D30-1BA5-2140-AE5B-BFBD7A190528}" type="sibTrans" cxnId="{D2035944-3F88-614A-9BAA-62BB6AD10823}">
      <dgm:prSet/>
      <dgm:spPr/>
      <dgm:t>
        <a:bodyPr/>
        <a:lstStyle/>
        <a:p>
          <a:endParaRPr lang="zh-CN" altLang="en-US">
            <a:latin typeface="SimHei" charset="-122"/>
            <a:ea typeface="SimHei" charset="-122"/>
            <a:cs typeface="SimHei" charset="-122"/>
          </a:endParaRPr>
        </a:p>
      </dgm:t>
    </dgm:pt>
    <dgm:pt modelId="{68E2D35C-9AD6-824C-8142-C0DF1A1F7499}">
      <dgm:prSet custT="1"/>
      <dgm:spPr/>
      <dgm:t>
        <a:bodyPr/>
        <a:lstStyle/>
        <a:p>
          <a:r>
            <a:rPr lang="zh-CN" altLang="en-US" sz="2000" dirty="0">
              <a:solidFill>
                <a:schemeClr val="tx1"/>
              </a:solidFill>
              <a:latin typeface="SimHei" charset="-122"/>
              <a:ea typeface="SimHei" charset="-122"/>
              <a:cs typeface="SimHei" charset="-122"/>
            </a:rPr>
            <a:t>是一种旨在改善企业与客户之间关系的新型管理机制</a:t>
          </a:r>
          <a:endParaRPr lang="zh-CN" altLang="en-US" sz="2000" b="1" dirty="0">
            <a:latin typeface="SimHei" charset="-122"/>
            <a:ea typeface="SimHei" charset="-122"/>
            <a:cs typeface="SimHei" charset="-122"/>
          </a:endParaRPr>
        </a:p>
      </dgm:t>
    </dgm:pt>
    <dgm:pt modelId="{B3BF9EA6-9A7B-6D49-8C87-9EBC21AFEA34}" type="parTrans" cxnId="{0D24C3F0-E7FB-004C-AE1B-8D806DB9B583}">
      <dgm:prSet/>
      <dgm:spPr/>
      <dgm:t>
        <a:bodyPr/>
        <a:lstStyle/>
        <a:p>
          <a:endParaRPr lang="zh-CN" altLang="en-US">
            <a:latin typeface="SimHei" charset="-122"/>
            <a:ea typeface="SimHei" charset="-122"/>
            <a:cs typeface="SimHei" charset="-122"/>
          </a:endParaRPr>
        </a:p>
      </dgm:t>
    </dgm:pt>
    <dgm:pt modelId="{116DD182-F03D-464A-AE54-0FD7F3CF7B21}" type="sibTrans" cxnId="{0D24C3F0-E7FB-004C-AE1B-8D806DB9B583}">
      <dgm:prSet/>
      <dgm:spPr/>
      <dgm:t>
        <a:bodyPr/>
        <a:lstStyle/>
        <a:p>
          <a:endParaRPr lang="zh-CN" altLang="en-US">
            <a:latin typeface="SimHei" charset="-122"/>
            <a:ea typeface="SimHei" charset="-122"/>
            <a:cs typeface="SimHei" charset="-122"/>
          </a:endParaRPr>
        </a:p>
      </dgm:t>
    </dgm:pt>
    <dgm:pt modelId="{351EC558-CE87-304F-9868-370B58ED96F8}">
      <dgm:prSet custT="1"/>
      <dgm:spPr/>
      <dgm:t>
        <a:bodyPr/>
        <a:lstStyle/>
        <a:p>
          <a:r>
            <a:rPr lang="zh-CN" altLang="en-US" sz="2000" dirty="0">
              <a:solidFill>
                <a:schemeClr val="tx1"/>
              </a:solidFill>
              <a:latin typeface="SimHei" charset="-122"/>
              <a:ea typeface="SimHei" charset="-122"/>
              <a:cs typeface="SimHei" charset="-122"/>
            </a:rPr>
            <a:t>客户关系管理包含一整套解决方案</a:t>
          </a:r>
          <a:endParaRPr lang="zh-CN" altLang="en-US" sz="2000" b="1" dirty="0">
            <a:latin typeface="SimHei" charset="-122"/>
            <a:ea typeface="SimHei" charset="-122"/>
            <a:cs typeface="SimHei" charset="-122"/>
          </a:endParaRPr>
        </a:p>
      </dgm:t>
    </dgm:pt>
    <dgm:pt modelId="{1E92BA57-CBAE-5446-846D-4DE52969C7D8}" type="parTrans" cxnId="{E9011526-4566-B740-863E-EC45C0FE5229}">
      <dgm:prSet/>
      <dgm:spPr/>
      <dgm:t>
        <a:bodyPr/>
        <a:lstStyle/>
        <a:p>
          <a:endParaRPr lang="zh-CN" altLang="en-US">
            <a:latin typeface="SimHei" charset="-122"/>
            <a:ea typeface="SimHei" charset="-122"/>
            <a:cs typeface="SimHei" charset="-122"/>
          </a:endParaRPr>
        </a:p>
      </dgm:t>
    </dgm:pt>
    <dgm:pt modelId="{5D7325CE-B182-1E42-8159-5A182604B1BA}" type="sibTrans" cxnId="{E9011526-4566-B740-863E-EC45C0FE5229}">
      <dgm:prSet/>
      <dgm:spPr/>
      <dgm:t>
        <a:bodyPr/>
        <a:lstStyle/>
        <a:p>
          <a:endParaRPr lang="zh-CN" altLang="en-US">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2"/>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2">
        <dgm:presLayoutVars>
          <dgm:chPref val="3"/>
        </dgm:presLayoutVars>
      </dgm:prSet>
      <dgm:spPr/>
    </dgm:pt>
    <dgm:pt modelId="{B13D6842-7E74-6E4A-B081-886229548982}" type="pres">
      <dgm:prSet presAssocID="{23F1803F-276C-8041-9B7B-082F2BD1E946}" presName="rootConnector" presStyleLbl="node2" presStyleIdx="0" presStyleCnt="2"/>
      <dgm:spPr/>
    </dgm:pt>
    <dgm:pt modelId="{DA228DBB-51B5-1545-814C-2E0469298B4C}" type="pres">
      <dgm:prSet presAssocID="{23F1803F-276C-8041-9B7B-082F2BD1E946}" presName="hierChild4" presStyleCnt="0"/>
      <dgm:spPr/>
    </dgm:pt>
    <dgm:pt modelId="{72CCB281-E61C-7343-9DC9-05F079B1CF1E}" type="pres">
      <dgm:prSet presAssocID="{4E4A4517-ED0E-F64C-A15C-B5F9196641D7}" presName="Name64" presStyleLbl="parChTrans1D3" presStyleIdx="0" presStyleCnt="3"/>
      <dgm:spPr/>
    </dgm:pt>
    <dgm:pt modelId="{C42CF05C-D959-FC44-9E21-BA2FDBB0BDDE}" type="pres">
      <dgm:prSet presAssocID="{EFE326FC-C5B1-CD40-A9C7-6A7DAA9A9741}" presName="hierRoot2" presStyleCnt="0">
        <dgm:presLayoutVars>
          <dgm:hierBranch val="init"/>
        </dgm:presLayoutVars>
      </dgm:prSet>
      <dgm:spPr/>
    </dgm:pt>
    <dgm:pt modelId="{BD0B66A9-03A6-6049-AE48-40314D535283}" type="pres">
      <dgm:prSet presAssocID="{EFE326FC-C5B1-CD40-A9C7-6A7DAA9A9741}" presName="rootComposite" presStyleCnt="0"/>
      <dgm:spPr/>
    </dgm:pt>
    <dgm:pt modelId="{4F70890A-0229-FE43-AC00-DACD73D13A47}" type="pres">
      <dgm:prSet presAssocID="{EFE326FC-C5B1-CD40-A9C7-6A7DAA9A9741}" presName="rootText" presStyleLbl="node3" presStyleIdx="0" presStyleCnt="3">
        <dgm:presLayoutVars>
          <dgm:chPref val="3"/>
        </dgm:presLayoutVars>
      </dgm:prSet>
      <dgm:spPr/>
    </dgm:pt>
    <dgm:pt modelId="{9D48E357-D0BC-0F4D-ABE0-C485552880C5}" type="pres">
      <dgm:prSet presAssocID="{EFE326FC-C5B1-CD40-A9C7-6A7DAA9A9741}" presName="rootConnector" presStyleLbl="node3" presStyleIdx="0" presStyleCnt="3"/>
      <dgm:spPr/>
    </dgm:pt>
    <dgm:pt modelId="{EE487CE0-AB5D-3545-BC9C-313F90F354C3}" type="pres">
      <dgm:prSet presAssocID="{EFE326FC-C5B1-CD40-A9C7-6A7DAA9A9741}" presName="hierChild4" presStyleCnt="0"/>
      <dgm:spPr/>
    </dgm:pt>
    <dgm:pt modelId="{30313A87-8DA1-5241-BB56-BF9092BEE6A0}" type="pres">
      <dgm:prSet presAssocID="{EFE326FC-C5B1-CD40-A9C7-6A7DAA9A9741}" presName="hierChild5" presStyleCnt="0"/>
      <dgm:spPr/>
    </dgm:pt>
    <dgm:pt modelId="{671F2F1A-B903-064B-8A84-1DE633722F4C}" type="pres">
      <dgm:prSet presAssocID="{B3BF9EA6-9A7B-6D49-8C87-9EBC21AFEA34}" presName="Name64" presStyleLbl="parChTrans1D3" presStyleIdx="1" presStyleCnt="3"/>
      <dgm:spPr/>
    </dgm:pt>
    <dgm:pt modelId="{806F9F33-25E0-3646-8F5F-BB8F0D785D65}" type="pres">
      <dgm:prSet presAssocID="{68E2D35C-9AD6-824C-8142-C0DF1A1F7499}" presName="hierRoot2" presStyleCnt="0">
        <dgm:presLayoutVars>
          <dgm:hierBranch val="init"/>
        </dgm:presLayoutVars>
      </dgm:prSet>
      <dgm:spPr/>
    </dgm:pt>
    <dgm:pt modelId="{CAC4043E-0BA5-7246-8AF2-0A84F40A1AF2}" type="pres">
      <dgm:prSet presAssocID="{68E2D35C-9AD6-824C-8142-C0DF1A1F7499}" presName="rootComposite" presStyleCnt="0"/>
      <dgm:spPr/>
    </dgm:pt>
    <dgm:pt modelId="{4E181A34-7465-0941-BB81-1739CC3E5B1F}" type="pres">
      <dgm:prSet presAssocID="{68E2D35C-9AD6-824C-8142-C0DF1A1F7499}" presName="rootText" presStyleLbl="node3" presStyleIdx="1" presStyleCnt="3">
        <dgm:presLayoutVars>
          <dgm:chPref val="3"/>
        </dgm:presLayoutVars>
      </dgm:prSet>
      <dgm:spPr/>
    </dgm:pt>
    <dgm:pt modelId="{9DB340A1-92AE-B94F-B2A6-A14B6F1AFD4D}" type="pres">
      <dgm:prSet presAssocID="{68E2D35C-9AD6-824C-8142-C0DF1A1F7499}" presName="rootConnector" presStyleLbl="node3" presStyleIdx="1" presStyleCnt="3"/>
      <dgm:spPr/>
    </dgm:pt>
    <dgm:pt modelId="{EF3A2FE3-DE8F-B84B-8932-C12665E731FF}" type="pres">
      <dgm:prSet presAssocID="{68E2D35C-9AD6-824C-8142-C0DF1A1F7499}" presName="hierChild4" presStyleCnt="0"/>
      <dgm:spPr/>
    </dgm:pt>
    <dgm:pt modelId="{77143FB0-40CE-9942-AC41-5EF712DD2F20}" type="pres">
      <dgm:prSet presAssocID="{68E2D35C-9AD6-824C-8142-C0DF1A1F7499}" presName="hierChild5" presStyleCnt="0"/>
      <dgm:spPr/>
    </dgm:pt>
    <dgm:pt modelId="{55CD8144-2136-C640-806F-FE0CCB92D5F2}" type="pres">
      <dgm:prSet presAssocID="{1E92BA57-CBAE-5446-846D-4DE52969C7D8}" presName="Name64" presStyleLbl="parChTrans1D3" presStyleIdx="2" presStyleCnt="3"/>
      <dgm:spPr/>
    </dgm:pt>
    <dgm:pt modelId="{2AC4F3AD-33BE-9442-872D-2A8714121A18}" type="pres">
      <dgm:prSet presAssocID="{351EC558-CE87-304F-9868-370B58ED96F8}" presName="hierRoot2" presStyleCnt="0">
        <dgm:presLayoutVars>
          <dgm:hierBranch val="init"/>
        </dgm:presLayoutVars>
      </dgm:prSet>
      <dgm:spPr/>
    </dgm:pt>
    <dgm:pt modelId="{8CB99D1D-F15E-CE48-8E5D-8D5FF9BB0CC3}" type="pres">
      <dgm:prSet presAssocID="{351EC558-CE87-304F-9868-370B58ED96F8}" presName="rootComposite" presStyleCnt="0"/>
      <dgm:spPr/>
    </dgm:pt>
    <dgm:pt modelId="{BEE11B97-CC83-F446-96F4-4DD620BF66B9}" type="pres">
      <dgm:prSet presAssocID="{351EC558-CE87-304F-9868-370B58ED96F8}" presName="rootText" presStyleLbl="node3" presStyleIdx="2" presStyleCnt="3">
        <dgm:presLayoutVars>
          <dgm:chPref val="3"/>
        </dgm:presLayoutVars>
      </dgm:prSet>
      <dgm:spPr/>
    </dgm:pt>
    <dgm:pt modelId="{9B12166B-DF26-9646-832A-81A75B828D11}" type="pres">
      <dgm:prSet presAssocID="{351EC558-CE87-304F-9868-370B58ED96F8}" presName="rootConnector" presStyleLbl="node3" presStyleIdx="2" presStyleCnt="3"/>
      <dgm:spPr/>
    </dgm:pt>
    <dgm:pt modelId="{9AAFC529-C3EB-624A-B233-7D234243D7D9}" type="pres">
      <dgm:prSet presAssocID="{351EC558-CE87-304F-9868-370B58ED96F8}" presName="hierChild4" presStyleCnt="0"/>
      <dgm:spPr/>
    </dgm:pt>
    <dgm:pt modelId="{3AD8FD90-2F53-E645-B825-48A1DC5854E1}" type="pres">
      <dgm:prSet presAssocID="{351EC558-CE87-304F-9868-370B58ED96F8}" presName="hierChild5"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2"/>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2">
        <dgm:presLayoutVars>
          <dgm:chPref val="3"/>
        </dgm:presLayoutVars>
      </dgm:prSet>
      <dgm:spPr/>
    </dgm:pt>
    <dgm:pt modelId="{CBC1B020-7022-2B49-8F5F-7E3168D6587A}" type="pres">
      <dgm:prSet presAssocID="{7859404A-F2FC-2C48-AA46-F509ECEE6B31}" presName="rootConnector" presStyleLbl="node2" presStyleIdx="1" presStyleCnt="2"/>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E9011526-4566-B740-863E-EC45C0FE5229}" srcId="{23F1803F-276C-8041-9B7B-082F2BD1E946}" destId="{351EC558-CE87-304F-9868-370B58ED96F8}" srcOrd="2" destOrd="0" parTransId="{1E92BA57-CBAE-5446-846D-4DE52969C7D8}" sibTransId="{5D7325CE-B182-1E42-8159-5A182604B1BA}"/>
    <dgm:cxn modelId="{2BAE0B36-3D77-AA4F-B433-926C2DB277B2}" type="presOf" srcId="{082ECBEE-C2C7-4949-86B1-6B928BF803C2}" destId="{DB74F6B7-48F3-A347-9D02-3848B3882D19}" srcOrd="0" destOrd="0" presId="urn:microsoft.com/office/officeart/2009/3/layout/HorizontalOrganizationChart"/>
    <dgm:cxn modelId="{5523853B-1041-D54E-8E22-1D75C5085E5D}" type="presOf" srcId="{5E91D41B-332E-E54E-BBB2-1256B9CC48C7}" destId="{97BD78E0-6CC9-224B-9FDD-F11EE9BF8DF0}" srcOrd="0" destOrd="0" presId="urn:microsoft.com/office/officeart/2009/3/layout/HorizontalOrganizationChart"/>
    <dgm:cxn modelId="{5E14C23E-856F-D541-9B51-76701557FE75}" type="presOf" srcId="{351EC558-CE87-304F-9868-370B58ED96F8}" destId="{BEE11B97-CC83-F446-96F4-4DD620BF66B9}" srcOrd="0" destOrd="0" presId="urn:microsoft.com/office/officeart/2009/3/layout/HorizontalOrganizationChart"/>
    <dgm:cxn modelId="{D2035944-3F88-614A-9BAA-62BB6AD10823}" srcId="{23F1803F-276C-8041-9B7B-082F2BD1E946}" destId="{EFE326FC-C5B1-CD40-A9C7-6A7DAA9A9741}" srcOrd="0" destOrd="0" parTransId="{4E4A4517-ED0E-F64C-A15C-B5F9196641D7}" sibTransId="{60542D30-1BA5-2140-AE5B-BFBD7A190528}"/>
    <dgm:cxn modelId="{5136EB44-1C5E-5546-964E-005243350AA5}" type="presOf" srcId="{B3BF9EA6-9A7B-6D49-8C87-9EBC21AFEA34}" destId="{671F2F1A-B903-064B-8A84-1DE633722F4C}" srcOrd="0" destOrd="0" presId="urn:microsoft.com/office/officeart/2009/3/layout/HorizontalOrganizationChart"/>
    <dgm:cxn modelId="{75EFDE4D-6C12-3442-8CB9-496958E84BBC}" type="presOf" srcId="{351EC558-CE87-304F-9868-370B58ED96F8}" destId="{9B12166B-DF26-9646-832A-81A75B828D11}" srcOrd="1" destOrd="0" presId="urn:microsoft.com/office/officeart/2009/3/layout/HorizontalOrganizationChart"/>
    <dgm:cxn modelId="{5AC61152-BA93-F247-83F3-1EB460F11BF4}" type="presOf" srcId="{F05BBA42-D7AF-4BA0-8C3F-85B1FE28E48F}" destId="{18DB143D-9E27-4E02-AFA5-F665953CBC10}" srcOrd="0" destOrd="0" presId="urn:microsoft.com/office/officeart/2009/3/layout/HorizontalOrganizationChart"/>
    <dgm:cxn modelId="{BF116953-9569-274C-A0BE-644449B5C97E}" type="presOf" srcId="{68E2D35C-9AD6-824C-8142-C0DF1A1F7499}" destId="{4E181A34-7465-0941-BB81-1739CC3E5B1F}" srcOrd="0" destOrd="0" presId="urn:microsoft.com/office/officeart/2009/3/layout/HorizontalOrganizationChart"/>
    <dgm:cxn modelId="{BC441C5D-70B4-D942-B50C-9D47562CA61C}" type="presOf" srcId="{7859404A-F2FC-2C48-AA46-F509ECEE6B31}" destId="{CBC1B020-7022-2B49-8F5F-7E3168D6587A}" srcOrd="1"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8CC33882-5D97-7647-9334-BAD930C3D1C2}" type="presOf" srcId="{EFE326FC-C5B1-CD40-A9C7-6A7DAA9A9741}" destId="{4F70890A-0229-FE43-AC00-DACD73D13A47}" srcOrd="0" destOrd="0" presId="urn:microsoft.com/office/officeart/2009/3/layout/HorizontalOrganizationChart"/>
    <dgm:cxn modelId="{BE9FF985-21EC-CC42-9FA0-6C6C682ECB02}" type="presOf" srcId="{9AC2E227-803C-4016-BF2C-9291B6CAA290}" destId="{9CD41DA5-A8A9-4189-B933-DCF665F7DF2D}" srcOrd="1" destOrd="0" presId="urn:microsoft.com/office/officeart/2009/3/layout/HorizontalOrganizationChart"/>
    <dgm:cxn modelId="{D217FC8E-3834-4E4C-A626-650D3591B8EA}" type="presOf" srcId="{EFE326FC-C5B1-CD40-A9C7-6A7DAA9A9741}" destId="{9D48E357-D0BC-0F4D-ABE0-C485552880C5}"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0332ECC1-80AC-6044-B158-94C1A5407413}" type="presOf" srcId="{68E2D35C-9AD6-824C-8142-C0DF1A1F7499}" destId="{9DB340A1-92AE-B94F-B2A6-A14B6F1AFD4D}" srcOrd="1" destOrd="0" presId="urn:microsoft.com/office/officeart/2009/3/layout/HorizontalOrganizationChart"/>
    <dgm:cxn modelId="{ABB605D1-7783-4546-9244-1D9B8FBBE8ED}" type="presOf" srcId="{7859404A-F2FC-2C48-AA46-F509ECEE6B31}" destId="{4E99FFF1-F2C8-4947-9B7B-F4C0FDBD7B17}" srcOrd="0" destOrd="0" presId="urn:microsoft.com/office/officeart/2009/3/layout/HorizontalOrganizationChart"/>
    <dgm:cxn modelId="{824944DE-6604-164B-8C11-EE7F69F0FCFD}" type="presOf" srcId="{23F1803F-276C-8041-9B7B-082F2BD1E946}" destId="{B13D6842-7E74-6E4A-B081-886229548982}" srcOrd="1" destOrd="0" presId="urn:microsoft.com/office/officeart/2009/3/layout/HorizontalOrganizationChart"/>
    <dgm:cxn modelId="{3EAA38E6-9E25-154C-BC88-435EBADF81E1}" type="presOf" srcId="{4E4A4517-ED0E-F64C-A15C-B5F9196641D7}" destId="{72CCB281-E61C-7343-9DC9-05F079B1CF1E}" srcOrd="0" destOrd="0" presId="urn:microsoft.com/office/officeart/2009/3/layout/HorizontalOrganizationChart"/>
    <dgm:cxn modelId="{E7828EEC-912B-3F47-AF22-2198FF1F813E}" type="presOf" srcId="{9AC2E227-803C-4016-BF2C-9291B6CAA290}" destId="{2A2AFDF2-2568-44F8-842C-3BFD70D9F2B1}" srcOrd="0" destOrd="0" presId="urn:microsoft.com/office/officeart/2009/3/layout/HorizontalOrganizationChart"/>
    <dgm:cxn modelId="{79D069EE-4AFD-F542-AC37-7E8C255E9BEB}" type="presOf" srcId="{23F1803F-276C-8041-9B7B-082F2BD1E946}" destId="{19BA56B5-C34A-B64D-A239-C962FAC6DE3A}" srcOrd="0" destOrd="0" presId="urn:microsoft.com/office/officeart/2009/3/layout/HorizontalOrganizationChart"/>
    <dgm:cxn modelId="{0D24C3F0-E7FB-004C-AE1B-8D806DB9B583}" srcId="{23F1803F-276C-8041-9B7B-082F2BD1E946}" destId="{68E2D35C-9AD6-824C-8142-C0DF1A1F7499}" srcOrd="1" destOrd="0" parTransId="{B3BF9EA6-9A7B-6D49-8C87-9EBC21AFEA34}" sibTransId="{116DD182-F03D-464A-AE54-0FD7F3CF7B21}"/>
    <dgm:cxn modelId="{752C1DF1-962E-AB44-9A78-D1CAD8F8445A}" type="presOf" srcId="{1E92BA57-CBAE-5446-846D-4DE52969C7D8}" destId="{55CD8144-2136-C640-806F-FE0CCB92D5F2}" srcOrd="0" destOrd="0" presId="urn:microsoft.com/office/officeart/2009/3/layout/HorizontalOrganizationChart"/>
    <dgm:cxn modelId="{C579CDF0-31EB-3A43-AD26-FCFB1CE4F0AB}" type="presParOf" srcId="{18DB143D-9E27-4E02-AFA5-F665953CBC10}" destId="{07E01157-B979-4F6B-B892-75DB2A2B8B0F}" srcOrd="0" destOrd="0" presId="urn:microsoft.com/office/officeart/2009/3/layout/HorizontalOrganizationChart"/>
    <dgm:cxn modelId="{00AC01F5-C0D9-4545-AC73-EA58CC956A4B}" type="presParOf" srcId="{07E01157-B979-4F6B-B892-75DB2A2B8B0F}" destId="{F686C23F-604E-4653-B2CB-27DBB6BED631}" srcOrd="0" destOrd="0" presId="urn:microsoft.com/office/officeart/2009/3/layout/HorizontalOrganizationChart"/>
    <dgm:cxn modelId="{615EC248-8A37-824A-94ED-B60A01BCF289}" type="presParOf" srcId="{F686C23F-604E-4653-B2CB-27DBB6BED631}" destId="{2A2AFDF2-2568-44F8-842C-3BFD70D9F2B1}" srcOrd="0" destOrd="0" presId="urn:microsoft.com/office/officeart/2009/3/layout/HorizontalOrganizationChart"/>
    <dgm:cxn modelId="{3C6D970D-E2CD-6746-B1B7-3B6B77EA5691}" type="presParOf" srcId="{F686C23F-604E-4653-B2CB-27DBB6BED631}" destId="{9CD41DA5-A8A9-4189-B933-DCF665F7DF2D}" srcOrd="1" destOrd="0" presId="urn:microsoft.com/office/officeart/2009/3/layout/HorizontalOrganizationChart"/>
    <dgm:cxn modelId="{136E19CC-46A3-CD4E-A7B9-63EFDA72CB87}" type="presParOf" srcId="{07E01157-B979-4F6B-B892-75DB2A2B8B0F}" destId="{96876921-77F4-4E08-9148-E99125692808}" srcOrd="1" destOrd="0" presId="urn:microsoft.com/office/officeart/2009/3/layout/HorizontalOrganizationChart"/>
    <dgm:cxn modelId="{D3345956-5378-AA42-AE49-2E42DD9F21BC}" type="presParOf" srcId="{96876921-77F4-4E08-9148-E99125692808}" destId="{97BD78E0-6CC9-224B-9FDD-F11EE9BF8DF0}" srcOrd="0" destOrd="0" presId="urn:microsoft.com/office/officeart/2009/3/layout/HorizontalOrganizationChart"/>
    <dgm:cxn modelId="{CBC11D9A-0DD1-6046-8308-0660163A366D}" type="presParOf" srcId="{96876921-77F4-4E08-9148-E99125692808}" destId="{F5564F5E-C23C-6041-B185-3508736BC161}" srcOrd="1" destOrd="0" presId="urn:microsoft.com/office/officeart/2009/3/layout/HorizontalOrganizationChart"/>
    <dgm:cxn modelId="{1A37D023-77F4-2645-B499-816E5C094B5D}" type="presParOf" srcId="{F5564F5E-C23C-6041-B185-3508736BC161}" destId="{730C15AF-A2E3-334E-9C4F-2DA8AC61AB90}" srcOrd="0" destOrd="0" presId="urn:microsoft.com/office/officeart/2009/3/layout/HorizontalOrganizationChart"/>
    <dgm:cxn modelId="{40D056B2-4D13-094C-844E-0481D2C7013C}" type="presParOf" srcId="{730C15AF-A2E3-334E-9C4F-2DA8AC61AB90}" destId="{19BA56B5-C34A-B64D-A239-C962FAC6DE3A}" srcOrd="0" destOrd="0" presId="urn:microsoft.com/office/officeart/2009/3/layout/HorizontalOrganizationChart"/>
    <dgm:cxn modelId="{F793E7CF-0D30-0043-9568-464CE5FEE6A6}" type="presParOf" srcId="{730C15AF-A2E3-334E-9C4F-2DA8AC61AB90}" destId="{B13D6842-7E74-6E4A-B081-886229548982}" srcOrd="1" destOrd="0" presId="urn:microsoft.com/office/officeart/2009/3/layout/HorizontalOrganizationChart"/>
    <dgm:cxn modelId="{64F66FC1-5614-AE44-A9B8-3F92229897A1}" type="presParOf" srcId="{F5564F5E-C23C-6041-B185-3508736BC161}" destId="{DA228DBB-51B5-1545-814C-2E0469298B4C}" srcOrd="1" destOrd="0" presId="urn:microsoft.com/office/officeart/2009/3/layout/HorizontalOrganizationChart"/>
    <dgm:cxn modelId="{ACC48F53-2EF8-9846-9B7A-EF9B59FAF29F}" type="presParOf" srcId="{DA228DBB-51B5-1545-814C-2E0469298B4C}" destId="{72CCB281-E61C-7343-9DC9-05F079B1CF1E}" srcOrd="0" destOrd="0" presId="urn:microsoft.com/office/officeart/2009/3/layout/HorizontalOrganizationChart"/>
    <dgm:cxn modelId="{46675E98-FFE2-B34F-8318-24FD188E6EB4}" type="presParOf" srcId="{DA228DBB-51B5-1545-814C-2E0469298B4C}" destId="{C42CF05C-D959-FC44-9E21-BA2FDBB0BDDE}" srcOrd="1" destOrd="0" presId="urn:microsoft.com/office/officeart/2009/3/layout/HorizontalOrganizationChart"/>
    <dgm:cxn modelId="{6BB91CA9-CB99-5B43-9975-6549634B057A}" type="presParOf" srcId="{C42CF05C-D959-FC44-9E21-BA2FDBB0BDDE}" destId="{BD0B66A9-03A6-6049-AE48-40314D535283}" srcOrd="0" destOrd="0" presId="urn:microsoft.com/office/officeart/2009/3/layout/HorizontalOrganizationChart"/>
    <dgm:cxn modelId="{8B2D41A5-297D-664D-83A9-3C1B728CB5A0}" type="presParOf" srcId="{BD0B66A9-03A6-6049-AE48-40314D535283}" destId="{4F70890A-0229-FE43-AC00-DACD73D13A47}" srcOrd="0" destOrd="0" presId="urn:microsoft.com/office/officeart/2009/3/layout/HorizontalOrganizationChart"/>
    <dgm:cxn modelId="{53542362-588D-D64B-BD2D-C7894373778F}" type="presParOf" srcId="{BD0B66A9-03A6-6049-AE48-40314D535283}" destId="{9D48E357-D0BC-0F4D-ABE0-C485552880C5}" srcOrd="1" destOrd="0" presId="urn:microsoft.com/office/officeart/2009/3/layout/HorizontalOrganizationChart"/>
    <dgm:cxn modelId="{AAE42104-9495-B644-81E1-FDF60AC5CD6A}" type="presParOf" srcId="{C42CF05C-D959-FC44-9E21-BA2FDBB0BDDE}" destId="{EE487CE0-AB5D-3545-BC9C-313F90F354C3}" srcOrd="1" destOrd="0" presId="urn:microsoft.com/office/officeart/2009/3/layout/HorizontalOrganizationChart"/>
    <dgm:cxn modelId="{45B76500-8C25-ED48-82B2-57FE53A0B4C6}" type="presParOf" srcId="{C42CF05C-D959-FC44-9E21-BA2FDBB0BDDE}" destId="{30313A87-8DA1-5241-BB56-BF9092BEE6A0}" srcOrd="2" destOrd="0" presId="urn:microsoft.com/office/officeart/2009/3/layout/HorizontalOrganizationChart"/>
    <dgm:cxn modelId="{E1B8A249-9DB6-2F4A-84B9-E1CD0D699512}" type="presParOf" srcId="{DA228DBB-51B5-1545-814C-2E0469298B4C}" destId="{671F2F1A-B903-064B-8A84-1DE633722F4C}" srcOrd="2" destOrd="0" presId="urn:microsoft.com/office/officeart/2009/3/layout/HorizontalOrganizationChart"/>
    <dgm:cxn modelId="{A272AF9C-6279-F04A-8EAC-DA484A20E1EE}" type="presParOf" srcId="{DA228DBB-51B5-1545-814C-2E0469298B4C}" destId="{806F9F33-25E0-3646-8F5F-BB8F0D785D65}" srcOrd="3" destOrd="0" presId="urn:microsoft.com/office/officeart/2009/3/layout/HorizontalOrganizationChart"/>
    <dgm:cxn modelId="{0428AA32-2088-C648-9F6D-3E7C63E38C5F}" type="presParOf" srcId="{806F9F33-25E0-3646-8F5F-BB8F0D785D65}" destId="{CAC4043E-0BA5-7246-8AF2-0A84F40A1AF2}" srcOrd="0" destOrd="0" presId="urn:microsoft.com/office/officeart/2009/3/layout/HorizontalOrganizationChart"/>
    <dgm:cxn modelId="{A201EE6A-5974-2845-989C-C76782A2C693}" type="presParOf" srcId="{CAC4043E-0BA5-7246-8AF2-0A84F40A1AF2}" destId="{4E181A34-7465-0941-BB81-1739CC3E5B1F}" srcOrd="0" destOrd="0" presId="urn:microsoft.com/office/officeart/2009/3/layout/HorizontalOrganizationChart"/>
    <dgm:cxn modelId="{5E6421E8-70F0-C448-83C4-F78B986A8B14}" type="presParOf" srcId="{CAC4043E-0BA5-7246-8AF2-0A84F40A1AF2}" destId="{9DB340A1-92AE-B94F-B2A6-A14B6F1AFD4D}" srcOrd="1" destOrd="0" presId="urn:microsoft.com/office/officeart/2009/3/layout/HorizontalOrganizationChart"/>
    <dgm:cxn modelId="{5957F54F-2064-4C43-8750-92B5C5D172B8}" type="presParOf" srcId="{806F9F33-25E0-3646-8F5F-BB8F0D785D65}" destId="{EF3A2FE3-DE8F-B84B-8932-C12665E731FF}" srcOrd="1" destOrd="0" presId="urn:microsoft.com/office/officeart/2009/3/layout/HorizontalOrganizationChart"/>
    <dgm:cxn modelId="{44D60DD8-AEF6-5347-879B-8DD052A1E961}" type="presParOf" srcId="{806F9F33-25E0-3646-8F5F-BB8F0D785D65}" destId="{77143FB0-40CE-9942-AC41-5EF712DD2F20}" srcOrd="2" destOrd="0" presId="urn:microsoft.com/office/officeart/2009/3/layout/HorizontalOrganizationChart"/>
    <dgm:cxn modelId="{88FCC65F-7803-3746-BC3D-7A3AF42AD043}" type="presParOf" srcId="{DA228DBB-51B5-1545-814C-2E0469298B4C}" destId="{55CD8144-2136-C640-806F-FE0CCB92D5F2}" srcOrd="4" destOrd="0" presId="urn:microsoft.com/office/officeart/2009/3/layout/HorizontalOrganizationChart"/>
    <dgm:cxn modelId="{000FB913-6287-6D44-986F-AFAED1191D36}" type="presParOf" srcId="{DA228DBB-51B5-1545-814C-2E0469298B4C}" destId="{2AC4F3AD-33BE-9442-872D-2A8714121A18}" srcOrd="5" destOrd="0" presId="urn:microsoft.com/office/officeart/2009/3/layout/HorizontalOrganizationChart"/>
    <dgm:cxn modelId="{07728876-FF49-8E44-9CD0-8533BC6A22E1}" type="presParOf" srcId="{2AC4F3AD-33BE-9442-872D-2A8714121A18}" destId="{8CB99D1D-F15E-CE48-8E5D-8D5FF9BB0CC3}" srcOrd="0" destOrd="0" presId="urn:microsoft.com/office/officeart/2009/3/layout/HorizontalOrganizationChart"/>
    <dgm:cxn modelId="{03251D39-3B08-9441-B364-3866FB8DBC29}" type="presParOf" srcId="{8CB99D1D-F15E-CE48-8E5D-8D5FF9BB0CC3}" destId="{BEE11B97-CC83-F446-96F4-4DD620BF66B9}" srcOrd="0" destOrd="0" presId="urn:microsoft.com/office/officeart/2009/3/layout/HorizontalOrganizationChart"/>
    <dgm:cxn modelId="{97723B04-3057-7149-B611-63D121E6DC76}" type="presParOf" srcId="{8CB99D1D-F15E-CE48-8E5D-8D5FF9BB0CC3}" destId="{9B12166B-DF26-9646-832A-81A75B828D11}" srcOrd="1" destOrd="0" presId="urn:microsoft.com/office/officeart/2009/3/layout/HorizontalOrganizationChart"/>
    <dgm:cxn modelId="{D531BB45-72CF-194F-B193-B45567E537FA}" type="presParOf" srcId="{2AC4F3AD-33BE-9442-872D-2A8714121A18}" destId="{9AAFC529-C3EB-624A-B233-7D234243D7D9}" srcOrd="1" destOrd="0" presId="urn:microsoft.com/office/officeart/2009/3/layout/HorizontalOrganizationChart"/>
    <dgm:cxn modelId="{B8A31F0E-1A83-E241-8CAB-1EF266D8834A}" type="presParOf" srcId="{2AC4F3AD-33BE-9442-872D-2A8714121A18}" destId="{3AD8FD90-2F53-E645-B825-48A1DC5854E1}" srcOrd="2" destOrd="0" presId="urn:microsoft.com/office/officeart/2009/3/layout/HorizontalOrganizationChart"/>
    <dgm:cxn modelId="{B131C1C2-40CC-254C-A365-C875EEAA1949}" type="presParOf" srcId="{F5564F5E-C23C-6041-B185-3508736BC161}" destId="{D334E96E-D664-3443-8496-4E437BC45B67}" srcOrd="2" destOrd="0" presId="urn:microsoft.com/office/officeart/2009/3/layout/HorizontalOrganizationChart"/>
    <dgm:cxn modelId="{3E4A149C-268A-1544-BA9D-8445BE881845}" type="presParOf" srcId="{96876921-77F4-4E08-9148-E99125692808}" destId="{DB74F6B7-48F3-A347-9D02-3848B3882D19}" srcOrd="2" destOrd="0" presId="urn:microsoft.com/office/officeart/2009/3/layout/HorizontalOrganizationChart"/>
    <dgm:cxn modelId="{0ACF200A-89D6-2241-8613-8E4C741A5C80}" type="presParOf" srcId="{96876921-77F4-4E08-9148-E99125692808}" destId="{B6FF38B1-94EE-5848-8043-BF3B363E5E43}" srcOrd="3" destOrd="0" presId="urn:microsoft.com/office/officeart/2009/3/layout/HorizontalOrganizationChart"/>
    <dgm:cxn modelId="{802F16A1-2AD1-C84A-9AC5-9C2DF2EF45BF}" type="presParOf" srcId="{B6FF38B1-94EE-5848-8043-BF3B363E5E43}" destId="{CC2D7BE5-7000-3C48-AA1F-2B56512EECB1}" srcOrd="0" destOrd="0" presId="urn:microsoft.com/office/officeart/2009/3/layout/HorizontalOrganizationChart"/>
    <dgm:cxn modelId="{F4FCAE04-C7E0-5D4E-A19B-45F18DD9B8BB}" type="presParOf" srcId="{CC2D7BE5-7000-3C48-AA1F-2B56512EECB1}" destId="{4E99FFF1-F2C8-4947-9B7B-F4C0FDBD7B17}" srcOrd="0" destOrd="0" presId="urn:microsoft.com/office/officeart/2009/3/layout/HorizontalOrganizationChart"/>
    <dgm:cxn modelId="{DBD9888E-CBF3-1943-99CB-17E759BE4BBB}" type="presParOf" srcId="{CC2D7BE5-7000-3C48-AA1F-2B56512EECB1}" destId="{CBC1B020-7022-2B49-8F5F-7E3168D6587A}" srcOrd="1" destOrd="0" presId="urn:microsoft.com/office/officeart/2009/3/layout/HorizontalOrganizationChart"/>
    <dgm:cxn modelId="{2E9E0F90-0DE4-BC42-9ED6-9BCA8A47D665}" type="presParOf" srcId="{B6FF38B1-94EE-5848-8043-BF3B363E5E43}" destId="{8C9C17CE-7CBB-7446-A701-923744A6075A}" srcOrd="1" destOrd="0" presId="urn:microsoft.com/office/officeart/2009/3/layout/HorizontalOrganizationChart"/>
    <dgm:cxn modelId="{9668D543-AA7B-C241-A41A-59525A36DCC7}" type="presParOf" srcId="{B6FF38B1-94EE-5848-8043-BF3B363E5E43}" destId="{430A0D5E-F21F-B747-8E3B-3F16B06130DD}" srcOrd="2" destOrd="0" presId="urn:microsoft.com/office/officeart/2009/3/layout/HorizontalOrganizationChart"/>
    <dgm:cxn modelId="{E8491140-B812-554F-A6F7-9732BD9E5E5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2000" b="1" dirty="0">
              <a:latin typeface="SimHei" charset="-122"/>
              <a:ea typeface="SimHei" charset="-122"/>
              <a:cs typeface="SimHei" charset="-122"/>
              <a:sym typeface="+mn-ea"/>
            </a:rPr>
            <a:t>客户关系管理的流程</a:t>
          </a:r>
          <a:endParaRPr lang="zh-CN" altLang="en-US" sz="20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a:latin typeface="SimHei" charset="-122"/>
            <a:ea typeface="SimHei" charset="-122"/>
            <a:cs typeface="SimHei" charset="-122"/>
          </a:endParaRPr>
        </a:p>
      </dgm:t>
    </dgm:pt>
    <dgm:pt modelId="{23F1803F-276C-8041-9B7B-082F2BD1E946}">
      <dgm:prSet custT="1"/>
      <dgm:spPr/>
      <dgm:t>
        <a:bodyPr/>
        <a:lstStyle/>
        <a:p>
          <a:r>
            <a:rPr lang="zh-CN" altLang="en-US" sz="20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a:latin typeface="SimHei" charset="-122"/>
            <a:ea typeface="SimHei" charset="-122"/>
            <a:cs typeface="SimHei" charset="-122"/>
          </a:endParaRPr>
        </a:p>
      </dgm:t>
    </dgm:pt>
    <dgm:pt modelId="{7859404A-F2FC-2C48-AA46-F509ECEE6B31}">
      <dgm:prSet custT="1"/>
      <dgm:spPr/>
      <dgm:t>
        <a:bodyPr/>
        <a:lstStyle/>
        <a:p>
          <a:r>
            <a:rPr lang="zh-CN" altLang="en-US" sz="20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a:latin typeface="SimHei" charset="-122"/>
            <a:ea typeface="SimHei" charset="-122"/>
            <a:cs typeface="SimHei" charset="-122"/>
          </a:endParaRPr>
        </a:p>
      </dgm:t>
    </dgm:pt>
    <dgm:pt modelId="{F2050BCA-66A8-BD4F-8D70-1CDE1E1193D6}">
      <dgm:prSet custT="1"/>
      <dgm:spPr/>
      <dgm:t>
        <a:bodyPr/>
        <a:lstStyle/>
        <a:p>
          <a:r>
            <a:rPr lang="zh-CN" altLang="en-US" sz="2000" dirty="0">
              <a:latin typeface="SimHei" charset="-122"/>
              <a:ea typeface="SimHei" charset="-122"/>
              <a:cs typeface="SimHei" charset="-122"/>
            </a:rPr>
            <a:t>深入了解目标客户</a:t>
          </a:r>
          <a:endParaRPr lang="zh-CN" altLang="en-US" sz="20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a:latin typeface="SimHei" charset="-122"/>
            <a:ea typeface="SimHei" charset="-122"/>
            <a:cs typeface="SimHei" charset="-122"/>
          </a:endParaRPr>
        </a:p>
      </dgm:t>
    </dgm:pt>
    <dgm:pt modelId="{18857FB4-8C0F-134F-BB34-A7483EFC3EB3}">
      <dgm:prSet custT="1"/>
      <dgm:spPr/>
      <dgm:t>
        <a:bodyPr/>
        <a:lstStyle/>
        <a:p>
          <a:r>
            <a:rPr lang="zh-CN" altLang="en-US" sz="2000" dirty="0">
              <a:latin typeface="SimHei" charset="-122"/>
              <a:ea typeface="SimHei" charset="-122"/>
              <a:cs typeface="SimHei" charset="-122"/>
            </a:rPr>
            <a:t>发展关系网络</a:t>
          </a:r>
          <a:endParaRPr lang="zh-CN" altLang="en-US" sz="20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a:latin typeface="SimHei" charset="-122"/>
            <a:ea typeface="SimHei" charset="-122"/>
            <a:cs typeface="SimHei" charset="-122"/>
          </a:endParaRPr>
        </a:p>
      </dgm:t>
    </dgm:pt>
    <dgm:pt modelId="{407B71D8-AF3B-5A42-9B22-D9139206A1E9}">
      <dgm:prSet custT="1"/>
      <dgm:spPr/>
      <dgm:t>
        <a:bodyPr/>
        <a:lstStyle/>
        <a:p>
          <a:r>
            <a:rPr lang="zh-CN" altLang="en-US" sz="2000" dirty="0">
              <a:latin typeface="SimHei" charset="-122"/>
              <a:ea typeface="SimHei" charset="-122"/>
              <a:cs typeface="SimHei" charset="-122"/>
            </a:rPr>
            <a:t>创造客户价值</a:t>
          </a:r>
          <a:endParaRPr lang="zh-CN" altLang="en-US" sz="20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a:latin typeface="SimHei" charset="-122"/>
            <a:ea typeface="SimHei" charset="-122"/>
            <a:cs typeface="SimHei" charset="-122"/>
          </a:endParaRPr>
        </a:p>
      </dgm:t>
    </dgm:pt>
    <dgm:pt modelId="{4CB52E96-06D1-AF48-99CE-F4490E57E3F7}">
      <dgm:prSet custT="1"/>
      <dgm:spPr/>
      <dgm:t>
        <a:bodyPr/>
        <a:lstStyle/>
        <a:p>
          <a:r>
            <a:rPr lang="zh-CN" altLang="en-US" sz="2000" dirty="0">
              <a:latin typeface="SimHei" charset="-122"/>
              <a:ea typeface="SimHei" charset="-122"/>
              <a:cs typeface="SimHei" charset="-122"/>
            </a:rPr>
            <a:t>管理客户关系</a:t>
          </a:r>
          <a:endParaRPr lang="zh-CN" altLang="en-US" sz="20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F5A43B0C-B5B4-A94C-8F82-B5FBDEF91C4F}" type="presOf" srcId="{1D790902-AF3D-7B46-AD76-3055EDBED332}" destId="{FDE78A9A-2F3D-1643-9E25-8D293E01FD0B}" srcOrd="0" destOrd="0" presId="urn:microsoft.com/office/officeart/2009/3/layout/HorizontalOrganizationChart"/>
    <dgm:cxn modelId="{DD1E7814-457C-4142-A4D1-CDD7BE70BD3E}" type="presOf" srcId="{D85D18D5-D26E-FC45-9804-B9305D1099EC}" destId="{02317F5F-2A70-F943-94AC-A4AA9E649FDC}" srcOrd="0" destOrd="0" presId="urn:microsoft.com/office/officeart/2009/3/layout/HorizontalOrganizationChart"/>
    <dgm:cxn modelId="{CB138A17-2083-994A-B979-D6761B649129}" type="presOf" srcId="{F2050BCA-66A8-BD4F-8D70-1CDE1E1193D6}" destId="{4E317DED-344D-9C4D-B93F-1131238B087D}" srcOrd="1"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859AB231-2658-9848-8056-2B55BB67B9E3}" type="presOf" srcId="{7859404A-F2FC-2C48-AA46-F509ECEE6B31}" destId="{CBC1B020-7022-2B49-8F5F-7E3168D6587A}" srcOrd="1" destOrd="0" presId="urn:microsoft.com/office/officeart/2009/3/layout/HorizontalOrganizationChart"/>
    <dgm:cxn modelId="{FC9F094B-9538-DA45-AE05-7C93D8A322C0}" type="presOf" srcId="{18857FB4-8C0F-134F-BB34-A7483EFC3EB3}" destId="{8694BFB8-9E8C-1845-8FEC-5B89C95DC21B}"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1F49C157-A30E-BB4F-9583-832BAC5EB9A7}" type="presOf" srcId="{23F1803F-276C-8041-9B7B-082F2BD1E946}" destId="{B13D6842-7E74-6E4A-B081-886229548982}" srcOrd="1" destOrd="0" presId="urn:microsoft.com/office/officeart/2009/3/layout/HorizontalOrganizationChart"/>
    <dgm:cxn modelId="{E4DDF657-D79A-EB40-B543-9524C9A4D438}" type="presOf" srcId="{407B71D8-AF3B-5A42-9B22-D9139206A1E9}" destId="{0F28AA06-1427-D743-BEC7-C0539F8ADE78}" srcOrd="1" destOrd="0" presId="urn:microsoft.com/office/officeart/2009/3/layout/HorizontalOrganizationChart"/>
    <dgm:cxn modelId="{C71A1B5C-0776-B449-B95A-2E358A538C89}" type="presOf" srcId="{4CB52E96-06D1-AF48-99CE-F4490E57E3F7}" destId="{C767319C-045A-8840-8F04-CF0D948D48E4}" srcOrd="1" destOrd="0" presId="urn:microsoft.com/office/officeart/2009/3/layout/HorizontalOrganizationChart"/>
    <dgm:cxn modelId="{57B2A379-B124-B645-8005-9F4ED684524E}" type="presOf" srcId="{9AC2E227-803C-4016-BF2C-9291B6CAA290}" destId="{2A2AFDF2-2568-44F8-842C-3BFD70D9F2B1}"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4CFDD585-CB55-DC42-8C34-A215351C2659}" type="presOf" srcId="{23F1803F-276C-8041-9B7B-082F2BD1E946}" destId="{19BA56B5-C34A-B64D-A239-C962FAC6DE3A}" srcOrd="0" destOrd="0" presId="urn:microsoft.com/office/officeart/2009/3/layout/HorizontalOrganizationChart"/>
    <dgm:cxn modelId="{22225588-BA2D-454C-AB91-8DFDD8EF3A83}" type="presOf" srcId="{4CB52E96-06D1-AF48-99CE-F4490E57E3F7}" destId="{E6CF5C07-2D9C-564D-90E5-DBF063F87A7C}" srcOrd="0" destOrd="0" presId="urn:microsoft.com/office/officeart/2009/3/layout/HorizontalOrganizationChart"/>
    <dgm:cxn modelId="{A4896688-9AD2-014E-8957-B574C09449A1}" type="presOf" srcId="{407B71D8-AF3B-5A42-9B22-D9139206A1E9}" destId="{EE430F54-A878-5E4E-8BD2-2EC118BCE1FF}" srcOrd="0" destOrd="0" presId="urn:microsoft.com/office/officeart/2009/3/layout/HorizontalOrganizationChart"/>
    <dgm:cxn modelId="{A1948F8A-FA63-A34D-8F02-C9106B680120}" type="presOf" srcId="{F05BBA42-D7AF-4BA0-8C3F-85B1FE28E48F}" destId="{18DB143D-9E27-4E02-AFA5-F665953CBC10}" srcOrd="0" destOrd="0" presId="urn:microsoft.com/office/officeart/2009/3/layout/HorizontalOrganizationChart"/>
    <dgm:cxn modelId="{7E38528F-45D6-A04A-836C-1348F4B9C1E9}" type="presOf" srcId="{5E91D41B-332E-E54E-BBB2-1256B9CC48C7}" destId="{97BD78E0-6CC9-224B-9FDD-F11EE9BF8DF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B8E5DECB-0888-EF45-BC13-538D7C75595E}" type="presOf" srcId="{9AC2E227-803C-4016-BF2C-9291B6CAA290}" destId="{9CD41DA5-A8A9-4189-B933-DCF665F7DF2D}" srcOrd="1" destOrd="0" presId="urn:microsoft.com/office/officeart/2009/3/layout/HorizontalOrganizationChart"/>
    <dgm:cxn modelId="{E5CBC5D5-76B9-A64A-B39C-AA516678B620}" type="presOf" srcId="{5A294BDE-BC52-8342-AC0A-45AB3E3D15CE}" destId="{16C50FE8-F74F-1349-A8CA-65C27410E2C4}" srcOrd="0" destOrd="0" presId="urn:microsoft.com/office/officeart/2009/3/layout/HorizontalOrganizationChart"/>
    <dgm:cxn modelId="{57D12ADE-ACBB-8640-BFB2-AD5856867C9B}" type="presOf" srcId="{18857FB4-8C0F-134F-BB34-A7483EFC3EB3}" destId="{BCA5C663-1057-1245-B4D4-FE7B87B92033}" srcOrd="1" destOrd="0" presId="urn:microsoft.com/office/officeart/2009/3/layout/HorizontalOrganizationChart"/>
    <dgm:cxn modelId="{1B2625E5-3767-E042-9206-6C63AF656520}" type="presOf" srcId="{D03B71AB-129A-214C-ABE8-BDB062FF6886}" destId="{D64C51CF-5385-AC4E-9924-5AEB9C96CC29}" srcOrd="0" destOrd="0" presId="urn:microsoft.com/office/officeart/2009/3/layout/HorizontalOrganizationChart"/>
    <dgm:cxn modelId="{C3C1D9E5-0735-484B-B57D-F706E5F45C37}" type="presOf" srcId="{7859404A-F2FC-2C48-AA46-F509ECEE6B31}" destId="{4E99FFF1-F2C8-4947-9B7B-F4C0FDBD7B17}" srcOrd="0" destOrd="0" presId="urn:microsoft.com/office/officeart/2009/3/layout/HorizontalOrganizationChart"/>
    <dgm:cxn modelId="{A28D3BE8-5470-3B49-ADFE-C9EB767FA6C9}" type="presOf" srcId="{082ECBEE-C2C7-4949-86B1-6B928BF803C2}" destId="{DB74F6B7-48F3-A347-9D02-3848B3882D19}" srcOrd="0" destOrd="0" presId="urn:microsoft.com/office/officeart/2009/3/layout/HorizontalOrganizationChart"/>
    <dgm:cxn modelId="{1ED976ED-A2D6-3E45-A235-5CD073458D0F}" type="presOf" srcId="{F2050BCA-66A8-BD4F-8D70-1CDE1E1193D6}" destId="{7EAD13FD-E4B4-DC46-B5DF-6646A2216B5E}"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17BA8303-87AE-724A-B145-666712EC00F3}" type="presParOf" srcId="{18DB143D-9E27-4E02-AFA5-F665953CBC10}" destId="{07E01157-B979-4F6B-B892-75DB2A2B8B0F}" srcOrd="0" destOrd="0" presId="urn:microsoft.com/office/officeart/2009/3/layout/HorizontalOrganizationChart"/>
    <dgm:cxn modelId="{32866E76-373E-AE40-AE62-08CB49B24A5C}" type="presParOf" srcId="{07E01157-B979-4F6B-B892-75DB2A2B8B0F}" destId="{F686C23F-604E-4653-B2CB-27DBB6BED631}" srcOrd="0" destOrd="0" presId="urn:microsoft.com/office/officeart/2009/3/layout/HorizontalOrganizationChart"/>
    <dgm:cxn modelId="{D2939CE6-CE1D-1743-B4F6-D92753DEEA8D}" type="presParOf" srcId="{F686C23F-604E-4653-B2CB-27DBB6BED631}" destId="{2A2AFDF2-2568-44F8-842C-3BFD70D9F2B1}" srcOrd="0" destOrd="0" presId="urn:microsoft.com/office/officeart/2009/3/layout/HorizontalOrganizationChart"/>
    <dgm:cxn modelId="{369E3733-1179-5342-A3ED-AA1C2552556D}" type="presParOf" srcId="{F686C23F-604E-4653-B2CB-27DBB6BED631}" destId="{9CD41DA5-A8A9-4189-B933-DCF665F7DF2D}" srcOrd="1" destOrd="0" presId="urn:microsoft.com/office/officeart/2009/3/layout/HorizontalOrganizationChart"/>
    <dgm:cxn modelId="{98477CDC-C0A0-3D41-A9A4-BA45DC8DD4F2}" type="presParOf" srcId="{07E01157-B979-4F6B-B892-75DB2A2B8B0F}" destId="{96876921-77F4-4E08-9148-E99125692808}" srcOrd="1" destOrd="0" presId="urn:microsoft.com/office/officeart/2009/3/layout/HorizontalOrganizationChart"/>
    <dgm:cxn modelId="{573ADD2E-6C8C-4E41-B23D-7C5648FCE4F2}" type="presParOf" srcId="{96876921-77F4-4E08-9148-E99125692808}" destId="{97BD78E0-6CC9-224B-9FDD-F11EE9BF8DF0}" srcOrd="0" destOrd="0" presId="urn:microsoft.com/office/officeart/2009/3/layout/HorizontalOrganizationChart"/>
    <dgm:cxn modelId="{3804EAEB-602C-6C44-81AC-4539DC33BE10}" type="presParOf" srcId="{96876921-77F4-4E08-9148-E99125692808}" destId="{F5564F5E-C23C-6041-B185-3508736BC161}" srcOrd="1" destOrd="0" presId="urn:microsoft.com/office/officeart/2009/3/layout/HorizontalOrganizationChart"/>
    <dgm:cxn modelId="{5B2AECAB-FEFB-F843-940D-8EF8E5F4A2F6}" type="presParOf" srcId="{F5564F5E-C23C-6041-B185-3508736BC161}" destId="{730C15AF-A2E3-334E-9C4F-2DA8AC61AB90}" srcOrd="0" destOrd="0" presId="urn:microsoft.com/office/officeart/2009/3/layout/HorizontalOrganizationChart"/>
    <dgm:cxn modelId="{27692463-4504-6049-AAA7-15154DBD36A3}" type="presParOf" srcId="{730C15AF-A2E3-334E-9C4F-2DA8AC61AB90}" destId="{19BA56B5-C34A-B64D-A239-C962FAC6DE3A}" srcOrd="0" destOrd="0" presId="urn:microsoft.com/office/officeart/2009/3/layout/HorizontalOrganizationChart"/>
    <dgm:cxn modelId="{578C2AF0-1BD0-6B45-8607-3222DF02A053}" type="presParOf" srcId="{730C15AF-A2E3-334E-9C4F-2DA8AC61AB90}" destId="{B13D6842-7E74-6E4A-B081-886229548982}" srcOrd="1" destOrd="0" presId="urn:microsoft.com/office/officeart/2009/3/layout/HorizontalOrganizationChart"/>
    <dgm:cxn modelId="{B98BB8C4-B2B8-0442-B24A-6D8029C6544C}" type="presParOf" srcId="{F5564F5E-C23C-6041-B185-3508736BC161}" destId="{DA228DBB-51B5-1545-814C-2E0469298B4C}" srcOrd="1" destOrd="0" presId="urn:microsoft.com/office/officeart/2009/3/layout/HorizontalOrganizationChart"/>
    <dgm:cxn modelId="{11FEECA8-E21D-D74C-9526-6C2735EA285F}" type="presParOf" srcId="{F5564F5E-C23C-6041-B185-3508736BC161}" destId="{D334E96E-D664-3443-8496-4E437BC45B67}" srcOrd="2" destOrd="0" presId="urn:microsoft.com/office/officeart/2009/3/layout/HorizontalOrganizationChart"/>
    <dgm:cxn modelId="{58520FB7-8C3D-7A45-8C22-5451BFDDEF44}" type="presParOf" srcId="{96876921-77F4-4E08-9148-E99125692808}" destId="{DB74F6B7-48F3-A347-9D02-3848B3882D19}" srcOrd="2" destOrd="0" presId="urn:microsoft.com/office/officeart/2009/3/layout/HorizontalOrganizationChart"/>
    <dgm:cxn modelId="{CBA6174F-4F9D-BA44-A1A9-F4E2C76BC12D}" type="presParOf" srcId="{96876921-77F4-4E08-9148-E99125692808}" destId="{B6FF38B1-94EE-5848-8043-BF3B363E5E43}" srcOrd="3" destOrd="0" presId="urn:microsoft.com/office/officeart/2009/3/layout/HorizontalOrganizationChart"/>
    <dgm:cxn modelId="{27FA71A0-B34D-3642-8954-9453DCB8BA84}" type="presParOf" srcId="{B6FF38B1-94EE-5848-8043-BF3B363E5E43}" destId="{CC2D7BE5-7000-3C48-AA1F-2B56512EECB1}" srcOrd="0" destOrd="0" presId="urn:microsoft.com/office/officeart/2009/3/layout/HorizontalOrganizationChart"/>
    <dgm:cxn modelId="{7B56AE05-4C89-7C4A-A4F9-6C1AE2A00940}" type="presParOf" srcId="{CC2D7BE5-7000-3C48-AA1F-2B56512EECB1}" destId="{4E99FFF1-F2C8-4947-9B7B-F4C0FDBD7B17}" srcOrd="0" destOrd="0" presId="urn:microsoft.com/office/officeart/2009/3/layout/HorizontalOrganizationChart"/>
    <dgm:cxn modelId="{1BD7CC37-A660-5841-B921-66EF1B51DD43}" type="presParOf" srcId="{CC2D7BE5-7000-3C48-AA1F-2B56512EECB1}" destId="{CBC1B020-7022-2B49-8F5F-7E3168D6587A}" srcOrd="1" destOrd="0" presId="urn:microsoft.com/office/officeart/2009/3/layout/HorizontalOrganizationChart"/>
    <dgm:cxn modelId="{7FD68511-655C-894F-81AA-7BAA3935E4DB}" type="presParOf" srcId="{B6FF38B1-94EE-5848-8043-BF3B363E5E43}" destId="{8C9C17CE-7CBB-7446-A701-923744A6075A}" srcOrd="1" destOrd="0" presId="urn:microsoft.com/office/officeart/2009/3/layout/HorizontalOrganizationChart"/>
    <dgm:cxn modelId="{6A3DBEAE-1AE1-DF43-8BB0-BE2D460E5972}" type="presParOf" srcId="{B6FF38B1-94EE-5848-8043-BF3B363E5E43}" destId="{430A0D5E-F21F-B747-8E3B-3F16B06130DD}" srcOrd="2" destOrd="0" presId="urn:microsoft.com/office/officeart/2009/3/layout/HorizontalOrganizationChart"/>
    <dgm:cxn modelId="{F8254C1D-FFD9-AB40-A46D-1ED317A53A36}" type="presParOf" srcId="{96876921-77F4-4E08-9148-E99125692808}" destId="{FDE78A9A-2F3D-1643-9E25-8D293E01FD0B}" srcOrd="4" destOrd="0" presId="urn:microsoft.com/office/officeart/2009/3/layout/HorizontalOrganizationChart"/>
    <dgm:cxn modelId="{ACBA7C53-1043-EA46-B4B5-973F64996B79}" type="presParOf" srcId="{96876921-77F4-4E08-9148-E99125692808}" destId="{03AC02A8-DCF5-DE41-9165-E9B4A460BFB1}" srcOrd="5" destOrd="0" presId="urn:microsoft.com/office/officeart/2009/3/layout/HorizontalOrganizationChart"/>
    <dgm:cxn modelId="{46581476-6BCA-E644-BBAD-4CCDAB6FCE95}" type="presParOf" srcId="{03AC02A8-DCF5-DE41-9165-E9B4A460BFB1}" destId="{F8B7117C-2CA0-2F40-B7D6-1D024FC1684D}" srcOrd="0" destOrd="0" presId="urn:microsoft.com/office/officeart/2009/3/layout/HorizontalOrganizationChart"/>
    <dgm:cxn modelId="{D41E98E4-42DA-B747-9A64-0555CDF83E36}" type="presParOf" srcId="{F8B7117C-2CA0-2F40-B7D6-1D024FC1684D}" destId="{7EAD13FD-E4B4-DC46-B5DF-6646A2216B5E}" srcOrd="0" destOrd="0" presId="urn:microsoft.com/office/officeart/2009/3/layout/HorizontalOrganizationChart"/>
    <dgm:cxn modelId="{3DF13488-E46E-4942-B489-025907E6F228}" type="presParOf" srcId="{F8B7117C-2CA0-2F40-B7D6-1D024FC1684D}" destId="{4E317DED-344D-9C4D-B93F-1131238B087D}" srcOrd="1" destOrd="0" presId="urn:microsoft.com/office/officeart/2009/3/layout/HorizontalOrganizationChart"/>
    <dgm:cxn modelId="{A45DDD69-DA33-8740-91BA-5F4D83B59DEF}" type="presParOf" srcId="{03AC02A8-DCF5-DE41-9165-E9B4A460BFB1}" destId="{B14BC67D-6708-2744-B1B5-357136427AFC}" srcOrd="1" destOrd="0" presId="urn:microsoft.com/office/officeart/2009/3/layout/HorizontalOrganizationChart"/>
    <dgm:cxn modelId="{82A148D9-4D35-834A-B6F3-9E0960EE89EA}" type="presParOf" srcId="{03AC02A8-DCF5-DE41-9165-E9B4A460BFB1}" destId="{3CE53489-38CC-3F4F-8E4D-87B2F2A44B04}" srcOrd="2" destOrd="0" presId="urn:microsoft.com/office/officeart/2009/3/layout/HorizontalOrganizationChart"/>
    <dgm:cxn modelId="{B34B05AE-3A97-6240-8417-12D8C58555D8}" type="presParOf" srcId="{96876921-77F4-4E08-9148-E99125692808}" destId="{02317F5F-2A70-F943-94AC-A4AA9E649FDC}" srcOrd="6" destOrd="0" presId="urn:microsoft.com/office/officeart/2009/3/layout/HorizontalOrganizationChart"/>
    <dgm:cxn modelId="{1A85905F-7816-4440-8C2E-11E307CD4683}" type="presParOf" srcId="{96876921-77F4-4E08-9148-E99125692808}" destId="{942551B5-031B-A94B-8596-6CF221122022}" srcOrd="7" destOrd="0" presId="urn:microsoft.com/office/officeart/2009/3/layout/HorizontalOrganizationChart"/>
    <dgm:cxn modelId="{BB561F32-4781-9A42-8946-D2FDB8D986EF}" type="presParOf" srcId="{942551B5-031B-A94B-8596-6CF221122022}" destId="{7B45BAC9-CC56-AC40-81A5-C7B9387341D0}" srcOrd="0" destOrd="0" presId="urn:microsoft.com/office/officeart/2009/3/layout/HorizontalOrganizationChart"/>
    <dgm:cxn modelId="{50F132EC-C8C0-4E40-BCEC-CFDF32A770FE}" type="presParOf" srcId="{7B45BAC9-CC56-AC40-81A5-C7B9387341D0}" destId="{8694BFB8-9E8C-1845-8FEC-5B89C95DC21B}" srcOrd="0" destOrd="0" presId="urn:microsoft.com/office/officeart/2009/3/layout/HorizontalOrganizationChart"/>
    <dgm:cxn modelId="{4CCE3B2C-F81B-3241-9BC3-FC439B996A8E}" type="presParOf" srcId="{7B45BAC9-CC56-AC40-81A5-C7B9387341D0}" destId="{BCA5C663-1057-1245-B4D4-FE7B87B92033}" srcOrd="1" destOrd="0" presId="urn:microsoft.com/office/officeart/2009/3/layout/HorizontalOrganizationChart"/>
    <dgm:cxn modelId="{9A768847-EC5C-494D-BEF4-DE117B2AFF7A}" type="presParOf" srcId="{942551B5-031B-A94B-8596-6CF221122022}" destId="{1E512A8E-5837-FD44-BC9D-057510CBC4D9}" srcOrd="1" destOrd="0" presId="urn:microsoft.com/office/officeart/2009/3/layout/HorizontalOrganizationChart"/>
    <dgm:cxn modelId="{AF47E4B5-D585-F74C-AB6A-C95CE6226ABA}" type="presParOf" srcId="{942551B5-031B-A94B-8596-6CF221122022}" destId="{A1E72A6A-988E-C845-8CD1-74A8CF689222}" srcOrd="2" destOrd="0" presId="urn:microsoft.com/office/officeart/2009/3/layout/HorizontalOrganizationChart"/>
    <dgm:cxn modelId="{C88CBE36-CC50-114D-A9A1-A5FE56274452}" type="presParOf" srcId="{96876921-77F4-4E08-9148-E99125692808}" destId="{16C50FE8-F74F-1349-A8CA-65C27410E2C4}" srcOrd="8" destOrd="0" presId="urn:microsoft.com/office/officeart/2009/3/layout/HorizontalOrganizationChart"/>
    <dgm:cxn modelId="{8522664B-69CF-0541-855E-0323BE57342D}" type="presParOf" srcId="{96876921-77F4-4E08-9148-E99125692808}" destId="{7B39659E-F7C2-8C4D-AAAE-4DDD6208E960}" srcOrd="9" destOrd="0" presId="urn:microsoft.com/office/officeart/2009/3/layout/HorizontalOrganizationChart"/>
    <dgm:cxn modelId="{5358A159-D282-DC4B-80DA-B3666ED27E7B}" type="presParOf" srcId="{7B39659E-F7C2-8C4D-AAAE-4DDD6208E960}" destId="{06ED6D85-57F1-BB48-8E0B-7186F27EBFD7}" srcOrd="0" destOrd="0" presId="urn:microsoft.com/office/officeart/2009/3/layout/HorizontalOrganizationChart"/>
    <dgm:cxn modelId="{62059668-240A-8E41-BFFE-D7AE7F34E3BA}" type="presParOf" srcId="{06ED6D85-57F1-BB48-8E0B-7186F27EBFD7}" destId="{EE430F54-A878-5E4E-8BD2-2EC118BCE1FF}" srcOrd="0" destOrd="0" presId="urn:microsoft.com/office/officeart/2009/3/layout/HorizontalOrganizationChart"/>
    <dgm:cxn modelId="{7A3D2513-A2EC-8E44-8AEF-1E8D9C6C8740}" type="presParOf" srcId="{06ED6D85-57F1-BB48-8E0B-7186F27EBFD7}" destId="{0F28AA06-1427-D743-BEC7-C0539F8ADE78}" srcOrd="1" destOrd="0" presId="urn:microsoft.com/office/officeart/2009/3/layout/HorizontalOrganizationChart"/>
    <dgm:cxn modelId="{B3BF9B9C-54AA-4649-9256-0B397B08C937}" type="presParOf" srcId="{7B39659E-F7C2-8C4D-AAAE-4DDD6208E960}" destId="{F43529C5-7D0B-C04F-969D-0FBCA8A92A6D}" srcOrd="1" destOrd="0" presId="urn:microsoft.com/office/officeart/2009/3/layout/HorizontalOrganizationChart"/>
    <dgm:cxn modelId="{4498806C-E707-4A40-BA7E-2DE4CA4707DB}" type="presParOf" srcId="{7B39659E-F7C2-8C4D-AAAE-4DDD6208E960}" destId="{7844B8FB-1B3C-3543-A856-FD80D2872BDF}" srcOrd="2" destOrd="0" presId="urn:microsoft.com/office/officeart/2009/3/layout/HorizontalOrganizationChart"/>
    <dgm:cxn modelId="{42166BD4-ED8C-FC41-BE16-13ECA4112904}" type="presParOf" srcId="{96876921-77F4-4E08-9148-E99125692808}" destId="{D64C51CF-5385-AC4E-9924-5AEB9C96CC29}" srcOrd="10" destOrd="0" presId="urn:microsoft.com/office/officeart/2009/3/layout/HorizontalOrganizationChart"/>
    <dgm:cxn modelId="{CC100B78-6697-C744-AFF6-277C9203C46B}" type="presParOf" srcId="{96876921-77F4-4E08-9148-E99125692808}" destId="{2C28600F-B5DF-F346-BFAD-A7B2AF3EC9CB}" srcOrd="11" destOrd="0" presId="urn:microsoft.com/office/officeart/2009/3/layout/HorizontalOrganizationChart"/>
    <dgm:cxn modelId="{5120D196-4655-B243-9057-C5243447FE72}" type="presParOf" srcId="{2C28600F-B5DF-F346-BFAD-A7B2AF3EC9CB}" destId="{60E6DAE8-C119-484B-B753-1455C0E0CE71}" srcOrd="0" destOrd="0" presId="urn:microsoft.com/office/officeart/2009/3/layout/HorizontalOrganizationChart"/>
    <dgm:cxn modelId="{0D03257B-3C4B-0348-AAF6-3AA3507F32F6}" type="presParOf" srcId="{60E6DAE8-C119-484B-B753-1455C0E0CE71}" destId="{E6CF5C07-2D9C-564D-90E5-DBF063F87A7C}" srcOrd="0" destOrd="0" presId="urn:microsoft.com/office/officeart/2009/3/layout/HorizontalOrganizationChart"/>
    <dgm:cxn modelId="{DF9A152B-4F69-B740-B55D-3CBEB64702A1}" type="presParOf" srcId="{60E6DAE8-C119-484B-B753-1455C0E0CE71}" destId="{C767319C-045A-8840-8F04-CF0D948D48E4}" srcOrd="1" destOrd="0" presId="urn:microsoft.com/office/officeart/2009/3/layout/HorizontalOrganizationChart"/>
    <dgm:cxn modelId="{322BC584-76BE-6044-8231-DE8BCC628D1B}" type="presParOf" srcId="{2C28600F-B5DF-F346-BFAD-A7B2AF3EC9CB}" destId="{1B10B67E-083A-F547-9877-E216C150872C}" srcOrd="1" destOrd="0" presId="urn:microsoft.com/office/officeart/2009/3/layout/HorizontalOrganizationChart"/>
    <dgm:cxn modelId="{EF5B252F-D10B-5F46-9B1D-0F7D0498A5E4}" type="presParOf" srcId="{2C28600F-B5DF-F346-BFAD-A7B2AF3EC9CB}" destId="{2E3E6627-6735-2447-AB97-6533EB27301F}" srcOrd="2" destOrd="0" presId="urn:microsoft.com/office/officeart/2009/3/layout/HorizontalOrganizationChart"/>
    <dgm:cxn modelId="{1989F4C2-8402-A945-95E1-D3460657EE15}"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82C041FE-800A-4661-8642-2139241C0B24}" type="doc">
      <dgm:prSet loTypeId="urn:microsoft.com/office/officeart/2011/layout/CircleProcess" loCatId="process" qsTypeId="urn:microsoft.com/office/officeart/2005/8/quickstyle/simple1#3" qsCatId="simple" csTypeId="urn:microsoft.com/office/officeart/2005/8/colors/accent2_2#2" csCatId="accent2" phldr="1"/>
      <dgm:spPr/>
    </dgm:pt>
    <dgm:pt modelId="{17C1A1F5-6876-4823-8838-5DB1D65AA2A7}">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客户分析</a:t>
          </a:r>
        </a:p>
      </dgm:t>
    </dgm:pt>
    <dgm:pt modelId="{BDF123CD-1E5D-4E82-AA15-9206274D81A5}" type="parTrans" cxnId="{FD452CDA-EFA1-4EC4-82DE-8FA0904E6B20}">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0D6A12FB-8306-447C-BE12-37792A1CDF4D}" type="sibTrans" cxnId="{FD452CDA-EFA1-4EC4-82DE-8FA0904E6B20}">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52E4E678-A152-4DB1-97C5-EDD45DD04B72}">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深入了解目标客户</a:t>
          </a:r>
        </a:p>
      </dgm:t>
    </dgm:pt>
    <dgm:pt modelId="{AD446C28-BAA5-4822-AC04-44D05F9FBCF9}" type="parTrans" cxnId="{E716D7AC-8340-4DD9-9722-BE5748A78B3F}">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2372236D-59F0-4B7E-BBFB-2ED18FCFF1CD}" type="sibTrans" cxnId="{E716D7AC-8340-4DD9-9722-BE5748A78B3F}">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741FFBE6-B86E-4A0A-8702-8BC73A6DD5B2}">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发展关系网络</a:t>
          </a:r>
        </a:p>
      </dgm:t>
    </dgm:pt>
    <dgm:pt modelId="{4B8AD9D2-1C52-42E7-8EA9-185FDDFD2656}" type="parTrans" cxnId="{33E3C309-E75A-4400-9C97-95567339B77E}">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E419303C-32D9-490B-A8B8-AFEE6F8678D7}" type="sibTrans" cxnId="{33E3C309-E75A-4400-9C97-95567339B77E}">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F004E814-4851-4B44-A370-59B79BF7E2A2}">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创造客户价值</a:t>
          </a:r>
        </a:p>
      </dgm:t>
    </dgm:pt>
    <dgm:pt modelId="{3BC10623-BA2F-4F9F-BBE7-015CD308997B}" type="parTrans" cxnId="{2F81C9DF-C059-4A4B-9D44-2C6833F69FB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B1324E1F-0B9B-4CC7-97C0-97FC0AC74A9F}" type="sibTrans" cxnId="{2F81C9DF-C059-4A4B-9D44-2C6833F69FB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EE8D92DC-15AF-480E-831F-4231D786DDCF}">
      <dgm:prSet phldrT="[文本]" custT="1"/>
      <dgm:spPr/>
      <dgm:t>
        <a:bodyPr anchor="ctr"/>
        <a:lstStyle/>
        <a:p>
          <a:pPr>
            <a:lnSpc>
              <a:spcPts val="2400"/>
            </a:lnSpc>
            <a:spcBef>
              <a:spcPts val="0"/>
            </a:spcBef>
            <a:spcAft>
              <a:spcPts val="0"/>
            </a:spcAft>
          </a:pPr>
          <a:r>
            <a:rPr lang="zh-CN" altLang="en-US" sz="2000" dirty="0">
              <a:latin typeface="手札体-简粗体" panose="03000700000000000000" pitchFamily="66" charset="-122"/>
              <a:ea typeface="手札体-简粗体" panose="03000700000000000000" pitchFamily="66" charset="-122"/>
            </a:rPr>
            <a:t>管理客户关系</a:t>
          </a:r>
        </a:p>
      </dgm:t>
    </dgm:pt>
    <dgm:pt modelId="{DBBC7E44-337F-4602-92EB-3BC00979A91F}" type="parTrans" cxnId="{9632151C-76BE-4E3A-BC67-1582E96539F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AED392A7-CD3A-4F2D-89FD-EEA2E0072CB4}" type="sibTrans" cxnId="{9632151C-76BE-4E3A-BC67-1582E96539F6}">
      <dgm:prSet/>
      <dgm:spPr/>
      <dgm:t>
        <a:bodyPr/>
        <a:lstStyle/>
        <a:p>
          <a:pPr>
            <a:lnSpc>
              <a:spcPct val="100000"/>
            </a:lnSpc>
            <a:spcBef>
              <a:spcPts val="0"/>
            </a:spcBef>
            <a:spcAft>
              <a:spcPts val="0"/>
            </a:spcAft>
          </a:pPr>
          <a:endParaRPr lang="zh-CN" altLang="en-US" sz="2000">
            <a:latin typeface="手札体-简粗体" panose="03000700000000000000" pitchFamily="66" charset="-122"/>
            <a:ea typeface="手札体-简粗体" panose="03000700000000000000" pitchFamily="66" charset="-122"/>
          </a:endParaRPr>
        </a:p>
      </dgm:t>
    </dgm:pt>
    <dgm:pt modelId="{B85EE716-1583-44D5-969A-5E05EC723896}" type="pres">
      <dgm:prSet presAssocID="{82C041FE-800A-4661-8642-2139241C0B24}" presName="Name0" presStyleCnt="0">
        <dgm:presLayoutVars>
          <dgm:chMax val="11"/>
          <dgm:chPref val="11"/>
          <dgm:dir/>
          <dgm:resizeHandles/>
        </dgm:presLayoutVars>
      </dgm:prSet>
      <dgm:spPr/>
    </dgm:pt>
    <dgm:pt modelId="{E93562DE-DD8E-4637-961A-B9D599F856C0}" type="pres">
      <dgm:prSet presAssocID="{EE8D92DC-15AF-480E-831F-4231D786DDCF}" presName="Accent5" presStyleCnt="0"/>
      <dgm:spPr/>
    </dgm:pt>
    <dgm:pt modelId="{FA3A7EB8-CF1A-4D96-BFAB-48E10814CCD7}" type="pres">
      <dgm:prSet presAssocID="{EE8D92DC-15AF-480E-831F-4231D786DDCF}" presName="Accent" presStyleLbl="node1" presStyleIdx="0" presStyleCnt="5"/>
      <dgm:spPr/>
    </dgm:pt>
    <dgm:pt modelId="{CCEB2845-6D1E-4F7F-901B-2E57B3BFE3EE}" type="pres">
      <dgm:prSet presAssocID="{EE8D92DC-15AF-480E-831F-4231D786DDCF}" presName="ParentBackground5" presStyleCnt="0"/>
      <dgm:spPr/>
    </dgm:pt>
    <dgm:pt modelId="{5945C677-0693-4B50-A43B-979AA8FB2267}" type="pres">
      <dgm:prSet presAssocID="{EE8D92DC-15AF-480E-831F-4231D786DDCF}" presName="ParentBackground" presStyleLbl="fgAcc1" presStyleIdx="0" presStyleCnt="5"/>
      <dgm:spPr/>
    </dgm:pt>
    <dgm:pt modelId="{1432C242-28F5-4896-A5FE-969925365AC8}" type="pres">
      <dgm:prSet presAssocID="{EE8D92DC-15AF-480E-831F-4231D786DDCF}" presName="Parent5" presStyleLbl="revTx" presStyleIdx="0" presStyleCnt="0">
        <dgm:presLayoutVars>
          <dgm:chMax val="1"/>
          <dgm:chPref val="1"/>
          <dgm:bulletEnabled val="1"/>
        </dgm:presLayoutVars>
      </dgm:prSet>
      <dgm:spPr/>
    </dgm:pt>
    <dgm:pt modelId="{021440F1-E6B8-4024-98F2-2A6740168926}" type="pres">
      <dgm:prSet presAssocID="{F004E814-4851-4B44-A370-59B79BF7E2A2}" presName="Accent4" presStyleCnt="0"/>
      <dgm:spPr/>
    </dgm:pt>
    <dgm:pt modelId="{46FE07BA-9BE5-4EA0-8BB8-87ADD66A65AB}" type="pres">
      <dgm:prSet presAssocID="{F004E814-4851-4B44-A370-59B79BF7E2A2}" presName="Accent" presStyleLbl="node1" presStyleIdx="1" presStyleCnt="5"/>
      <dgm:spPr/>
    </dgm:pt>
    <dgm:pt modelId="{81CCA760-4301-4B2A-9C7C-60F2724D686E}" type="pres">
      <dgm:prSet presAssocID="{F004E814-4851-4B44-A370-59B79BF7E2A2}" presName="ParentBackground4" presStyleCnt="0"/>
      <dgm:spPr/>
    </dgm:pt>
    <dgm:pt modelId="{77597F8B-5087-4E10-A4A0-589E7D169D96}" type="pres">
      <dgm:prSet presAssocID="{F004E814-4851-4B44-A370-59B79BF7E2A2}" presName="ParentBackground" presStyleLbl="fgAcc1" presStyleIdx="1" presStyleCnt="5"/>
      <dgm:spPr/>
    </dgm:pt>
    <dgm:pt modelId="{DB9EF84F-FE00-4570-B3B7-7F4E2F6E0ECF}" type="pres">
      <dgm:prSet presAssocID="{F004E814-4851-4B44-A370-59B79BF7E2A2}" presName="Parent4" presStyleLbl="revTx" presStyleIdx="0" presStyleCnt="0">
        <dgm:presLayoutVars>
          <dgm:chMax val="1"/>
          <dgm:chPref val="1"/>
          <dgm:bulletEnabled val="1"/>
        </dgm:presLayoutVars>
      </dgm:prSet>
      <dgm:spPr/>
    </dgm:pt>
    <dgm:pt modelId="{7676ACE4-E2F1-4390-B533-68EE720DC96D}" type="pres">
      <dgm:prSet presAssocID="{741FFBE6-B86E-4A0A-8702-8BC73A6DD5B2}" presName="Accent3" presStyleCnt="0"/>
      <dgm:spPr/>
    </dgm:pt>
    <dgm:pt modelId="{5AFC5F0F-4156-4EE2-A91B-60C22F811156}" type="pres">
      <dgm:prSet presAssocID="{741FFBE6-B86E-4A0A-8702-8BC73A6DD5B2}" presName="Accent" presStyleLbl="node1" presStyleIdx="2" presStyleCnt="5"/>
      <dgm:spPr/>
    </dgm:pt>
    <dgm:pt modelId="{9CD3C78E-73C0-4030-B73E-A048A6481A78}" type="pres">
      <dgm:prSet presAssocID="{741FFBE6-B86E-4A0A-8702-8BC73A6DD5B2}" presName="ParentBackground3" presStyleCnt="0"/>
      <dgm:spPr/>
    </dgm:pt>
    <dgm:pt modelId="{6A47EDDE-3ABB-40A0-9FF3-79D54FE03D29}" type="pres">
      <dgm:prSet presAssocID="{741FFBE6-B86E-4A0A-8702-8BC73A6DD5B2}" presName="ParentBackground" presStyleLbl="fgAcc1" presStyleIdx="2" presStyleCnt="5"/>
      <dgm:spPr/>
    </dgm:pt>
    <dgm:pt modelId="{9B402458-7791-40B0-B098-E6561D299F53}" type="pres">
      <dgm:prSet presAssocID="{741FFBE6-B86E-4A0A-8702-8BC73A6DD5B2}" presName="Parent3" presStyleLbl="revTx" presStyleIdx="0" presStyleCnt="0">
        <dgm:presLayoutVars>
          <dgm:chMax val="1"/>
          <dgm:chPref val="1"/>
          <dgm:bulletEnabled val="1"/>
        </dgm:presLayoutVars>
      </dgm:prSet>
      <dgm:spPr/>
    </dgm:pt>
    <dgm:pt modelId="{1C14A965-A21A-4428-8448-473859B06769}" type="pres">
      <dgm:prSet presAssocID="{52E4E678-A152-4DB1-97C5-EDD45DD04B72}" presName="Accent2" presStyleCnt="0"/>
      <dgm:spPr/>
    </dgm:pt>
    <dgm:pt modelId="{274CA49F-B767-4A38-8223-C711DB95B35B}" type="pres">
      <dgm:prSet presAssocID="{52E4E678-A152-4DB1-97C5-EDD45DD04B72}" presName="Accent" presStyleLbl="node1" presStyleIdx="3" presStyleCnt="5"/>
      <dgm:spPr/>
    </dgm:pt>
    <dgm:pt modelId="{18CA7F3C-CF2B-46CA-BDB1-1FEAE4DACE21}" type="pres">
      <dgm:prSet presAssocID="{52E4E678-A152-4DB1-97C5-EDD45DD04B72}" presName="ParentBackground2" presStyleCnt="0"/>
      <dgm:spPr/>
    </dgm:pt>
    <dgm:pt modelId="{5A33AF30-3F02-4907-8006-3966C0240D30}" type="pres">
      <dgm:prSet presAssocID="{52E4E678-A152-4DB1-97C5-EDD45DD04B72}" presName="ParentBackground" presStyleLbl="fgAcc1" presStyleIdx="3" presStyleCnt="5"/>
      <dgm:spPr/>
    </dgm:pt>
    <dgm:pt modelId="{F6B585A4-47A8-42E5-B93A-0CD52C9EDD65}" type="pres">
      <dgm:prSet presAssocID="{52E4E678-A152-4DB1-97C5-EDD45DD04B72}" presName="Parent2" presStyleLbl="revTx" presStyleIdx="0" presStyleCnt="0">
        <dgm:presLayoutVars>
          <dgm:chMax val="1"/>
          <dgm:chPref val="1"/>
          <dgm:bulletEnabled val="1"/>
        </dgm:presLayoutVars>
      </dgm:prSet>
      <dgm:spPr/>
    </dgm:pt>
    <dgm:pt modelId="{4619AC0F-7AFE-462B-9FEE-835112B5BE24}" type="pres">
      <dgm:prSet presAssocID="{17C1A1F5-6876-4823-8838-5DB1D65AA2A7}" presName="Accent1" presStyleCnt="0"/>
      <dgm:spPr/>
    </dgm:pt>
    <dgm:pt modelId="{7D0D3C34-E6FE-4569-903A-058C283026B1}" type="pres">
      <dgm:prSet presAssocID="{17C1A1F5-6876-4823-8838-5DB1D65AA2A7}" presName="Accent" presStyleLbl="node1" presStyleIdx="4" presStyleCnt="5"/>
      <dgm:spPr/>
    </dgm:pt>
    <dgm:pt modelId="{357794CF-DBBC-485F-A7B6-CEF60CD5FD12}" type="pres">
      <dgm:prSet presAssocID="{17C1A1F5-6876-4823-8838-5DB1D65AA2A7}" presName="ParentBackground1" presStyleCnt="0"/>
      <dgm:spPr/>
    </dgm:pt>
    <dgm:pt modelId="{E6E980DD-8E21-481E-B4F3-FBFC48D9516A}" type="pres">
      <dgm:prSet presAssocID="{17C1A1F5-6876-4823-8838-5DB1D65AA2A7}" presName="ParentBackground" presStyleLbl="fgAcc1" presStyleIdx="4" presStyleCnt="5"/>
      <dgm:spPr/>
    </dgm:pt>
    <dgm:pt modelId="{7BF1D31C-E473-48CE-9C01-613093413E93}" type="pres">
      <dgm:prSet presAssocID="{17C1A1F5-6876-4823-8838-5DB1D65AA2A7}" presName="Parent1" presStyleLbl="revTx" presStyleIdx="0" presStyleCnt="0">
        <dgm:presLayoutVars>
          <dgm:chMax val="1"/>
          <dgm:chPref val="1"/>
          <dgm:bulletEnabled val="1"/>
        </dgm:presLayoutVars>
      </dgm:prSet>
      <dgm:spPr/>
    </dgm:pt>
  </dgm:ptLst>
  <dgm:cxnLst>
    <dgm:cxn modelId="{33E3C309-E75A-4400-9C97-95567339B77E}" srcId="{82C041FE-800A-4661-8642-2139241C0B24}" destId="{741FFBE6-B86E-4A0A-8702-8BC73A6DD5B2}" srcOrd="2" destOrd="0" parTransId="{4B8AD9D2-1C52-42E7-8EA9-185FDDFD2656}" sibTransId="{E419303C-32D9-490B-A8B8-AFEE6F8678D7}"/>
    <dgm:cxn modelId="{9632151C-76BE-4E3A-BC67-1582E96539F6}" srcId="{82C041FE-800A-4661-8642-2139241C0B24}" destId="{EE8D92DC-15AF-480E-831F-4231D786DDCF}" srcOrd="4" destOrd="0" parTransId="{DBBC7E44-337F-4602-92EB-3BC00979A91F}" sibTransId="{AED392A7-CD3A-4F2D-89FD-EEA2E0072CB4}"/>
    <dgm:cxn modelId="{1E130727-1064-6D4A-85A4-89CC6E01C0A6}" type="presOf" srcId="{52E4E678-A152-4DB1-97C5-EDD45DD04B72}" destId="{F6B585A4-47A8-42E5-B93A-0CD52C9EDD65}" srcOrd="1" destOrd="0" presId="urn:microsoft.com/office/officeart/2011/layout/CircleProcess"/>
    <dgm:cxn modelId="{6303E450-0CDE-6342-8CA9-4C142D47BF5D}" type="presOf" srcId="{741FFBE6-B86E-4A0A-8702-8BC73A6DD5B2}" destId="{9B402458-7791-40B0-B098-E6561D299F53}" srcOrd="1" destOrd="0" presId="urn:microsoft.com/office/officeart/2011/layout/CircleProcess"/>
    <dgm:cxn modelId="{D41CAE53-6CFB-2C4B-AB27-43F793D0CEE9}" type="presOf" srcId="{F004E814-4851-4B44-A370-59B79BF7E2A2}" destId="{DB9EF84F-FE00-4570-B3B7-7F4E2F6E0ECF}" srcOrd="1" destOrd="0" presId="urn:microsoft.com/office/officeart/2011/layout/CircleProcess"/>
    <dgm:cxn modelId="{398E4170-D7EE-494A-834C-E74BD3069065}" type="presOf" srcId="{17C1A1F5-6876-4823-8838-5DB1D65AA2A7}" destId="{E6E980DD-8E21-481E-B4F3-FBFC48D9516A}" srcOrd="0" destOrd="0" presId="urn:microsoft.com/office/officeart/2011/layout/CircleProcess"/>
    <dgm:cxn modelId="{2D63F37E-ED56-FE49-ACC0-F4B2C08EB555}" type="presOf" srcId="{82C041FE-800A-4661-8642-2139241C0B24}" destId="{B85EE716-1583-44D5-969A-5E05EC723896}" srcOrd="0" destOrd="0" presId="urn:microsoft.com/office/officeart/2011/layout/CircleProcess"/>
    <dgm:cxn modelId="{E716D7AC-8340-4DD9-9722-BE5748A78B3F}" srcId="{82C041FE-800A-4661-8642-2139241C0B24}" destId="{52E4E678-A152-4DB1-97C5-EDD45DD04B72}" srcOrd="1" destOrd="0" parTransId="{AD446C28-BAA5-4822-AC04-44D05F9FBCF9}" sibTransId="{2372236D-59F0-4B7E-BBFB-2ED18FCFF1CD}"/>
    <dgm:cxn modelId="{72B82DB6-86DD-3443-B1BF-1CFACE469A96}" type="presOf" srcId="{F004E814-4851-4B44-A370-59B79BF7E2A2}" destId="{77597F8B-5087-4E10-A4A0-589E7D169D96}" srcOrd="0" destOrd="0" presId="urn:microsoft.com/office/officeart/2011/layout/CircleProcess"/>
    <dgm:cxn modelId="{15944ED5-A665-A340-8259-F909B6504867}" type="presOf" srcId="{EE8D92DC-15AF-480E-831F-4231D786DDCF}" destId="{5945C677-0693-4B50-A43B-979AA8FB2267}" srcOrd="0" destOrd="0" presId="urn:microsoft.com/office/officeart/2011/layout/CircleProcess"/>
    <dgm:cxn modelId="{FD452CDA-EFA1-4EC4-82DE-8FA0904E6B20}" srcId="{82C041FE-800A-4661-8642-2139241C0B24}" destId="{17C1A1F5-6876-4823-8838-5DB1D65AA2A7}" srcOrd="0" destOrd="0" parTransId="{BDF123CD-1E5D-4E82-AA15-9206274D81A5}" sibTransId="{0D6A12FB-8306-447C-BE12-37792A1CDF4D}"/>
    <dgm:cxn modelId="{C2447ADB-F753-9F4A-8CCE-A53537F11206}" type="presOf" srcId="{EE8D92DC-15AF-480E-831F-4231D786DDCF}" destId="{1432C242-28F5-4896-A5FE-969925365AC8}" srcOrd="1" destOrd="0" presId="urn:microsoft.com/office/officeart/2011/layout/CircleProcess"/>
    <dgm:cxn modelId="{2F81C9DF-C059-4A4B-9D44-2C6833F69FB6}" srcId="{82C041FE-800A-4661-8642-2139241C0B24}" destId="{F004E814-4851-4B44-A370-59B79BF7E2A2}" srcOrd="3" destOrd="0" parTransId="{3BC10623-BA2F-4F9F-BBE7-015CD308997B}" sibTransId="{B1324E1F-0B9B-4CC7-97C0-97FC0AC74A9F}"/>
    <dgm:cxn modelId="{10EE3EE9-62CB-4D45-B39E-9D7AA4AE6684}" type="presOf" srcId="{52E4E678-A152-4DB1-97C5-EDD45DD04B72}" destId="{5A33AF30-3F02-4907-8006-3966C0240D30}" srcOrd="0" destOrd="0" presId="urn:microsoft.com/office/officeart/2011/layout/CircleProcess"/>
    <dgm:cxn modelId="{7D7D2BF1-BC15-BE44-9DED-E553CAEC5DD0}" type="presOf" srcId="{17C1A1F5-6876-4823-8838-5DB1D65AA2A7}" destId="{7BF1D31C-E473-48CE-9C01-613093413E93}" srcOrd="1" destOrd="0" presId="urn:microsoft.com/office/officeart/2011/layout/CircleProcess"/>
    <dgm:cxn modelId="{807915FB-7FBC-D149-BA0C-4BD9E7E2F346}" type="presOf" srcId="{741FFBE6-B86E-4A0A-8702-8BC73A6DD5B2}" destId="{6A47EDDE-3ABB-40A0-9FF3-79D54FE03D29}" srcOrd="0" destOrd="0" presId="urn:microsoft.com/office/officeart/2011/layout/CircleProcess"/>
    <dgm:cxn modelId="{0CA14963-F29D-3A41-807C-48D74B4F73C4}" type="presParOf" srcId="{B85EE716-1583-44D5-969A-5E05EC723896}" destId="{E93562DE-DD8E-4637-961A-B9D599F856C0}" srcOrd="0" destOrd="0" presId="urn:microsoft.com/office/officeart/2011/layout/CircleProcess"/>
    <dgm:cxn modelId="{E2223D5C-1DDB-A64F-B603-CD79E8210B38}" type="presParOf" srcId="{E93562DE-DD8E-4637-961A-B9D599F856C0}" destId="{FA3A7EB8-CF1A-4D96-BFAB-48E10814CCD7}" srcOrd="0" destOrd="0" presId="urn:microsoft.com/office/officeart/2011/layout/CircleProcess"/>
    <dgm:cxn modelId="{A6EC214B-4FAD-3245-B276-FE38BFBFD121}" type="presParOf" srcId="{B85EE716-1583-44D5-969A-5E05EC723896}" destId="{CCEB2845-6D1E-4F7F-901B-2E57B3BFE3EE}" srcOrd="1" destOrd="0" presId="urn:microsoft.com/office/officeart/2011/layout/CircleProcess"/>
    <dgm:cxn modelId="{0E71AA42-9BB4-5840-8955-ECEFDF4DE8E8}" type="presParOf" srcId="{CCEB2845-6D1E-4F7F-901B-2E57B3BFE3EE}" destId="{5945C677-0693-4B50-A43B-979AA8FB2267}" srcOrd="0" destOrd="0" presId="urn:microsoft.com/office/officeart/2011/layout/CircleProcess"/>
    <dgm:cxn modelId="{5B912016-BE1C-694F-829B-81AA0B420486}" type="presParOf" srcId="{B85EE716-1583-44D5-969A-5E05EC723896}" destId="{1432C242-28F5-4896-A5FE-969925365AC8}" srcOrd="2" destOrd="0" presId="urn:microsoft.com/office/officeart/2011/layout/CircleProcess"/>
    <dgm:cxn modelId="{F10690CC-7FB0-5041-B8A3-0D370D15CB4F}" type="presParOf" srcId="{B85EE716-1583-44D5-969A-5E05EC723896}" destId="{021440F1-E6B8-4024-98F2-2A6740168926}" srcOrd="3" destOrd="0" presId="urn:microsoft.com/office/officeart/2011/layout/CircleProcess"/>
    <dgm:cxn modelId="{6A42500D-71F4-D146-82D6-AB92930F9B14}" type="presParOf" srcId="{021440F1-E6B8-4024-98F2-2A6740168926}" destId="{46FE07BA-9BE5-4EA0-8BB8-87ADD66A65AB}" srcOrd="0" destOrd="0" presId="urn:microsoft.com/office/officeart/2011/layout/CircleProcess"/>
    <dgm:cxn modelId="{C541C1E2-4F9F-D341-945D-BFFE005270CE}" type="presParOf" srcId="{B85EE716-1583-44D5-969A-5E05EC723896}" destId="{81CCA760-4301-4B2A-9C7C-60F2724D686E}" srcOrd="4" destOrd="0" presId="urn:microsoft.com/office/officeart/2011/layout/CircleProcess"/>
    <dgm:cxn modelId="{FDCC2602-9E74-7B4B-86B5-8D6A5EFA4AFB}" type="presParOf" srcId="{81CCA760-4301-4B2A-9C7C-60F2724D686E}" destId="{77597F8B-5087-4E10-A4A0-589E7D169D96}" srcOrd="0" destOrd="0" presId="urn:microsoft.com/office/officeart/2011/layout/CircleProcess"/>
    <dgm:cxn modelId="{C64EBDFB-0ED3-CC49-942D-D2AE23A65CAB}" type="presParOf" srcId="{B85EE716-1583-44D5-969A-5E05EC723896}" destId="{DB9EF84F-FE00-4570-B3B7-7F4E2F6E0ECF}" srcOrd="5" destOrd="0" presId="urn:microsoft.com/office/officeart/2011/layout/CircleProcess"/>
    <dgm:cxn modelId="{F341332B-5110-A647-AEEA-BD64D6698B44}" type="presParOf" srcId="{B85EE716-1583-44D5-969A-5E05EC723896}" destId="{7676ACE4-E2F1-4390-B533-68EE720DC96D}" srcOrd="6" destOrd="0" presId="urn:microsoft.com/office/officeart/2011/layout/CircleProcess"/>
    <dgm:cxn modelId="{9D6EFA63-2F84-D146-9BF3-DE98730AF0C3}" type="presParOf" srcId="{7676ACE4-E2F1-4390-B533-68EE720DC96D}" destId="{5AFC5F0F-4156-4EE2-A91B-60C22F811156}" srcOrd="0" destOrd="0" presId="urn:microsoft.com/office/officeart/2011/layout/CircleProcess"/>
    <dgm:cxn modelId="{D2AFEDB0-189D-B748-8F1B-4C4D0E03B66F}" type="presParOf" srcId="{B85EE716-1583-44D5-969A-5E05EC723896}" destId="{9CD3C78E-73C0-4030-B73E-A048A6481A78}" srcOrd="7" destOrd="0" presId="urn:microsoft.com/office/officeart/2011/layout/CircleProcess"/>
    <dgm:cxn modelId="{761E4A05-5A54-084B-BD4F-3580EB429BFF}" type="presParOf" srcId="{9CD3C78E-73C0-4030-B73E-A048A6481A78}" destId="{6A47EDDE-3ABB-40A0-9FF3-79D54FE03D29}" srcOrd="0" destOrd="0" presId="urn:microsoft.com/office/officeart/2011/layout/CircleProcess"/>
    <dgm:cxn modelId="{2B3F00F9-6F8B-9947-9AE5-6FE1CA933A28}" type="presParOf" srcId="{B85EE716-1583-44D5-969A-5E05EC723896}" destId="{9B402458-7791-40B0-B098-E6561D299F53}" srcOrd="8" destOrd="0" presId="urn:microsoft.com/office/officeart/2011/layout/CircleProcess"/>
    <dgm:cxn modelId="{CE504003-3A75-4946-BD10-934AF44DBC3F}" type="presParOf" srcId="{B85EE716-1583-44D5-969A-5E05EC723896}" destId="{1C14A965-A21A-4428-8448-473859B06769}" srcOrd="9" destOrd="0" presId="urn:microsoft.com/office/officeart/2011/layout/CircleProcess"/>
    <dgm:cxn modelId="{34532263-1C91-274F-8A64-E2C42F70596C}" type="presParOf" srcId="{1C14A965-A21A-4428-8448-473859B06769}" destId="{274CA49F-B767-4A38-8223-C711DB95B35B}" srcOrd="0" destOrd="0" presId="urn:microsoft.com/office/officeart/2011/layout/CircleProcess"/>
    <dgm:cxn modelId="{7BC13017-7FD5-D842-B260-63F6F554062F}" type="presParOf" srcId="{B85EE716-1583-44D5-969A-5E05EC723896}" destId="{18CA7F3C-CF2B-46CA-BDB1-1FEAE4DACE21}" srcOrd="10" destOrd="0" presId="urn:microsoft.com/office/officeart/2011/layout/CircleProcess"/>
    <dgm:cxn modelId="{8158802D-FE9F-DB40-B236-C373E189A442}" type="presParOf" srcId="{18CA7F3C-CF2B-46CA-BDB1-1FEAE4DACE21}" destId="{5A33AF30-3F02-4907-8006-3966C0240D30}" srcOrd="0" destOrd="0" presId="urn:microsoft.com/office/officeart/2011/layout/CircleProcess"/>
    <dgm:cxn modelId="{FCEC378C-5871-8D4E-BE3C-8C8A901EB933}" type="presParOf" srcId="{B85EE716-1583-44D5-969A-5E05EC723896}" destId="{F6B585A4-47A8-42E5-B93A-0CD52C9EDD65}" srcOrd="11" destOrd="0" presId="urn:microsoft.com/office/officeart/2011/layout/CircleProcess"/>
    <dgm:cxn modelId="{2C689586-73FD-924A-B3B0-C39238DCEC92}" type="presParOf" srcId="{B85EE716-1583-44D5-969A-5E05EC723896}" destId="{4619AC0F-7AFE-462B-9FEE-835112B5BE24}" srcOrd="12" destOrd="0" presId="urn:microsoft.com/office/officeart/2011/layout/CircleProcess"/>
    <dgm:cxn modelId="{9BEE4B31-5F3B-4240-BC18-34BE4E09530D}" type="presParOf" srcId="{4619AC0F-7AFE-462B-9FEE-835112B5BE24}" destId="{7D0D3C34-E6FE-4569-903A-058C283026B1}" srcOrd="0" destOrd="0" presId="urn:microsoft.com/office/officeart/2011/layout/CircleProcess"/>
    <dgm:cxn modelId="{4582AAB6-C29A-F245-8237-4A5270C4DD9B}" type="presParOf" srcId="{B85EE716-1583-44D5-969A-5E05EC723896}" destId="{357794CF-DBBC-485F-A7B6-CEF60CD5FD12}" srcOrd="13" destOrd="0" presId="urn:microsoft.com/office/officeart/2011/layout/CircleProcess"/>
    <dgm:cxn modelId="{5A7B129F-34AB-BF42-BD5C-2D1E37C446BB}" type="presParOf" srcId="{357794CF-DBBC-485F-A7B6-CEF60CD5FD12}" destId="{E6E980DD-8E21-481E-B4F3-FBFC48D9516A}" srcOrd="0" destOrd="0" presId="urn:microsoft.com/office/officeart/2011/layout/CircleProcess"/>
    <dgm:cxn modelId="{2F617AD9-3DE1-7041-BD84-34489597E836}" type="presParOf" srcId="{B85EE716-1583-44D5-969A-5E05EC723896}" destId="{7BF1D31C-E473-48CE-9C01-613093413E9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a:solidFill>
          <a:schemeClr val="accent2"/>
        </a:solidFill>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2DC24113-E96A-A348-9913-E321A42101F3}" type="presOf" srcId="{F2050BCA-66A8-BD4F-8D70-1CDE1E1193D6}" destId="{4E317DED-344D-9C4D-B93F-1131238B087D}" srcOrd="1" destOrd="0" presId="urn:microsoft.com/office/officeart/2009/3/layout/HorizontalOrganizationChart"/>
    <dgm:cxn modelId="{3CEE481F-6B48-2B46-832F-93A6BEC4318F}" type="presOf" srcId="{5A294BDE-BC52-8342-AC0A-45AB3E3D15CE}" destId="{16C50FE8-F74F-1349-A8CA-65C27410E2C4}" srcOrd="0" destOrd="0" presId="urn:microsoft.com/office/officeart/2009/3/layout/HorizontalOrganizationChart"/>
    <dgm:cxn modelId="{DE28E727-1052-6F40-9294-632BD0EAF20F}" type="presOf" srcId="{1D790902-AF3D-7B46-AD76-3055EDBED332}" destId="{FDE78A9A-2F3D-1643-9E25-8D293E01FD0B}" srcOrd="0" destOrd="0" presId="urn:microsoft.com/office/officeart/2009/3/layout/HorizontalOrganizationChart"/>
    <dgm:cxn modelId="{C91DF82A-CA0E-2547-B959-7996E47A269C}" type="presOf" srcId="{F05BBA42-D7AF-4BA0-8C3F-85B1FE28E48F}" destId="{18DB143D-9E27-4E02-AFA5-F665953CBC10}"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2BCFC32B-F56F-3B47-9381-F07A7B17B21C}" type="presOf" srcId="{7859404A-F2FC-2C48-AA46-F509ECEE6B31}" destId="{CBC1B020-7022-2B49-8F5F-7E3168D6587A}" srcOrd="1" destOrd="0" presId="urn:microsoft.com/office/officeart/2009/3/layout/HorizontalOrganizationChart"/>
    <dgm:cxn modelId="{456D8836-3535-9B41-9DE8-E5D487196F52}" type="presOf" srcId="{23F1803F-276C-8041-9B7B-082F2BD1E946}" destId="{B13D6842-7E74-6E4A-B081-886229548982}" srcOrd="1" destOrd="0" presId="urn:microsoft.com/office/officeart/2009/3/layout/HorizontalOrganizationChart"/>
    <dgm:cxn modelId="{F4A0A546-AA0B-BB4F-9232-F3CC29073BC4}" type="presOf" srcId="{5E91D41B-332E-E54E-BBB2-1256B9CC48C7}" destId="{97BD78E0-6CC9-224B-9FDD-F11EE9BF8DF0}"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3E214A51-6178-324B-9BB2-C2B3773FC1F4}" type="presOf" srcId="{D85D18D5-D26E-FC45-9804-B9305D1099EC}" destId="{02317F5F-2A70-F943-94AC-A4AA9E649FDC}" srcOrd="0" destOrd="0" presId="urn:microsoft.com/office/officeart/2009/3/layout/HorizontalOrganizationChart"/>
    <dgm:cxn modelId="{4ECB015E-9B11-054F-8631-9549A9564A06}" type="presOf" srcId="{407B71D8-AF3B-5A42-9B22-D9139206A1E9}" destId="{0F28AA06-1427-D743-BEC7-C0539F8ADE78}" srcOrd="1" destOrd="0" presId="urn:microsoft.com/office/officeart/2009/3/layout/HorizontalOrganizationChart"/>
    <dgm:cxn modelId="{E84D2D63-1403-4646-8CED-125FA0D97B79}" type="presOf" srcId="{D03B71AB-129A-214C-ABE8-BDB062FF6886}" destId="{D64C51CF-5385-AC4E-9924-5AEB9C96CC29}" srcOrd="0" destOrd="0" presId="urn:microsoft.com/office/officeart/2009/3/layout/HorizontalOrganizationChart"/>
    <dgm:cxn modelId="{38419D72-719A-E041-A1BB-0E208E3FE352}" type="presOf" srcId="{4CB52E96-06D1-AF48-99CE-F4490E57E3F7}" destId="{E6CF5C07-2D9C-564D-90E5-DBF063F87A7C}" srcOrd="0" destOrd="0" presId="urn:microsoft.com/office/officeart/2009/3/layout/HorizontalOrganizationChart"/>
    <dgm:cxn modelId="{F0DFA874-32B5-DD48-9D1D-6EC51795F787}" type="presOf" srcId="{082ECBEE-C2C7-4949-86B1-6B928BF803C2}" destId="{DB74F6B7-48F3-A347-9D02-3848B3882D19}"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54409787-4B28-744C-B2D6-75A95071D26B}" type="presOf" srcId="{F2050BCA-66A8-BD4F-8D70-1CDE1E1193D6}" destId="{7EAD13FD-E4B4-DC46-B5DF-6646A2216B5E}" srcOrd="0" destOrd="0" presId="urn:microsoft.com/office/officeart/2009/3/layout/HorizontalOrganizationChart"/>
    <dgm:cxn modelId="{B35AB49B-B574-3F4D-9C93-5C37EE19E12E}" type="presOf" srcId="{9AC2E227-803C-4016-BF2C-9291B6CAA290}" destId="{2A2AFDF2-2568-44F8-842C-3BFD70D9F2B1}"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D5DE2DA8-678F-A343-96E0-4B1A0AB0970C}" type="presOf" srcId="{18857FB4-8C0F-134F-BB34-A7483EFC3EB3}" destId="{8694BFB8-9E8C-1845-8FEC-5B89C95DC21B}" srcOrd="0" destOrd="0" presId="urn:microsoft.com/office/officeart/2009/3/layout/HorizontalOrganizationChart"/>
    <dgm:cxn modelId="{E651D5B4-D96E-FD41-B73B-FA5656177A8E}" type="presOf" srcId="{9AC2E227-803C-4016-BF2C-9291B6CAA290}" destId="{9CD41DA5-A8A9-4189-B933-DCF665F7DF2D}" srcOrd="1" destOrd="0" presId="urn:microsoft.com/office/officeart/2009/3/layout/HorizontalOrganizationChart"/>
    <dgm:cxn modelId="{F148CDD0-ACEB-9745-9490-DB66839D1161}" type="presOf" srcId="{7859404A-F2FC-2C48-AA46-F509ECEE6B31}" destId="{4E99FFF1-F2C8-4947-9B7B-F4C0FDBD7B17}" srcOrd="0" destOrd="0" presId="urn:microsoft.com/office/officeart/2009/3/layout/HorizontalOrganizationChart"/>
    <dgm:cxn modelId="{0E339DD2-DC2A-0C4C-9E28-4482A16042F4}" type="presOf" srcId="{23F1803F-276C-8041-9B7B-082F2BD1E946}" destId="{19BA56B5-C34A-B64D-A239-C962FAC6DE3A}" srcOrd="0" destOrd="0" presId="urn:microsoft.com/office/officeart/2009/3/layout/HorizontalOrganizationChart"/>
    <dgm:cxn modelId="{6D2C8CED-6DD0-684C-8DA6-098A346223DD}" type="presOf" srcId="{407B71D8-AF3B-5A42-9B22-D9139206A1E9}" destId="{EE430F54-A878-5E4E-8BD2-2EC118BCE1FF}" srcOrd="0" destOrd="0" presId="urn:microsoft.com/office/officeart/2009/3/layout/HorizontalOrganizationChart"/>
    <dgm:cxn modelId="{E00B6AF3-6AAD-F045-98DA-EA6573E86D64}" type="presOf" srcId="{18857FB4-8C0F-134F-BB34-A7483EFC3EB3}" destId="{BCA5C663-1057-1245-B4D4-FE7B87B92033}"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D7E2DDFF-1B75-2B4B-AB20-8E7EBB975FBA}" type="presOf" srcId="{4CB52E96-06D1-AF48-99CE-F4490E57E3F7}" destId="{C767319C-045A-8840-8F04-CF0D948D48E4}" srcOrd="1" destOrd="0" presId="urn:microsoft.com/office/officeart/2009/3/layout/HorizontalOrganizationChart"/>
    <dgm:cxn modelId="{2242771D-9CF6-A34B-BBE9-DB2D80D5429C}" type="presParOf" srcId="{18DB143D-9E27-4E02-AFA5-F665953CBC10}" destId="{07E01157-B979-4F6B-B892-75DB2A2B8B0F}" srcOrd="0" destOrd="0" presId="urn:microsoft.com/office/officeart/2009/3/layout/HorizontalOrganizationChart"/>
    <dgm:cxn modelId="{E7AA3FB0-E263-824A-AF82-0E9476594E4A}" type="presParOf" srcId="{07E01157-B979-4F6B-B892-75DB2A2B8B0F}" destId="{F686C23F-604E-4653-B2CB-27DBB6BED631}" srcOrd="0" destOrd="0" presId="urn:microsoft.com/office/officeart/2009/3/layout/HorizontalOrganizationChart"/>
    <dgm:cxn modelId="{8F9B082B-4EC3-AA40-9A3F-82F6DFCF9457}" type="presParOf" srcId="{F686C23F-604E-4653-B2CB-27DBB6BED631}" destId="{2A2AFDF2-2568-44F8-842C-3BFD70D9F2B1}" srcOrd="0" destOrd="0" presId="urn:microsoft.com/office/officeart/2009/3/layout/HorizontalOrganizationChart"/>
    <dgm:cxn modelId="{C23E0CBD-A2E1-3049-87C2-3C9C8FD15AF9}" type="presParOf" srcId="{F686C23F-604E-4653-B2CB-27DBB6BED631}" destId="{9CD41DA5-A8A9-4189-B933-DCF665F7DF2D}" srcOrd="1" destOrd="0" presId="urn:microsoft.com/office/officeart/2009/3/layout/HorizontalOrganizationChart"/>
    <dgm:cxn modelId="{14DD6ADA-6A1C-2741-9134-B2604B9EC4D8}" type="presParOf" srcId="{07E01157-B979-4F6B-B892-75DB2A2B8B0F}" destId="{96876921-77F4-4E08-9148-E99125692808}" srcOrd="1" destOrd="0" presId="urn:microsoft.com/office/officeart/2009/3/layout/HorizontalOrganizationChart"/>
    <dgm:cxn modelId="{D0B45959-9624-CF44-BEE1-5045B48FD3A8}" type="presParOf" srcId="{96876921-77F4-4E08-9148-E99125692808}" destId="{97BD78E0-6CC9-224B-9FDD-F11EE9BF8DF0}" srcOrd="0" destOrd="0" presId="urn:microsoft.com/office/officeart/2009/3/layout/HorizontalOrganizationChart"/>
    <dgm:cxn modelId="{648D7D37-CC39-004F-BB8B-E5E5BE34599C}" type="presParOf" srcId="{96876921-77F4-4E08-9148-E99125692808}" destId="{F5564F5E-C23C-6041-B185-3508736BC161}" srcOrd="1" destOrd="0" presId="urn:microsoft.com/office/officeart/2009/3/layout/HorizontalOrganizationChart"/>
    <dgm:cxn modelId="{C6A8BBD5-3375-D147-8294-5E53BA1AB470}" type="presParOf" srcId="{F5564F5E-C23C-6041-B185-3508736BC161}" destId="{730C15AF-A2E3-334E-9C4F-2DA8AC61AB90}" srcOrd="0" destOrd="0" presId="urn:microsoft.com/office/officeart/2009/3/layout/HorizontalOrganizationChart"/>
    <dgm:cxn modelId="{33C6579C-978C-B845-AB19-1DA8B39B9552}" type="presParOf" srcId="{730C15AF-A2E3-334E-9C4F-2DA8AC61AB90}" destId="{19BA56B5-C34A-B64D-A239-C962FAC6DE3A}" srcOrd="0" destOrd="0" presId="urn:microsoft.com/office/officeart/2009/3/layout/HorizontalOrganizationChart"/>
    <dgm:cxn modelId="{4F0D5B02-F5F0-234F-8DE7-53038AE6ADCF}" type="presParOf" srcId="{730C15AF-A2E3-334E-9C4F-2DA8AC61AB90}" destId="{B13D6842-7E74-6E4A-B081-886229548982}" srcOrd="1" destOrd="0" presId="urn:microsoft.com/office/officeart/2009/3/layout/HorizontalOrganizationChart"/>
    <dgm:cxn modelId="{1F58EC5E-4188-5447-96E7-14352B9940BF}" type="presParOf" srcId="{F5564F5E-C23C-6041-B185-3508736BC161}" destId="{DA228DBB-51B5-1545-814C-2E0469298B4C}" srcOrd="1" destOrd="0" presId="urn:microsoft.com/office/officeart/2009/3/layout/HorizontalOrganizationChart"/>
    <dgm:cxn modelId="{B8FEF1E3-FA1C-E44A-A07C-0BDA3002E1AA}" type="presParOf" srcId="{F5564F5E-C23C-6041-B185-3508736BC161}" destId="{D334E96E-D664-3443-8496-4E437BC45B67}" srcOrd="2" destOrd="0" presId="urn:microsoft.com/office/officeart/2009/3/layout/HorizontalOrganizationChart"/>
    <dgm:cxn modelId="{1A99CEC7-F2D2-A048-94D2-485D159ABC07}" type="presParOf" srcId="{96876921-77F4-4E08-9148-E99125692808}" destId="{DB74F6B7-48F3-A347-9D02-3848B3882D19}" srcOrd="2" destOrd="0" presId="urn:microsoft.com/office/officeart/2009/3/layout/HorizontalOrganizationChart"/>
    <dgm:cxn modelId="{53B09922-79F4-9642-9DC9-DEB6EE83BFFF}" type="presParOf" srcId="{96876921-77F4-4E08-9148-E99125692808}" destId="{B6FF38B1-94EE-5848-8043-BF3B363E5E43}" srcOrd="3" destOrd="0" presId="urn:microsoft.com/office/officeart/2009/3/layout/HorizontalOrganizationChart"/>
    <dgm:cxn modelId="{CE86BCF4-2E5E-4043-BFAD-0B3EEE5D691E}" type="presParOf" srcId="{B6FF38B1-94EE-5848-8043-BF3B363E5E43}" destId="{CC2D7BE5-7000-3C48-AA1F-2B56512EECB1}" srcOrd="0" destOrd="0" presId="urn:microsoft.com/office/officeart/2009/3/layout/HorizontalOrganizationChart"/>
    <dgm:cxn modelId="{8C9EAD27-7E56-B848-BB4B-E8992B8DB3A2}" type="presParOf" srcId="{CC2D7BE5-7000-3C48-AA1F-2B56512EECB1}" destId="{4E99FFF1-F2C8-4947-9B7B-F4C0FDBD7B17}" srcOrd="0" destOrd="0" presId="urn:microsoft.com/office/officeart/2009/3/layout/HorizontalOrganizationChart"/>
    <dgm:cxn modelId="{A01C2B36-E6CB-B74F-A5D6-4D4970D95DBB}" type="presParOf" srcId="{CC2D7BE5-7000-3C48-AA1F-2B56512EECB1}" destId="{CBC1B020-7022-2B49-8F5F-7E3168D6587A}" srcOrd="1" destOrd="0" presId="urn:microsoft.com/office/officeart/2009/3/layout/HorizontalOrganizationChart"/>
    <dgm:cxn modelId="{36291997-C970-614C-8AAC-43809DF35729}" type="presParOf" srcId="{B6FF38B1-94EE-5848-8043-BF3B363E5E43}" destId="{8C9C17CE-7CBB-7446-A701-923744A6075A}" srcOrd="1" destOrd="0" presId="urn:microsoft.com/office/officeart/2009/3/layout/HorizontalOrganizationChart"/>
    <dgm:cxn modelId="{CE5416DB-0ECD-B947-8848-7D9E66784D2F}" type="presParOf" srcId="{B6FF38B1-94EE-5848-8043-BF3B363E5E43}" destId="{430A0D5E-F21F-B747-8E3B-3F16B06130DD}" srcOrd="2" destOrd="0" presId="urn:microsoft.com/office/officeart/2009/3/layout/HorizontalOrganizationChart"/>
    <dgm:cxn modelId="{0358B0DA-9012-1F45-98FD-437C25D115E9}" type="presParOf" srcId="{96876921-77F4-4E08-9148-E99125692808}" destId="{FDE78A9A-2F3D-1643-9E25-8D293E01FD0B}" srcOrd="4" destOrd="0" presId="urn:microsoft.com/office/officeart/2009/3/layout/HorizontalOrganizationChart"/>
    <dgm:cxn modelId="{F02FCE7F-04ED-7746-99B9-1F76E66980DD}" type="presParOf" srcId="{96876921-77F4-4E08-9148-E99125692808}" destId="{03AC02A8-DCF5-DE41-9165-E9B4A460BFB1}" srcOrd="5" destOrd="0" presId="urn:microsoft.com/office/officeart/2009/3/layout/HorizontalOrganizationChart"/>
    <dgm:cxn modelId="{26CB6A8B-198C-3E4A-A67A-EFB2404B7C30}" type="presParOf" srcId="{03AC02A8-DCF5-DE41-9165-E9B4A460BFB1}" destId="{F8B7117C-2CA0-2F40-B7D6-1D024FC1684D}" srcOrd="0" destOrd="0" presId="urn:microsoft.com/office/officeart/2009/3/layout/HorizontalOrganizationChart"/>
    <dgm:cxn modelId="{48564D59-5462-0A41-A00D-2B627C81B282}" type="presParOf" srcId="{F8B7117C-2CA0-2F40-B7D6-1D024FC1684D}" destId="{7EAD13FD-E4B4-DC46-B5DF-6646A2216B5E}" srcOrd="0" destOrd="0" presId="urn:microsoft.com/office/officeart/2009/3/layout/HorizontalOrganizationChart"/>
    <dgm:cxn modelId="{07749D3C-762A-854D-B110-3FA708ED635C}" type="presParOf" srcId="{F8B7117C-2CA0-2F40-B7D6-1D024FC1684D}" destId="{4E317DED-344D-9C4D-B93F-1131238B087D}" srcOrd="1" destOrd="0" presId="urn:microsoft.com/office/officeart/2009/3/layout/HorizontalOrganizationChart"/>
    <dgm:cxn modelId="{CB66EAF4-8DD7-BE42-BAE1-6D313C4968C0}" type="presParOf" srcId="{03AC02A8-DCF5-DE41-9165-E9B4A460BFB1}" destId="{B14BC67D-6708-2744-B1B5-357136427AFC}" srcOrd="1" destOrd="0" presId="urn:microsoft.com/office/officeart/2009/3/layout/HorizontalOrganizationChart"/>
    <dgm:cxn modelId="{711C1C03-85C7-9648-BCEF-88BC5AB3A10F}" type="presParOf" srcId="{03AC02A8-DCF5-DE41-9165-E9B4A460BFB1}" destId="{3CE53489-38CC-3F4F-8E4D-87B2F2A44B04}" srcOrd="2" destOrd="0" presId="urn:microsoft.com/office/officeart/2009/3/layout/HorizontalOrganizationChart"/>
    <dgm:cxn modelId="{AAE92418-1EF9-3148-A0D9-462770F9AF9B}" type="presParOf" srcId="{96876921-77F4-4E08-9148-E99125692808}" destId="{02317F5F-2A70-F943-94AC-A4AA9E649FDC}" srcOrd="6" destOrd="0" presId="urn:microsoft.com/office/officeart/2009/3/layout/HorizontalOrganizationChart"/>
    <dgm:cxn modelId="{DDF99A7A-23F9-6A48-901B-00819604D646}" type="presParOf" srcId="{96876921-77F4-4E08-9148-E99125692808}" destId="{942551B5-031B-A94B-8596-6CF221122022}" srcOrd="7" destOrd="0" presId="urn:microsoft.com/office/officeart/2009/3/layout/HorizontalOrganizationChart"/>
    <dgm:cxn modelId="{93471011-DACA-C142-9AA0-C91E5CD581D4}" type="presParOf" srcId="{942551B5-031B-A94B-8596-6CF221122022}" destId="{7B45BAC9-CC56-AC40-81A5-C7B9387341D0}" srcOrd="0" destOrd="0" presId="urn:microsoft.com/office/officeart/2009/3/layout/HorizontalOrganizationChart"/>
    <dgm:cxn modelId="{9D587716-1406-604D-BF18-3000BF6B538E}" type="presParOf" srcId="{7B45BAC9-CC56-AC40-81A5-C7B9387341D0}" destId="{8694BFB8-9E8C-1845-8FEC-5B89C95DC21B}" srcOrd="0" destOrd="0" presId="urn:microsoft.com/office/officeart/2009/3/layout/HorizontalOrganizationChart"/>
    <dgm:cxn modelId="{BE9F54D5-45CE-4C4F-A539-C5F5027CF21F}" type="presParOf" srcId="{7B45BAC9-CC56-AC40-81A5-C7B9387341D0}" destId="{BCA5C663-1057-1245-B4D4-FE7B87B92033}" srcOrd="1" destOrd="0" presId="urn:microsoft.com/office/officeart/2009/3/layout/HorizontalOrganizationChart"/>
    <dgm:cxn modelId="{03E6C73D-B1C8-634F-98EA-E790E181A1F8}" type="presParOf" srcId="{942551B5-031B-A94B-8596-6CF221122022}" destId="{1E512A8E-5837-FD44-BC9D-057510CBC4D9}" srcOrd="1" destOrd="0" presId="urn:microsoft.com/office/officeart/2009/3/layout/HorizontalOrganizationChart"/>
    <dgm:cxn modelId="{3B6C6302-B04B-EB45-BFC8-EA088A2221F8}" type="presParOf" srcId="{942551B5-031B-A94B-8596-6CF221122022}" destId="{A1E72A6A-988E-C845-8CD1-74A8CF689222}" srcOrd="2" destOrd="0" presId="urn:microsoft.com/office/officeart/2009/3/layout/HorizontalOrganizationChart"/>
    <dgm:cxn modelId="{A1C9191A-82B5-F940-8125-84C77151FB3C}" type="presParOf" srcId="{96876921-77F4-4E08-9148-E99125692808}" destId="{16C50FE8-F74F-1349-A8CA-65C27410E2C4}" srcOrd="8" destOrd="0" presId="urn:microsoft.com/office/officeart/2009/3/layout/HorizontalOrganizationChart"/>
    <dgm:cxn modelId="{F83C3859-7801-3341-A27A-3CDD6400FF2F}" type="presParOf" srcId="{96876921-77F4-4E08-9148-E99125692808}" destId="{7B39659E-F7C2-8C4D-AAAE-4DDD6208E960}" srcOrd="9" destOrd="0" presId="urn:microsoft.com/office/officeart/2009/3/layout/HorizontalOrganizationChart"/>
    <dgm:cxn modelId="{1FCD8EBB-67D6-3548-80B9-268705E8F453}" type="presParOf" srcId="{7B39659E-F7C2-8C4D-AAAE-4DDD6208E960}" destId="{06ED6D85-57F1-BB48-8E0B-7186F27EBFD7}" srcOrd="0" destOrd="0" presId="urn:microsoft.com/office/officeart/2009/3/layout/HorizontalOrganizationChart"/>
    <dgm:cxn modelId="{37A7D685-262E-844B-8232-36A78DA96775}" type="presParOf" srcId="{06ED6D85-57F1-BB48-8E0B-7186F27EBFD7}" destId="{EE430F54-A878-5E4E-8BD2-2EC118BCE1FF}" srcOrd="0" destOrd="0" presId="urn:microsoft.com/office/officeart/2009/3/layout/HorizontalOrganizationChart"/>
    <dgm:cxn modelId="{6B06611D-54DA-364D-83B4-53C8F3F3613B}" type="presParOf" srcId="{06ED6D85-57F1-BB48-8E0B-7186F27EBFD7}" destId="{0F28AA06-1427-D743-BEC7-C0539F8ADE78}" srcOrd="1" destOrd="0" presId="urn:microsoft.com/office/officeart/2009/3/layout/HorizontalOrganizationChart"/>
    <dgm:cxn modelId="{66200383-21B9-C540-A531-7F9452F48024}" type="presParOf" srcId="{7B39659E-F7C2-8C4D-AAAE-4DDD6208E960}" destId="{F43529C5-7D0B-C04F-969D-0FBCA8A92A6D}" srcOrd="1" destOrd="0" presId="urn:microsoft.com/office/officeart/2009/3/layout/HorizontalOrganizationChart"/>
    <dgm:cxn modelId="{88A40318-3C49-5A45-8B40-42F158D79A13}" type="presParOf" srcId="{7B39659E-F7C2-8C4D-AAAE-4DDD6208E960}" destId="{7844B8FB-1B3C-3543-A856-FD80D2872BDF}" srcOrd="2" destOrd="0" presId="urn:microsoft.com/office/officeart/2009/3/layout/HorizontalOrganizationChart"/>
    <dgm:cxn modelId="{CC2509B7-1B8E-DB42-87EB-1FF4E57D58D1}" type="presParOf" srcId="{96876921-77F4-4E08-9148-E99125692808}" destId="{D64C51CF-5385-AC4E-9924-5AEB9C96CC29}" srcOrd="10" destOrd="0" presId="urn:microsoft.com/office/officeart/2009/3/layout/HorizontalOrganizationChart"/>
    <dgm:cxn modelId="{FDF30AC3-2563-A44E-B562-289EC455AE3C}" type="presParOf" srcId="{96876921-77F4-4E08-9148-E99125692808}" destId="{2C28600F-B5DF-F346-BFAD-A7B2AF3EC9CB}" srcOrd="11" destOrd="0" presId="urn:microsoft.com/office/officeart/2009/3/layout/HorizontalOrganizationChart"/>
    <dgm:cxn modelId="{65833F40-6C2C-024E-87D9-7CEA6E4A4677}" type="presParOf" srcId="{2C28600F-B5DF-F346-BFAD-A7B2AF3EC9CB}" destId="{60E6DAE8-C119-484B-B753-1455C0E0CE71}" srcOrd="0" destOrd="0" presId="urn:microsoft.com/office/officeart/2009/3/layout/HorizontalOrganizationChart"/>
    <dgm:cxn modelId="{F37CE26F-9E11-B240-882D-CF4F80AE249E}" type="presParOf" srcId="{60E6DAE8-C119-484B-B753-1455C0E0CE71}" destId="{E6CF5C07-2D9C-564D-90E5-DBF063F87A7C}" srcOrd="0" destOrd="0" presId="urn:microsoft.com/office/officeart/2009/3/layout/HorizontalOrganizationChart"/>
    <dgm:cxn modelId="{9E85B1AC-0F07-E444-B6C6-5AA688C0C2B9}" type="presParOf" srcId="{60E6DAE8-C119-484B-B753-1455C0E0CE71}" destId="{C767319C-045A-8840-8F04-CF0D948D48E4}" srcOrd="1" destOrd="0" presId="urn:microsoft.com/office/officeart/2009/3/layout/HorizontalOrganizationChart"/>
    <dgm:cxn modelId="{AAB29223-FA02-C34C-B474-24175E8BF65D}" type="presParOf" srcId="{2C28600F-B5DF-F346-BFAD-A7B2AF3EC9CB}" destId="{1B10B67E-083A-F547-9877-E216C150872C}" srcOrd="1" destOrd="0" presId="urn:microsoft.com/office/officeart/2009/3/layout/HorizontalOrganizationChart"/>
    <dgm:cxn modelId="{A56B6A40-CB5C-8C43-A1F6-C206EFF00677}" type="presParOf" srcId="{2C28600F-B5DF-F346-BFAD-A7B2AF3EC9CB}" destId="{2E3E6627-6735-2447-AB97-6533EB27301F}" srcOrd="2" destOrd="0" presId="urn:microsoft.com/office/officeart/2009/3/layout/HorizontalOrganizationChart"/>
    <dgm:cxn modelId="{04E94479-2022-CC4B-964B-46AF5D8C067C}"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4B101905-6554-1A4B-9E82-5FC136B2624C}" type="presOf" srcId="{D03B71AB-129A-214C-ABE8-BDB062FF6886}" destId="{D64C51CF-5385-AC4E-9924-5AEB9C96CC29}"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D036361A-7A57-C943-BDD2-48581FAAA875}" type="presOf" srcId="{5A294BDE-BC52-8342-AC0A-45AB3E3D15CE}" destId="{16C50FE8-F74F-1349-A8CA-65C27410E2C4}"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F7B2E036-4B5E-D142-B562-FCBC40F6885C}" type="presOf" srcId="{18857FB4-8C0F-134F-BB34-A7483EFC3EB3}" destId="{8694BFB8-9E8C-1845-8FEC-5B89C95DC21B}" srcOrd="0" destOrd="0" presId="urn:microsoft.com/office/officeart/2009/3/layout/HorizontalOrganizationChart"/>
    <dgm:cxn modelId="{7AF8783D-133A-B745-B935-68690C4C2D22}" type="presOf" srcId="{407B71D8-AF3B-5A42-9B22-D9139206A1E9}" destId="{EE430F54-A878-5E4E-8BD2-2EC118BCE1FF}"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DB42604F-EB6D-2747-B9A4-F1FF869D843A}" type="presOf" srcId="{D85D18D5-D26E-FC45-9804-B9305D1099EC}" destId="{02317F5F-2A70-F943-94AC-A4AA9E649FDC}" srcOrd="0" destOrd="0" presId="urn:microsoft.com/office/officeart/2009/3/layout/HorizontalOrganizationChart"/>
    <dgm:cxn modelId="{C9A1B850-7C93-834D-BA8F-730D56597239}" type="presOf" srcId="{4CB52E96-06D1-AF48-99CE-F4490E57E3F7}" destId="{E6CF5C07-2D9C-564D-90E5-DBF063F87A7C}" srcOrd="0" destOrd="0" presId="urn:microsoft.com/office/officeart/2009/3/layout/HorizontalOrganizationChart"/>
    <dgm:cxn modelId="{A795276E-5316-AD45-B891-006EAF02335F}" type="presOf" srcId="{F05BBA42-D7AF-4BA0-8C3F-85B1FE28E48F}" destId="{18DB143D-9E27-4E02-AFA5-F665953CBC10}"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6557777D-9141-1C42-B147-71516FAAB95C}" type="presOf" srcId="{23F1803F-276C-8041-9B7B-082F2BD1E946}" destId="{B13D6842-7E74-6E4A-B081-886229548982}" srcOrd="1" destOrd="0" presId="urn:microsoft.com/office/officeart/2009/3/layout/HorizontalOrganizationChart"/>
    <dgm:cxn modelId="{A9A3E780-FB95-C141-A528-5EE9697150B8}" type="presOf" srcId="{23F1803F-276C-8041-9B7B-082F2BD1E946}" destId="{19BA56B5-C34A-B64D-A239-C962FAC6DE3A}" srcOrd="0" destOrd="0" presId="urn:microsoft.com/office/officeart/2009/3/layout/HorizontalOrganizationChart"/>
    <dgm:cxn modelId="{6D78F285-A992-2949-A529-8C40E9BAA94C}" type="presOf" srcId="{7859404A-F2FC-2C48-AA46-F509ECEE6B31}" destId="{CBC1B020-7022-2B49-8F5F-7E3168D6587A}" srcOrd="1" destOrd="0" presId="urn:microsoft.com/office/officeart/2009/3/layout/HorizontalOrganizationChart"/>
    <dgm:cxn modelId="{6FBE5986-425D-6E42-954E-15EB15414988}" type="presOf" srcId="{7859404A-F2FC-2C48-AA46-F509ECEE6B31}" destId="{4E99FFF1-F2C8-4947-9B7B-F4C0FDBD7B17}" srcOrd="0" destOrd="0" presId="urn:microsoft.com/office/officeart/2009/3/layout/HorizontalOrganizationChart"/>
    <dgm:cxn modelId="{A0F7EA88-5C40-1E43-A46D-4469BDEC00EF}" type="presOf" srcId="{407B71D8-AF3B-5A42-9B22-D9139206A1E9}" destId="{0F28AA06-1427-D743-BEC7-C0539F8ADE78}" srcOrd="1" destOrd="0" presId="urn:microsoft.com/office/officeart/2009/3/layout/HorizontalOrganizationChart"/>
    <dgm:cxn modelId="{61FE998F-5F63-CF43-AF82-26D6F332049C}" type="presOf" srcId="{082ECBEE-C2C7-4949-86B1-6B928BF803C2}" destId="{DB74F6B7-48F3-A347-9D02-3848B3882D19}"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79BBEFA1-E238-1D49-A8AF-3C745531D2C2}" type="presOf" srcId="{F2050BCA-66A8-BD4F-8D70-1CDE1E1193D6}" destId="{4E317DED-344D-9C4D-B93F-1131238B087D}" srcOrd="1"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50BA49C6-5832-8D4C-BC9A-83DEC5D1610D}" type="presOf" srcId="{9AC2E227-803C-4016-BF2C-9291B6CAA290}" destId="{9CD41DA5-A8A9-4189-B933-DCF665F7DF2D}" srcOrd="1" destOrd="0" presId="urn:microsoft.com/office/officeart/2009/3/layout/HorizontalOrganizationChart"/>
    <dgm:cxn modelId="{62861AD4-7A3C-EF4B-A602-7EC9EFCAB163}" type="presOf" srcId="{F2050BCA-66A8-BD4F-8D70-1CDE1E1193D6}" destId="{7EAD13FD-E4B4-DC46-B5DF-6646A2216B5E}" srcOrd="0" destOrd="0" presId="urn:microsoft.com/office/officeart/2009/3/layout/HorizontalOrganizationChart"/>
    <dgm:cxn modelId="{FAC665E6-A506-B04D-8BC4-DBF6A30EC788}" type="presOf" srcId="{18857FB4-8C0F-134F-BB34-A7483EFC3EB3}" destId="{BCA5C663-1057-1245-B4D4-FE7B87B92033}" srcOrd="1" destOrd="0" presId="urn:microsoft.com/office/officeart/2009/3/layout/HorizontalOrganizationChart"/>
    <dgm:cxn modelId="{C801B2EB-279E-6946-BF28-DC4C55DF3084}" type="presOf" srcId="{4CB52E96-06D1-AF48-99CE-F4490E57E3F7}" destId="{C767319C-045A-8840-8F04-CF0D948D48E4}" srcOrd="1" destOrd="0" presId="urn:microsoft.com/office/officeart/2009/3/layout/HorizontalOrganizationChart"/>
    <dgm:cxn modelId="{220BFEED-5838-3A48-8476-203DCC852306}" type="presOf" srcId="{1D790902-AF3D-7B46-AD76-3055EDBED332}" destId="{FDE78A9A-2F3D-1643-9E25-8D293E01FD0B}"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5EEA28FB-F052-4E4F-A48F-CA8BB2199977}" type="presOf" srcId="{5E91D41B-332E-E54E-BBB2-1256B9CC48C7}" destId="{97BD78E0-6CC9-224B-9FDD-F11EE9BF8DF0}" srcOrd="0" destOrd="0" presId="urn:microsoft.com/office/officeart/2009/3/layout/HorizontalOrganizationChart"/>
    <dgm:cxn modelId="{661052FB-B329-7143-9989-A28A8F5C115D}" type="presOf" srcId="{9AC2E227-803C-4016-BF2C-9291B6CAA290}" destId="{2A2AFDF2-2568-44F8-842C-3BFD70D9F2B1}" srcOrd="0" destOrd="0" presId="urn:microsoft.com/office/officeart/2009/3/layout/HorizontalOrganizationChart"/>
    <dgm:cxn modelId="{63AEB9FB-8C31-1A41-AE82-D6F3257357CB}" type="presParOf" srcId="{18DB143D-9E27-4E02-AFA5-F665953CBC10}" destId="{07E01157-B979-4F6B-B892-75DB2A2B8B0F}" srcOrd="0" destOrd="0" presId="urn:microsoft.com/office/officeart/2009/3/layout/HorizontalOrganizationChart"/>
    <dgm:cxn modelId="{0D550A14-2692-344B-8C47-95A7552F4339}" type="presParOf" srcId="{07E01157-B979-4F6B-B892-75DB2A2B8B0F}" destId="{F686C23F-604E-4653-B2CB-27DBB6BED631}" srcOrd="0" destOrd="0" presId="urn:microsoft.com/office/officeart/2009/3/layout/HorizontalOrganizationChart"/>
    <dgm:cxn modelId="{A836A238-B489-4F4C-ACE9-4D129DB1EB2E}" type="presParOf" srcId="{F686C23F-604E-4653-B2CB-27DBB6BED631}" destId="{2A2AFDF2-2568-44F8-842C-3BFD70D9F2B1}" srcOrd="0" destOrd="0" presId="urn:microsoft.com/office/officeart/2009/3/layout/HorizontalOrganizationChart"/>
    <dgm:cxn modelId="{364A897D-68DF-B540-B018-6282222BAB3E}" type="presParOf" srcId="{F686C23F-604E-4653-B2CB-27DBB6BED631}" destId="{9CD41DA5-A8A9-4189-B933-DCF665F7DF2D}" srcOrd="1" destOrd="0" presId="urn:microsoft.com/office/officeart/2009/3/layout/HorizontalOrganizationChart"/>
    <dgm:cxn modelId="{B4F07E7B-E566-9E4D-8429-B4F1D2953096}" type="presParOf" srcId="{07E01157-B979-4F6B-B892-75DB2A2B8B0F}" destId="{96876921-77F4-4E08-9148-E99125692808}" srcOrd="1" destOrd="0" presId="urn:microsoft.com/office/officeart/2009/3/layout/HorizontalOrganizationChart"/>
    <dgm:cxn modelId="{DA2AB649-AB2E-0C48-8F4D-354FFB2D4C65}" type="presParOf" srcId="{96876921-77F4-4E08-9148-E99125692808}" destId="{97BD78E0-6CC9-224B-9FDD-F11EE9BF8DF0}" srcOrd="0" destOrd="0" presId="urn:microsoft.com/office/officeart/2009/3/layout/HorizontalOrganizationChart"/>
    <dgm:cxn modelId="{D1E5F9BA-51A1-E94F-804A-F1C44162200B}" type="presParOf" srcId="{96876921-77F4-4E08-9148-E99125692808}" destId="{F5564F5E-C23C-6041-B185-3508736BC161}" srcOrd="1" destOrd="0" presId="urn:microsoft.com/office/officeart/2009/3/layout/HorizontalOrganizationChart"/>
    <dgm:cxn modelId="{B7A830B3-0E71-DA41-8180-AF84D6DB2565}" type="presParOf" srcId="{F5564F5E-C23C-6041-B185-3508736BC161}" destId="{730C15AF-A2E3-334E-9C4F-2DA8AC61AB90}" srcOrd="0" destOrd="0" presId="urn:microsoft.com/office/officeart/2009/3/layout/HorizontalOrganizationChart"/>
    <dgm:cxn modelId="{44CB0F63-6A77-2843-89F0-D36DB9D2F86A}" type="presParOf" srcId="{730C15AF-A2E3-334E-9C4F-2DA8AC61AB90}" destId="{19BA56B5-C34A-B64D-A239-C962FAC6DE3A}" srcOrd="0" destOrd="0" presId="urn:microsoft.com/office/officeart/2009/3/layout/HorizontalOrganizationChart"/>
    <dgm:cxn modelId="{F4544D01-4D37-354A-A914-157590B2A10F}" type="presParOf" srcId="{730C15AF-A2E3-334E-9C4F-2DA8AC61AB90}" destId="{B13D6842-7E74-6E4A-B081-886229548982}" srcOrd="1" destOrd="0" presId="urn:microsoft.com/office/officeart/2009/3/layout/HorizontalOrganizationChart"/>
    <dgm:cxn modelId="{6221E403-7662-B448-AA24-C0DBA74CA4B1}" type="presParOf" srcId="{F5564F5E-C23C-6041-B185-3508736BC161}" destId="{DA228DBB-51B5-1545-814C-2E0469298B4C}" srcOrd="1" destOrd="0" presId="urn:microsoft.com/office/officeart/2009/3/layout/HorizontalOrganizationChart"/>
    <dgm:cxn modelId="{F0976356-B788-574A-81BE-DFA39CAFE88E}" type="presParOf" srcId="{F5564F5E-C23C-6041-B185-3508736BC161}" destId="{D334E96E-D664-3443-8496-4E437BC45B67}" srcOrd="2" destOrd="0" presId="urn:microsoft.com/office/officeart/2009/3/layout/HorizontalOrganizationChart"/>
    <dgm:cxn modelId="{9EDB0215-596F-9C4A-A4C9-A86121DDAEC9}" type="presParOf" srcId="{96876921-77F4-4E08-9148-E99125692808}" destId="{DB74F6B7-48F3-A347-9D02-3848B3882D19}" srcOrd="2" destOrd="0" presId="urn:microsoft.com/office/officeart/2009/3/layout/HorizontalOrganizationChart"/>
    <dgm:cxn modelId="{93F0EE93-251F-9549-B0F5-11F2CFDBA373}" type="presParOf" srcId="{96876921-77F4-4E08-9148-E99125692808}" destId="{B6FF38B1-94EE-5848-8043-BF3B363E5E43}" srcOrd="3" destOrd="0" presId="urn:microsoft.com/office/officeart/2009/3/layout/HorizontalOrganizationChart"/>
    <dgm:cxn modelId="{47530F21-DECB-DF49-B906-1381D857A8DC}" type="presParOf" srcId="{B6FF38B1-94EE-5848-8043-BF3B363E5E43}" destId="{CC2D7BE5-7000-3C48-AA1F-2B56512EECB1}" srcOrd="0" destOrd="0" presId="urn:microsoft.com/office/officeart/2009/3/layout/HorizontalOrganizationChart"/>
    <dgm:cxn modelId="{759473C4-9444-B444-9D31-293F21439D5D}" type="presParOf" srcId="{CC2D7BE5-7000-3C48-AA1F-2B56512EECB1}" destId="{4E99FFF1-F2C8-4947-9B7B-F4C0FDBD7B17}" srcOrd="0" destOrd="0" presId="urn:microsoft.com/office/officeart/2009/3/layout/HorizontalOrganizationChart"/>
    <dgm:cxn modelId="{1C500266-A693-D947-AD9D-FD4C9DC836F0}" type="presParOf" srcId="{CC2D7BE5-7000-3C48-AA1F-2B56512EECB1}" destId="{CBC1B020-7022-2B49-8F5F-7E3168D6587A}" srcOrd="1" destOrd="0" presId="urn:microsoft.com/office/officeart/2009/3/layout/HorizontalOrganizationChart"/>
    <dgm:cxn modelId="{F8946725-7DC0-4D46-9362-5C4A1F040D8D}" type="presParOf" srcId="{B6FF38B1-94EE-5848-8043-BF3B363E5E43}" destId="{8C9C17CE-7CBB-7446-A701-923744A6075A}" srcOrd="1" destOrd="0" presId="urn:microsoft.com/office/officeart/2009/3/layout/HorizontalOrganizationChart"/>
    <dgm:cxn modelId="{4173C44B-ED6B-0144-A229-A5D5CE8FBD23}" type="presParOf" srcId="{B6FF38B1-94EE-5848-8043-BF3B363E5E43}" destId="{430A0D5E-F21F-B747-8E3B-3F16B06130DD}" srcOrd="2" destOrd="0" presId="urn:microsoft.com/office/officeart/2009/3/layout/HorizontalOrganizationChart"/>
    <dgm:cxn modelId="{DC83276B-FE10-B74C-B2E0-1D0D381B7342}" type="presParOf" srcId="{96876921-77F4-4E08-9148-E99125692808}" destId="{FDE78A9A-2F3D-1643-9E25-8D293E01FD0B}" srcOrd="4" destOrd="0" presId="urn:microsoft.com/office/officeart/2009/3/layout/HorizontalOrganizationChart"/>
    <dgm:cxn modelId="{F828DC2D-073F-5B40-B6FD-42D1B2B26841}" type="presParOf" srcId="{96876921-77F4-4E08-9148-E99125692808}" destId="{03AC02A8-DCF5-DE41-9165-E9B4A460BFB1}" srcOrd="5" destOrd="0" presId="urn:microsoft.com/office/officeart/2009/3/layout/HorizontalOrganizationChart"/>
    <dgm:cxn modelId="{71F91343-6F47-924D-B0E8-864EE535465E}" type="presParOf" srcId="{03AC02A8-DCF5-DE41-9165-E9B4A460BFB1}" destId="{F8B7117C-2CA0-2F40-B7D6-1D024FC1684D}" srcOrd="0" destOrd="0" presId="urn:microsoft.com/office/officeart/2009/3/layout/HorizontalOrganizationChart"/>
    <dgm:cxn modelId="{3601E2C5-FBBE-8C43-820B-B5BAE3FE420E}" type="presParOf" srcId="{F8B7117C-2CA0-2F40-B7D6-1D024FC1684D}" destId="{7EAD13FD-E4B4-DC46-B5DF-6646A2216B5E}" srcOrd="0" destOrd="0" presId="urn:microsoft.com/office/officeart/2009/3/layout/HorizontalOrganizationChart"/>
    <dgm:cxn modelId="{441DC62D-EFF3-3449-9C63-037B46F458D4}" type="presParOf" srcId="{F8B7117C-2CA0-2F40-B7D6-1D024FC1684D}" destId="{4E317DED-344D-9C4D-B93F-1131238B087D}" srcOrd="1" destOrd="0" presId="urn:microsoft.com/office/officeart/2009/3/layout/HorizontalOrganizationChart"/>
    <dgm:cxn modelId="{87E2AC66-2DA9-2944-8870-F7EBBB7C8ACE}" type="presParOf" srcId="{03AC02A8-DCF5-DE41-9165-E9B4A460BFB1}" destId="{B14BC67D-6708-2744-B1B5-357136427AFC}" srcOrd="1" destOrd="0" presId="urn:microsoft.com/office/officeart/2009/3/layout/HorizontalOrganizationChart"/>
    <dgm:cxn modelId="{AF58780C-7330-8D47-9F50-78AA0999452D}" type="presParOf" srcId="{03AC02A8-DCF5-DE41-9165-E9B4A460BFB1}" destId="{3CE53489-38CC-3F4F-8E4D-87B2F2A44B04}" srcOrd="2" destOrd="0" presId="urn:microsoft.com/office/officeart/2009/3/layout/HorizontalOrganizationChart"/>
    <dgm:cxn modelId="{068BFE47-BD39-6B43-AC28-B8AAB44A466B}" type="presParOf" srcId="{96876921-77F4-4E08-9148-E99125692808}" destId="{02317F5F-2A70-F943-94AC-A4AA9E649FDC}" srcOrd="6" destOrd="0" presId="urn:microsoft.com/office/officeart/2009/3/layout/HorizontalOrganizationChart"/>
    <dgm:cxn modelId="{7CB2B945-73C4-E840-AB82-503457411887}" type="presParOf" srcId="{96876921-77F4-4E08-9148-E99125692808}" destId="{942551B5-031B-A94B-8596-6CF221122022}" srcOrd="7" destOrd="0" presId="urn:microsoft.com/office/officeart/2009/3/layout/HorizontalOrganizationChart"/>
    <dgm:cxn modelId="{1C269F1F-A830-0548-BA01-EF0F207D6AB8}" type="presParOf" srcId="{942551B5-031B-A94B-8596-6CF221122022}" destId="{7B45BAC9-CC56-AC40-81A5-C7B9387341D0}" srcOrd="0" destOrd="0" presId="urn:microsoft.com/office/officeart/2009/3/layout/HorizontalOrganizationChart"/>
    <dgm:cxn modelId="{65E63EC9-3A59-4040-ADED-9EF536AA39A5}" type="presParOf" srcId="{7B45BAC9-CC56-AC40-81A5-C7B9387341D0}" destId="{8694BFB8-9E8C-1845-8FEC-5B89C95DC21B}" srcOrd="0" destOrd="0" presId="urn:microsoft.com/office/officeart/2009/3/layout/HorizontalOrganizationChart"/>
    <dgm:cxn modelId="{BB24A49D-8C62-3A40-8068-650891CFCB84}" type="presParOf" srcId="{7B45BAC9-CC56-AC40-81A5-C7B9387341D0}" destId="{BCA5C663-1057-1245-B4D4-FE7B87B92033}" srcOrd="1" destOrd="0" presId="urn:microsoft.com/office/officeart/2009/3/layout/HorizontalOrganizationChart"/>
    <dgm:cxn modelId="{118A0398-DF58-8849-933C-FE218FFD85E3}" type="presParOf" srcId="{942551B5-031B-A94B-8596-6CF221122022}" destId="{1E512A8E-5837-FD44-BC9D-057510CBC4D9}" srcOrd="1" destOrd="0" presId="urn:microsoft.com/office/officeart/2009/3/layout/HorizontalOrganizationChart"/>
    <dgm:cxn modelId="{81E6AF56-76E0-7540-8611-880E38A7ECF1}" type="presParOf" srcId="{942551B5-031B-A94B-8596-6CF221122022}" destId="{A1E72A6A-988E-C845-8CD1-74A8CF689222}" srcOrd="2" destOrd="0" presId="urn:microsoft.com/office/officeart/2009/3/layout/HorizontalOrganizationChart"/>
    <dgm:cxn modelId="{45149774-D37C-D746-8E9B-DB12777511C0}" type="presParOf" srcId="{96876921-77F4-4E08-9148-E99125692808}" destId="{16C50FE8-F74F-1349-A8CA-65C27410E2C4}" srcOrd="8" destOrd="0" presId="urn:microsoft.com/office/officeart/2009/3/layout/HorizontalOrganizationChart"/>
    <dgm:cxn modelId="{F86304EA-5FB3-B24F-8587-859D85B0D5DC}" type="presParOf" srcId="{96876921-77F4-4E08-9148-E99125692808}" destId="{7B39659E-F7C2-8C4D-AAAE-4DDD6208E960}" srcOrd="9" destOrd="0" presId="urn:microsoft.com/office/officeart/2009/3/layout/HorizontalOrganizationChart"/>
    <dgm:cxn modelId="{E3F6A484-B6FE-0343-B01A-D02AF7D8FE7E}" type="presParOf" srcId="{7B39659E-F7C2-8C4D-AAAE-4DDD6208E960}" destId="{06ED6D85-57F1-BB48-8E0B-7186F27EBFD7}" srcOrd="0" destOrd="0" presId="urn:microsoft.com/office/officeart/2009/3/layout/HorizontalOrganizationChart"/>
    <dgm:cxn modelId="{530A6A87-3B49-0446-B407-27CEE211091E}" type="presParOf" srcId="{06ED6D85-57F1-BB48-8E0B-7186F27EBFD7}" destId="{EE430F54-A878-5E4E-8BD2-2EC118BCE1FF}" srcOrd="0" destOrd="0" presId="urn:microsoft.com/office/officeart/2009/3/layout/HorizontalOrganizationChart"/>
    <dgm:cxn modelId="{806773A7-B1B2-CB48-A34C-24FBB65F98FB}" type="presParOf" srcId="{06ED6D85-57F1-BB48-8E0B-7186F27EBFD7}" destId="{0F28AA06-1427-D743-BEC7-C0539F8ADE78}" srcOrd="1" destOrd="0" presId="urn:microsoft.com/office/officeart/2009/3/layout/HorizontalOrganizationChart"/>
    <dgm:cxn modelId="{B2528F9F-E7C6-9B46-92FB-52D1E5F723AA}" type="presParOf" srcId="{7B39659E-F7C2-8C4D-AAAE-4DDD6208E960}" destId="{F43529C5-7D0B-C04F-969D-0FBCA8A92A6D}" srcOrd="1" destOrd="0" presId="urn:microsoft.com/office/officeart/2009/3/layout/HorizontalOrganizationChart"/>
    <dgm:cxn modelId="{8F4EA4CF-8D19-B840-9FE5-6F4EFFEA5AB8}" type="presParOf" srcId="{7B39659E-F7C2-8C4D-AAAE-4DDD6208E960}" destId="{7844B8FB-1B3C-3543-A856-FD80D2872BDF}" srcOrd="2" destOrd="0" presId="urn:microsoft.com/office/officeart/2009/3/layout/HorizontalOrganizationChart"/>
    <dgm:cxn modelId="{F6339DFB-9F52-B340-815C-0641D86B36FA}" type="presParOf" srcId="{96876921-77F4-4E08-9148-E99125692808}" destId="{D64C51CF-5385-AC4E-9924-5AEB9C96CC29}" srcOrd="10" destOrd="0" presId="urn:microsoft.com/office/officeart/2009/3/layout/HorizontalOrganizationChart"/>
    <dgm:cxn modelId="{4CE9D313-738F-2046-8B7C-68D0C471418B}" type="presParOf" srcId="{96876921-77F4-4E08-9148-E99125692808}" destId="{2C28600F-B5DF-F346-BFAD-A7B2AF3EC9CB}" srcOrd="11" destOrd="0" presId="urn:microsoft.com/office/officeart/2009/3/layout/HorizontalOrganizationChart"/>
    <dgm:cxn modelId="{7C347E9D-2A03-DC49-AB58-A67811899D86}" type="presParOf" srcId="{2C28600F-B5DF-F346-BFAD-A7B2AF3EC9CB}" destId="{60E6DAE8-C119-484B-B753-1455C0E0CE71}" srcOrd="0" destOrd="0" presId="urn:microsoft.com/office/officeart/2009/3/layout/HorizontalOrganizationChart"/>
    <dgm:cxn modelId="{FC69C401-F2FE-7447-8D90-7919106EB090}" type="presParOf" srcId="{60E6DAE8-C119-484B-B753-1455C0E0CE71}" destId="{E6CF5C07-2D9C-564D-90E5-DBF063F87A7C}" srcOrd="0" destOrd="0" presId="urn:microsoft.com/office/officeart/2009/3/layout/HorizontalOrganizationChart"/>
    <dgm:cxn modelId="{3450E029-C3A1-204D-9DCA-1FF9E2512C96}" type="presParOf" srcId="{60E6DAE8-C119-484B-B753-1455C0E0CE71}" destId="{C767319C-045A-8840-8F04-CF0D948D48E4}" srcOrd="1" destOrd="0" presId="urn:microsoft.com/office/officeart/2009/3/layout/HorizontalOrganizationChart"/>
    <dgm:cxn modelId="{E7B1B9E8-1196-8E41-BF7C-1F54CB890740}" type="presParOf" srcId="{2C28600F-B5DF-F346-BFAD-A7B2AF3EC9CB}" destId="{1B10B67E-083A-F547-9877-E216C150872C}" srcOrd="1" destOrd="0" presId="urn:microsoft.com/office/officeart/2009/3/layout/HorizontalOrganizationChart"/>
    <dgm:cxn modelId="{4139F044-A7AE-7A47-97C4-3747A41469AC}" type="presParOf" srcId="{2C28600F-B5DF-F346-BFAD-A7B2AF3EC9CB}" destId="{2E3E6627-6735-2447-AB97-6533EB27301F}" srcOrd="2" destOrd="0" presId="urn:microsoft.com/office/officeart/2009/3/layout/HorizontalOrganizationChart"/>
    <dgm:cxn modelId="{DB979F93-DFE6-6241-8596-820CEDC41341}"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C0924B00-BA9B-734A-84C5-BD77E941F7F7}" type="presOf" srcId="{1D790902-AF3D-7B46-AD76-3055EDBED332}" destId="{FDE78A9A-2F3D-1643-9E25-8D293E01FD0B}" srcOrd="0" destOrd="0" presId="urn:microsoft.com/office/officeart/2009/3/layout/HorizontalOrganizationChart"/>
    <dgm:cxn modelId="{51A0D708-C959-D74C-AB5D-714B7FABEAEE}" srcId="{9AC2E227-803C-4016-BF2C-9291B6CAA290}" destId="{23F1803F-276C-8041-9B7B-082F2BD1E946}" srcOrd="0" destOrd="0" parTransId="{5E91D41B-332E-E54E-BBB2-1256B9CC48C7}" sibTransId="{A4A747C8-04CB-3145-88B3-093091584144}"/>
    <dgm:cxn modelId="{0125F020-F124-CD4A-8CF8-F231646620C9}" type="presOf" srcId="{5E91D41B-332E-E54E-BBB2-1256B9CC48C7}" destId="{97BD78E0-6CC9-224B-9FDD-F11EE9BF8DF0}"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EDF0FF2D-F51C-A042-8673-F496F8267D84}" type="presOf" srcId="{7859404A-F2FC-2C48-AA46-F509ECEE6B31}" destId="{4E99FFF1-F2C8-4947-9B7B-F4C0FDBD7B17}" srcOrd="0" destOrd="0" presId="urn:microsoft.com/office/officeart/2009/3/layout/HorizontalOrganizationChart"/>
    <dgm:cxn modelId="{7BCE3030-01BA-A342-8DA5-E32878F9B83C}" type="presOf" srcId="{23F1803F-276C-8041-9B7B-082F2BD1E946}" destId="{B13D6842-7E74-6E4A-B081-886229548982}" srcOrd="1" destOrd="0" presId="urn:microsoft.com/office/officeart/2009/3/layout/HorizontalOrganizationChart"/>
    <dgm:cxn modelId="{48C21A43-9F7A-1449-BFEB-C91AA7D79D6E}" type="presOf" srcId="{D85D18D5-D26E-FC45-9804-B9305D1099EC}" destId="{02317F5F-2A70-F943-94AC-A4AA9E649FDC}"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EA1B4F54-6DD9-4248-BB7F-95817105AD15}" type="presOf" srcId="{407B71D8-AF3B-5A42-9B22-D9139206A1E9}" destId="{EE430F54-A878-5E4E-8BD2-2EC118BCE1FF}" srcOrd="0" destOrd="0" presId="urn:microsoft.com/office/officeart/2009/3/layout/HorizontalOrganizationChart"/>
    <dgm:cxn modelId="{7CC8A058-5EA0-6344-B4F3-41CEA572E8B0}" type="presOf" srcId="{9AC2E227-803C-4016-BF2C-9291B6CAA290}" destId="{2A2AFDF2-2568-44F8-842C-3BFD70D9F2B1}"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15B7EE89-F097-0C45-95C6-101445C36FEE}" type="presOf" srcId="{407B71D8-AF3B-5A42-9B22-D9139206A1E9}" destId="{0F28AA06-1427-D743-BEC7-C0539F8ADE78}" srcOrd="1" destOrd="0" presId="urn:microsoft.com/office/officeart/2009/3/layout/HorizontalOrganizationChart"/>
    <dgm:cxn modelId="{941FF48E-832C-6046-B682-ECAA4E8678E3}" type="presOf" srcId="{F2050BCA-66A8-BD4F-8D70-1CDE1E1193D6}" destId="{4E317DED-344D-9C4D-B93F-1131238B087D}" srcOrd="1" destOrd="0" presId="urn:microsoft.com/office/officeart/2009/3/layout/HorizontalOrganizationChart"/>
    <dgm:cxn modelId="{6F741992-4979-D145-9764-5889CA603A63}" type="presOf" srcId="{7859404A-F2FC-2C48-AA46-F509ECEE6B31}" destId="{CBC1B020-7022-2B49-8F5F-7E3168D6587A}" srcOrd="1" destOrd="0" presId="urn:microsoft.com/office/officeart/2009/3/layout/HorizontalOrganizationChart"/>
    <dgm:cxn modelId="{A9837F9B-6682-A042-AC77-E4F9E6C15B4F}" type="presOf" srcId="{18857FB4-8C0F-134F-BB34-A7483EFC3EB3}" destId="{BCA5C663-1057-1245-B4D4-FE7B87B92033}" srcOrd="1"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6004A8A7-7B5B-534A-9283-71C4F87A446D}" srcId="{9AC2E227-803C-4016-BF2C-9291B6CAA290}" destId="{18857FB4-8C0F-134F-BB34-A7483EFC3EB3}" srcOrd="3" destOrd="0" parTransId="{D85D18D5-D26E-FC45-9804-B9305D1099EC}" sibTransId="{FDB5FF35-17D4-E84D-864E-AC91F762DA17}"/>
    <dgm:cxn modelId="{2B80E5AE-B6D8-C24A-A9A3-250F235B8E95}" type="presOf" srcId="{082ECBEE-C2C7-4949-86B1-6B928BF803C2}" destId="{DB74F6B7-48F3-A347-9D02-3848B3882D19}" srcOrd="0" destOrd="0" presId="urn:microsoft.com/office/officeart/2009/3/layout/HorizontalOrganizationChart"/>
    <dgm:cxn modelId="{3C2A0EAF-3915-4646-B626-7D996BA46743}" type="presOf" srcId="{23F1803F-276C-8041-9B7B-082F2BD1E946}" destId="{19BA56B5-C34A-B64D-A239-C962FAC6DE3A}" srcOrd="0" destOrd="0" presId="urn:microsoft.com/office/officeart/2009/3/layout/HorizontalOrganizationChart"/>
    <dgm:cxn modelId="{2662C7B2-7E8B-D445-A5C6-EDE1F9D65A0C}" type="presOf" srcId="{9AC2E227-803C-4016-BF2C-9291B6CAA290}" destId="{9CD41DA5-A8A9-4189-B933-DCF665F7DF2D}" srcOrd="1" destOrd="0" presId="urn:microsoft.com/office/officeart/2009/3/layout/HorizontalOrganizationChart"/>
    <dgm:cxn modelId="{5BC1B6B6-EF4A-314A-8B4E-69197A17867F}" type="presOf" srcId="{F05BBA42-D7AF-4BA0-8C3F-85B1FE28E48F}" destId="{18DB143D-9E27-4E02-AFA5-F665953CBC10}" srcOrd="0" destOrd="0" presId="urn:microsoft.com/office/officeart/2009/3/layout/HorizontalOrganizationChart"/>
    <dgm:cxn modelId="{4EA10CBE-187B-E74B-A5E6-79B096A40684}" type="presOf" srcId="{4CB52E96-06D1-AF48-99CE-F4490E57E3F7}" destId="{C767319C-045A-8840-8F04-CF0D948D48E4}" srcOrd="1" destOrd="0" presId="urn:microsoft.com/office/officeart/2009/3/layout/HorizontalOrganizationChart"/>
    <dgm:cxn modelId="{A671C7D7-2E7F-964D-8686-F89FF5B78C4B}" type="presOf" srcId="{D03B71AB-129A-214C-ABE8-BDB062FF6886}" destId="{D64C51CF-5385-AC4E-9924-5AEB9C96CC29}" srcOrd="0" destOrd="0" presId="urn:microsoft.com/office/officeart/2009/3/layout/HorizontalOrganizationChart"/>
    <dgm:cxn modelId="{9F7411DC-33D5-2049-BC25-EC86DFA71D92}" type="presOf" srcId="{F2050BCA-66A8-BD4F-8D70-1CDE1E1193D6}" destId="{7EAD13FD-E4B4-DC46-B5DF-6646A2216B5E}" srcOrd="0" destOrd="0" presId="urn:microsoft.com/office/officeart/2009/3/layout/HorizontalOrganizationChart"/>
    <dgm:cxn modelId="{0B70B8E0-C771-1940-819A-CED1651F79D5}" type="presOf" srcId="{18857FB4-8C0F-134F-BB34-A7483EFC3EB3}" destId="{8694BFB8-9E8C-1845-8FEC-5B89C95DC21B}" srcOrd="0" destOrd="0" presId="urn:microsoft.com/office/officeart/2009/3/layout/HorizontalOrganizationChart"/>
    <dgm:cxn modelId="{6406A9EC-5530-AA4F-9DCC-09CF1A801BA0}" type="presOf" srcId="{5A294BDE-BC52-8342-AC0A-45AB3E3D15CE}" destId="{16C50FE8-F74F-1349-A8CA-65C27410E2C4}" srcOrd="0"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C0F715FB-D5C9-7447-AF33-7BD283E9CFD2}" type="presOf" srcId="{4CB52E96-06D1-AF48-99CE-F4490E57E3F7}" destId="{E6CF5C07-2D9C-564D-90E5-DBF063F87A7C}" srcOrd="0" destOrd="0" presId="urn:microsoft.com/office/officeart/2009/3/layout/HorizontalOrganizationChart"/>
    <dgm:cxn modelId="{DADEA6EC-B964-E941-8646-07CF3CF666ED}" type="presParOf" srcId="{18DB143D-9E27-4E02-AFA5-F665953CBC10}" destId="{07E01157-B979-4F6B-B892-75DB2A2B8B0F}" srcOrd="0" destOrd="0" presId="urn:microsoft.com/office/officeart/2009/3/layout/HorizontalOrganizationChart"/>
    <dgm:cxn modelId="{175BF7C5-C9C6-7949-9660-1BD34A74961D}" type="presParOf" srcId="{07E01157-B979-4F6B-B892-75DB2A2B8B0F}" destId="{F686C23F-604E-4653-B2CB-27DBB6BED631}" srcOrd="0" destOrd="0" presId="urn:microsoft.com/office/officeart/2009/3/layout/HorizontalOrganizationChart"/>
    <dgm:cxn modelId="{950DD68F-23AA-A04E-8839-2E9662D29AEB}" type="presParOf" srcId="{F686C23F-604E-4653-B2CB-27DBB6BED631}" destId="{2A2AFDF2-2568-44F8-842C-3BFD70D9F2B1}" srcOrd="0" destOrd="0" presId="urn:microsoft.com/office/officeart/2009/3/layout/HorizontalOrganizationChart"/>
    <dgm:cxn modelId="{2700525C-AFB5-3049-BF3E-492746142D0E}" type="presParOf" srcId="{F686C23F-604E-4653-B2CB-27DBB6BED631}" destId="{9CD41DA5-A8A9-4189-B933-DCF665F7DF2D}" srcOrd="1" destOrd="0" presId="urn:microsoft.com/office/officeart/2009/3/layout/HorizontalOrganizationChart"/>
    <dgm:cxn modelId="{E54E30AD-3A8B-7948-962E-2F9BE711A9EC}" type="presParOf" srcId="{07E01157-B979-4F6B-B892-75DB2A2B8B0F}" destId="{96876921-77F4-4E08-9148-E99125692808}" srcOrd="1" destOrd="0" presId="urn:microsoft.com/office/officeart/2009/3/layout/HorizontalOrganizationChart"/>
    <dgm:cxn modelId="{C89E41E8-90DE-7B46-890B-A0E687C99CC1}" type="presParOf" srcId="{96876921-77F4-4E08-9148-E99125692808}" destId="{97BD78E0-6CC9-224B-9FDD-F11EE9BF8DF0}" srcOrd="0" destOrd="0" presId="urn:microsoft.com/office/officeart/2009/3/layout/HorizontalOrganizationChart"/>
    <dgm:cxn modelId="{06B80238-19A9-E445-A32E-685C375BF734}" type="presParOf" srcId="{96876921-77F4-4E08-9148-E99125692808}" destId="{F5564F5E-C23C-6041-B185-3508736BC161}" srcOrd="1" destOrd="0" presId="urn:microsoft.com/office/officeart/2009/3/layout/HorizontalOrganizationChart"/>
    <dgm:cxn modelId="{99026E71-0C11-524A-BEC6-A57EB52DE595}" type="presParOf" srcId="{F5564F5E-C23C-6041-B185-3508736BC161}" destId="{730C15AF-A2E3-334E-9C4F-2DA8AC61AB90}" srcOrd="0" destOrd="0" presId="urn:microsoft.com/office/officeart/2009/3/layout/HorizontalOrganizationChart"/>
    <dgm:cxn modelId="{1E04F4D6-D3ED-D74C-BC1C-65148A21D46B}" type="presParOf" srcId="{730C15AF-A2E3-334E-9C4F-2DA8AC61AB90}" destId="{19BA56B5-C34A-B64D-A239-C962FAC6DE3A}" srcOrd="0" destOrd="0" presId="urn:microsoft.com/office/officeart/2009/3/layout/HorizontalOrganizationChart"/>
    <dgm:cxn modelId="{E30D69F9-1EB4-E34F-8CB5-078FB517070A}" type="presParOf" srcId="{730C15AF-A2E3-334E-9C4F-2DA8AC61AB90}" destId="{B13D6842-7E74-6E4A-B081-886229548982}" srcOrd="1" destOrd="0" presId="urn:microsoft.com/office/officeart/2009/3/layout/HorizontalOrganizationChart"/>
    <dgm:cxn modelId="{7B08F324-6A72-D140-9945-5F9218E7214F}" type="presParOf" srcId="{F5564F5E-C23C-6041-B185-3508736BC161}" destId="{DA228DBB-51B5-1545-814C-2E0469298B4C}" srcOrd="1" destOrd="0" presId="urn:microsoft.com/office/officeart/2009/3/layout/HorizontalOrganizationChart"/>
    <dgm:cxn modelId="{DB5D7A8A-E7BE-CF4B-B7DD-CACD9D1A79B3}" type="presParOf" srcId="{F5564F5E-C23C-6041-B185-3508736BC161}" destId="{D334E96E-D664-3443-8496-4E437BC45B67}" srcOrd="2" destOrd="0" presId="urn:microsoft.com/office/officeart/2009/3/layout/HorizontalOrganizationChart"/>
    <dgm:cxn modelId="{1C15092D-9BC6-4B40-A86D-3FF489C9D553}" type="presParOf" srcId="{96876921-77F4-4E08-9148-E99125692808}" destId="{DB74F6B7-48F3-A347-9D02-3848B3882D19}" srcOrd="2" destOrd="0" presId="urn:microsoft.com/office/officeart/2009/3/layout/HorizontalOrganizationChart"/>
    <dgm:cxn modelId="{4B132FB8-9488-1F42-B892-B2151D23331C}" type="presParOf" srcId="{96876921-77F4-4E08-9148-E99125692808}" destId="{B6FF38B1-94EE-5848-8043-BF3B363E5E43}" srcOrd="3" destOrd="0" presId="urn:microsoft.com/office/officeart/2009/3/layout/HorizontalOrganizationChart"/>
    <dgm:cxn modelId="{DC079AFD-B99E-9440-9524-AD0603D8E2EF}" type="presParOf" srcId="{B6FF38B1-94EE-5848-8043-BF3B363E5E43}" destId="{CC2D7BE5-7000-3C48-AA1F-2B56512EECB1}" srcOrd="0" destOrd="0" presId="urn:microsoft.com/office/officeart/2009/3/layout/HorizontalOrganizationChart"/>
    <dgm:cxn modelId="{A4E34003-7B36-6A46-B2D3-3CE858543897}" type="presParOf" srcId="{CC2D7BE5-7000-3C48-AA1F-2B56512EECB1}" destId="{4E99FFF1-F2C8-4947-9B7B-F4C0FDBD7B17}" srcOrd="0" destOrd="0" presId="urn:microsoft.com/office/officeart/2009/3/layout/HorizontalOrganizationChart"/>
    <dgm:cxn modelId="{E197578A-6D89-FE49-8BD8-BF5D20D8D5B6}" type="presParOf" srcId="{CC2D7BE5-7000-3C48-AA1F-2B56512EECB1}" destId="{CBC1B020-7022-2B49-8F5F-7E3168D6587A}" srcOrd="1" destOrd="0" presId="urn:microsoft.com/office/officeart/2009/3/layout/HorizontalOrganizationChart"/>
    <dgm:cxn modelId="{25453A6B-4444-DB4E-A90C-732A9A67AAC5}" type="presParOf" srcId="{B6FF38B1-94EE-5848-8043-BF3B363E5E43}" destId="{8C9C17CE-7CBB-7446-A701-923744A6075A}" srcOrd="1" destOrd="0" presId="urn:microsoft.com/office/officeart/2009/3/layout/HorizontalOrganizationChart"/>
    <dgm:cxn modelId="{41CD76B8-2403-CB4B-9865-4E9524619F21}" type="presParOf" srcId="{B6FF38B1-94EE-5848-8043-BF3B363E5E43}" destId="{430A0D5E-F21F-B747-8E3B-3F16B06130DD}" srcOrd="2" destOrd="0" presId="urn:microsoft.com/office/officeart/2009/3/layout/HorizontalOrganizationChart"/>
    <dgm:cxn modelId="{888EED60-3361-4A4E-A258-63BBF2F4387C}" type="presParOf" srcId="{96876921-77F4-4E08-9148-E99125692808}" destId="{FDE78A9A-2F3D-1643-9E25-8D293E01FD0B}" srcOrd="4" destOrd="0" presId="urn:microsoft.com/office/officeart/2009/3/layout/HorizontalOrganizationChart"/>
    <dgm:cxn modelId="{A1A6B8EE-44A7-FC45-981B-FCF7555E01E7}" type="presParOf" srcId="{96876921-77F4-4E08-9148-E99125692808}" destId="{03AC02A8-DCF5-DE41-9165-E9B4A460BFB1}" srcOrd="5" destOrd="0" presId="urn:microsoft.com/office/officeart/2009/3/layout/HorizontalOrganizationChart"/>
    <dgm:cxn modelId="{BBA3B579-3AD6-6847-B126-EA459C8D562F}" type="presParOf" srcId="{03AC02A8-DCF5-DE41-9165-E9B4A460BFB1}" destId="{F8B7117C-2CA0-2F40-B7D6-1D024FC1684D}" srcOrd="0" destOrd="0" presId="urn:microsoft.com/office/officeart/2009/3/layout/HorizontalOrganizationChart"/>
    <dgm:cxn modelId="{8962C1A1-1ABB-F04A-8819-0C4842A2B4A1}" type="presParOf" srcId="{F8B7117C-2CA0-2F40-B7D6-1D024FC1684D}" destId="{7EAD13FD-E4B4-DC46-B5DF-6646A2216B5E}" srcOrd="0" destOrd="0" presId="urn:microsoft.com/office/officeart/2009/3/layout/HorizontalOrganizationChart"/>
    <dgm:cxn modelId="{B2095DB9-298E-AB43-AF62-94F8F114BB67}" type="presParOf" srcId="{F8B7117C-2CA0-2F40-B7D6-1D024FC1684D}" destId="{4E317DED-344D-9C4D-B93F-1131238B087D}" srcOrd="1" destOrd="0" presId="urn:microsoft.com/office/officeart/2009/3/layout/HorizontalOrganizationChart"/>
    <dgm:cxn modelId="{F1271DC7-0B4C-0549-9B56-8C9B62037529}" type="presParOf" srcId="{03AC02A8-DCF5-DE41-9165-E9B4A460BFB1}" destId="{B14BC67D-6708-2744-B1B5-357136427AFC}" srcOrd="1" destOrd="0" presId="urn:microsoft.com/office/officeart/2009/3/layout/HorizontalOrganizationChart"/>
    <dgm:cxn modelId="{8BFDDA47-5A17-1245-B23B-366A332F6C35}" type="presParOf" srcId="{03AC02A8-DCF5-DE41-9165-E9B4A460BFB1}" destId="{3CE53489-38CC-3F4F-8E4D-87B2F2A44B04}" srcOrd="2" destOrd="0" presId="urn:microsoft.com/office/officeart/2009/3/layout/HorizontalOrganizationChart"/>
    <dgm:cxn modelId="{FC81FDDA-1A20-B74C-9413-CB7226931E66}" type="presParOf" srcId="{96876921-77F4-4E08-9148-E99125692808}" destId="{02317F5F-2A70-F943-94AC-A4AA9E649FDC}" srcOrd="6" destOrd="0" presId="urn:microsoft.com/office/officeart/2009/3/layout/HorizontalOrganizationChart"/>
    <dgm:cxn modelId="{33D8D278-76F7-9743-B337-F25F64204573}" type="presParOf" srcId="{96876921-77F4-4E08-9148-E99125692808}" destId="{942551B5-031B-A94B-8596-6CF221122022}" srcOrd="7" destOrd="0" presId="urn:microsoft.com/office/officeart/2009/3/layout/HorizontalOrganizationChart"/>
    <dgm:cxn modelId="{B6A1D8BB-52D3-774F-9982-AA80AD53D59A}" type="presParOf" srcId="{942551B5-031B-A94B-8596-6CF221122022}" destId="{7B45BAC9-CC56-AC40-81A5-C7B9387341D0}" srcOrd="0" destOrd="0" presId="urn:microsoft.com/office/officeart/2009/3/layout/HorizontalOrganizationChart"/>
    <dgm:cxn modelId="{27525DA9-DAE3-2840-B63F-DACC78AF1A2E}" type="presParOf" srcId="{7B45BAC9-CC56-AC40-81A5-C7B9387341D0}" destId="{8694BFB8-9E8C-1845-8FEC-5B89C95DC21B}" srcOrd="0" destOrd="0" presId="urn:microsoft.com/office/officeart/2009/3/layout/HorizontalOrganizationChart"/>
    <dgm:cxn modelId="{43A7EE4D-AA98-F849-85A4-8CE7A99E5EDF}" type="presParOf" srcId="{7B45BAC9-CC56-AC40-81A5-C7B9387341D0}" destId="{BCA5C663-1057-1245-B4D4-FE7B87B92033}" srcOrd="1" destOrd="0" presId="urn:microsoft.com/office/officeart/2009/3/layout/HorizontalOrganizationChart"/>
    <dgm:cxn modelId="{D079878F-7F69-404F-B39E-89DE1175F5BD}" type="presParOf" srcId="{942551B5-031B-A94B-8596-6CF221122022}" destId="{1E512A8E-5837-FD44-BC9D-057510CBC4D9}" srcOrd="1" destOrd="0" presId="urn:microsoft.com/office/officeart/2009/3/layout/HorizontalOrganizationChart"/>
    <dgm:cxn modelId="{B2EDCEA4-B2F7-1E40-8C16-2114064B6194}" type="presParOf" srcId="{942551B5-031B-A94B-8596-6CF221122022}" destId="{A1E72A6A-988E-C845-8CD1-74A8CF689222}" srcOrd="2" destOrd="0" presId="urn:microsoft.com/office/officeart/2009/3/layout/HorizontalOrganizationChart"/>
    <dgm:cxn modelId="{ACE02420-2BC1-F24A-BA17-BEAEFA8A3216}" type="presParOf" srcId="{96876921-77F4-4E08-9148-E99125692808}" destId="{16C50FE8-F74F-1349-A8CA-65C27410E2C4}" srcOrd="8" destOrd="0" presId="urn:microsoft.com/office/officeart/2009/3/layout/HorizontalOrganizationChart"/>
    <dgm:cxn modelId="{615B76DB-FDC1-CD4B-8385-033FC3FF1A97}" type="presParOf" srcId="{96876921-77F4-4E08-9148-E99125692808}" destId="{7B39659E-F7C2-8C4D-AAAE-4DDD6208E960}" srcOrd="9" destOrd="0" presId="urn:microsoft.com/office/officeart/2009/3/layout/HorizontalOrganizationChart"/>
    <dgm:cxn modelId="{826EECAE-6219-D04D-B4E4-21BF0B77ADFE}" type="presParOf" srcId="{7B39659E-F7C2-8C4D-AAAE-4DDD6208E960}" destId="{06ED6D85-57F1-BB48-8E0B-7186F27EBFD7}" srcOrd="0" destOrd="0" presId="urn:microsoft.com/office/officeart/2009/3/layout/HorizontalOrganizationChart"/>
    <dgm:cxn modelId="{3A0A8B39-14FF-7B4F-9B97-D57E75CD787D}" type="presParOf" srcId="{06ED6D85-57F1-BB48-8E0B-7186F27EBFD7}" destId="{EE430F54-A878-5E4E-8BD2-2EC118BCE1FF}" srcOrd="0" destOrd="0" presId="urn:microsoft.com/office/officeart/2009/3/layout/HorizontalOrganizationChart"/>
    <dgm:cxn modelId="{2BE4FC05-C615-564D-83F8-800384071760}" type="presParOf" srcId="{06ED6D85-57F1-BB48-8E0B-7186F27EBFD7}" destId="{0F28AA06-1427-D743-BEC7-C0539F8ADE78}" srcOrd="1" destOrd="0" presId="urn:microsoft.com/office/officeart/2009/3/layout/HorizontalOrganizationChart"/>
    <dgm:cxn modelId="{55DF6F2E-3E2B-D048-9CD7-EDD14E1EC258}" type="presParOf" srcId="{7B39659E-F7C2-8C4D-AAAE-4DDD6208E960}" destId="{F43529C5-7D0B-C04F-969D-0FBCA8A92A6D}" srcOrd="1" destOrd="0" presId="urn:microsoft.com/office/officeart/2009/3/layout/HorizontalOrganizationChart"/>
    <dgm:cxn modelId="{744B2A63-1D27-DD45-88CE-BC9B5961DE18}" type="presParOf" srcId="{7B39659E-F7C2-8C4D-AAAE-4DDD6208E960}" destId="{7844B8FB-1B3C-3543-A856-FD80D2872BDF}" srcOrd="2" destOrd="0" presId="urn:microsoft.com/office/officeart/2009/3/layout/HorizontalOrganizationChart"/>
    <dgm:cxn modelId="{DEB01FDC-DA72-7548-86FB-FE919A478D20}" type="presParOf" srcId="{96876921-77F4-4E08-9148-E99125692808}" destId="{D64C51CF-5385-AC4E-9924-5AEB9C96CC29}" srcOrd="10" destOrd="0" presId="urn:microsoft.com/office/officeart/2009/3/layout/HorizontalOrganizationChart"/>
    <dgm:cxn modelId="{E4A0636F-5368-0A40-9194-9A9B83D95C00}" type="presParOf" srcId="{96876921-77F4-4E08-9148-E99125692808}" destId="{2C28600F-B5DF-F346-BFAD-A7B2AF3EC9CB}" srcOrd="11" destOrd="0" presId="urn:microsoft.com/office/officeart/2009/3/layout/HorizontalOrganizationChart"/>
    <dgm:cxn modelId="{EB4D861B-93A0-AE47-8712-745498343F23}" type="presParOf" srcId="{2C28600F-B5DF-F346-BFAD-A7B2AF3EC9CB}" destId="{60E6DAE8-C119-484B-B753-1455C0E0CE71}" srcOrd="0" destOrd="0" presId="urn:microsoft.com/office/officeart/2009/3/layout/HorizontalOrganizationChart"/>
    <dgm:cxn modelId="{68218C62-DDD9-C340-A460-A206EDB79973}" type="presParOf" srcId="{60E6DAE8-C119-484B-B753-1455C0E0CE71}" destId="{E6CF5C07-2D9C-564D-90E5-DBF063F87A7C}" srcOrd="0" destOrd="0" presId="urn:microsoft.com/office/officeart/2009/3/layout/HorizontalOrganizationChart"/>
    <dgm:cxn modelId="{E3BB76B3-B98B-F343-8FBD-7FB7B1D2D0DC}" type="presParOf" srcId="{60E6DAE8-C119-484B-B753-1455C0E0CE71}" destId="{C767319C-045A-8840-8F04-CF0D948D48E4}" srcOrd="1" destOrd="0" presId="urn:microsoft.com/office/officeart/2009/3/layout/HorizontalOrganizationChart"/>
    <dgm:cxn modelId="{995816D3-E67F-E347-BBF3-3D7A6CA5E6D6}" type="presParOf" srcId="{2C28600F-B5DF-F346-BFAD-A7B2AF3EC9CB}" destId="{1B10B67E-083A-F547-9877-E216C150872C}" srcOrd="1" destOrd="0" presId="urn:microsoft.com/office/officeart/2009/3/layout/HorizontalOrganizationChart"/>
    <dgm:cxn modelId="{E92454B6-61A2-6D4F-A3A0-CB680F9C8D76}" type="presParOf" srcId="{2C28600F-B5DF-F346-BFAD-A7B2AF3EC9CB}" destId="{2E3E6627-6735-2447-AB97-6533EB27301F}" srcOrd="2" destOrd="0" presId="urn:microsoft.com/office/officeart/2009/3/layout/HorizontalOrganizationChart"/>
    <dgm:cxn modelId="{57656E1A-0F23-1248-B1A5-17EAD671C14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599F7B05-578A-44AF-8859-9D0FF7489A01}" type="doc">
      <dgm:prSet loTypeId="urn:microsoft.com/office/officeart/2005/8/layout/list1#1" loCatId="list" qsTypeId="urn:microsoft.com/office/officeart/2005/8/quickstyle/simple1#2" qsCatId="simple" csTypeId="urn:microsoft.com/office/officeart/2005/8/colors/accent2_1#1" csCatId="accent2" phldr="1"/>
      <dgm:spPr/>
      <dgm:t>
        <a:bodyPr/>
        <a:lstStyle/>
        <a:p>
          <a:endParaRPr lang="zh-CN" altLang="en-US"/>
        </a:p>
      </dgm:t>
    </dgm:pt>
    <dgm:pt modelId="{9FDD9B89-BA42-4682-93CD-3E7AFA701684}">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第一次买花的钱</a:t>
          </a:r>
        </a:p>
      </dgm:t>
    </dgm:pt>
    <dgm:pt modelId="{05FCC33F-F3ED-44E2-A312-C78D2FD1C247}" type="parTrans" cxnId="{D9A4C37A-4EED-4639-A072-099009AD779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E926365F-AE7D-412A-84C7-785C29344CFC}" type="sibTrans" cxnId="{D9A4C37A-4EED-4639-A072-099009AD779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7E6F35C7-39F6-42EA-855F-4C774FF34166}">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购买的频率</a:t>
          </a:r>
        </a:p>
      </dgm:t>
    </dgm:pt>
    <dgm:pt modelId="{8C5A2D25-4368-486C-81D2-3AE67004F067}" type="parTrans" cxnId="{B9E70335-CA22-45F8-987B-B261A64F1FD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E375B449-EBD1-465B-BBB3-59FD9141AD43}" type="sibTrans" cxnId="{B9E70335-CA22-45F8-987B-B261A64F1FD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681B8F8F-D423-4281-ABD3-45E4B922E672}">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购买的时间长度</a:t>
          </a:r>
        </a:p>
      </dgm:t>
    </dgm:pt>
    <dgm:pt modelId="{48F1061A-4C10-4007-8A3B-5E553F4E9CC6}" type="parTrans" cxnId="{0DBA77DA-6C38-4F3A-9369-5F5EF522718D}">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89854227-5669-47BD-9572-A4AB4E0654D0}" type="sibTrans" cxnId="{0DBA77DA-6C38-4F3A-9369-5F5EF522718D}">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4B84CD7B-8E48-4D58-BD41-E31B272973C1}">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购买其他产品的喜好和花的钱</a:t>
          </a:r>
        </a:p>
      </dgm:t>
    </dgm:pt>
    <dgm:pt modelId="{4D209A4E-9537-460D-A6CA-BC38EA122FD2}" type="parTrans" cxnId="{24D1FD8C-7737-4D4A-AD22-CF28A5C1E3E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02A98C9E-213D-4940-8D43-6CA55AA9539B}" type="sibTrans" cxnId="{24D1FD8C-7737-4D4A-AD22-CF28A5C1E3EE}">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D2CADE9F-1960-4817-81FF-EC8B6FBDC220}">
      <dgm:prSet phldrT="[文本]" custT="1"/>
      <dgm:spPr/>
      <dgm:t>
        <a:bodyPr/>
        <a:lstStyle/>
        <a:p>
          <a:r>
            <a:rPr lang="zh-CN" altLang="en-US" sz="2000" dirty="0">
              <a:latin typeface="手札体-简粗体" panose="03000700000000000000" pitchFamily="66" charset="-122"/>
              <a:ea typeface="手札体-简粗体" panose="03000700000000000000" pitchFamily="66" charset="-122"/>
            </a:rPr>
            <a:t>推荐给朋友、同事及其他人的可能</a:t>
          </a:r>
        </a:p>
      </dgm:t>
    </dgm:pt>
    <dgm:pt modelId="{86DEDBD4-30B6-4015-BA25-59C4C2ED56ED}" type="parTrans" cxnId="{3546D8F0-7029-400D-8A6C-B4BABD6D9A8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3752CD6E-9D99-43C8-920B-C46D9861767B}" type="sibTrans" cxnId="{3546D8F0-7029-400D-8A6C-B4BABD6D9A86}">
      <dgm:prSet/>
      <dgm:spPr/>
      <dgm:t>
        <a:bodyPr/>
        <a:lstStyle/>
        <a:p>
          <a:endParaRPr lang="zh-CN" altLang="en-US" sz="2000">
            <a:latin typeface="手札体-简粗体" panose="03000700000000000000" pitchFamily="66" charset="-122"/>
            <a:ea typeface="手札体-简粗体" panose="03000700000000000000" pitchFamily="66" charset="-122"/>
          </a:endParaRPr>
        </a:p>
      </dgm:t>
    </dgm:pt>
    <dgm:pt modelId="{80C402AA-330A-44CB-906A-957256B1C76A}" type="pres">
      <dgm:prSet presAssocID="{599F7B05-578A-44AF-8859-9D0FF7489A01}" presName="linear" presStyleCnt="0">
        <dgm:presLayoutVars>
          <dgm:dir/>
          <dgm:animLvl val="lvl"/>
          <dgm:resizeHandles val="exact"/>
        </dgm:presLayoutVars>
      </dgm:prSet>
      <dgm:spPr/>
    </dgm:pt>
    <dgm:pt modelId="{060A0734-8AC3-4538-8D78-C229B6435873}" type="pres">
      <dgm:prSet presAssocID="{9FDD9B89-BA42-4682-93CD-3E7AFA701684}" presName="parentLin" presStyleCnt="0"/>
      <dgm:spPr/>
    </dgm:pt>
    <dgm:pt modelId="{7B3F225C-826A-4B9A-9195-80F5FFF3554D}" type="pres">
      <dgm:prSet presAssocID="{9FDD9B89-BA42-4682-93CD-3E7AFA701684}" presName="parentLeftMargin" presStyleLbl="node1" presStyleIdx="0" presStyleCnt="5"/>
      <dgm:spPr/>
    </dgm:pt>
    <dgm:pt modelId="{CA379A9B-D6A1-45D6-A936-E7C76F2AA7C0}" type="pres">
      <dgm:prSet presAssocID="{9FDD9B89-BA42-4682-93CD-3E7AFA701684}" presName="parentText" presStyleLbl="node1" presStyleIdx="0" presStyleCnt="5" custScaleX="159875">
        <dgm:presLayoutVars>
          <dgm:chMax val="0"/>
          <dgm:bulletEnabled val="1"/>
        </dgm:presLayoutVars>
      </dgm:prSet>
      <dgm:spPr/>
    </dgm:pt>
    <dgm:pt modelId="{58A83BC7-EF91-491A-B5E6-B196EEE35D06}" type="pres">
      <dgm:prSet presAssocID="{9FDD9B89-BA42-4682-93CD-3E7AFA701684}" presName="negativeSpace" presStyleCnt="0"/>
      <dgm:spPr/>
    </dgm:pt>
    <dgm:pt modelId="{00CCD117-FE82-4634-A4E7-9B00369993DE}" type="pres">
      <dgm:prSet presAssocID="{9FDD9B89-BA42-4682-93CD-3E7AFA701684}" presName="childText" presStyleLbl="conFgAcc1" presStyleIdx="0" presStyleCnt="5">
        <dgm:presLayoutVars>
          <dgm:bulletEnabled val="1"/>
        </dgm:presLayoutVars>
      </dgm:prSet>
      <dgm:spPr/>
    </dgm:pt>
    <dgm:pt modelId="{BA320963-57B0-436A-90C4-4D6E6BBE4F20}" type="pres">
      <dgm:prSet presAssocID="{E926365F-AE7D-412A-84C7-785C29344CFC}" presName="spaceBetweenRectangles" presStyleCnt="0"/>
      <dgm:spPr/>
    </dgm:pt>
    <dgm:pt modelId="{FDA025B4-A7DE-4675-9955-F49589A4FEBA}" type="pres">
      <dgm:prSet presAssocID="{7E6F35C7-39F6-42EA-855F-4C774FF34166}" presName="parentLin" presStyleCnt="0"/>
      <dgm:spPr/>
    </dgm:pt>
    <dgm:pt modelId="{A11CE075-8C23-47CB-8D55-A4ED2FEB6754}" type="pres">
      <dgm:prSet presAssocID="{7E6F35C7-39F6-42EA-855F-4C774FF34166}" presName="parentLeftMargin" presStyleLbl="node1" presStyleIdx="0" presStyleCnt="5"/>
      <dgm:spPr/>
    </dgm:pt>
    <dgm:pt modelId="{E5C25A3E-7A17-4DDD-A8A1-1D3F0F2246B1}" type="pres">
      <dgm:prSet presAssocID="{7E6F35C7-39F6-42EA-855F-4C774FF34166}" presName="parentText" presStyleLbl="node1" presStyleIdx="1" presStyleCnt="5" custScaleX="159875">
        <dgm:presLayoutVars>
          <dgm:chMax val="0"/>
          <dgm:bulletEnabled val="1"/>
        </dgm:presLayoutVars>
      </dgm:prSet>
      <dgm:spPr/>
    </dgm:pt>
    <dgm:pt modelId="{D5BDC1D5-76F1-43C4-BC12-0D72414CCBB9}" type="pres">
      <dgm:prSet presAssocID="{7E6F35C7-39F6-42EA-855F-4C774FF34166}" presName="negativeSpace" presStyleCnt="0"/>
      <dgm:spPr/>
    </dgm:pt>
    <dgm:pt modelId="{030394C7-3AF9-4BA5-BF7F-48293CA445E4}" type="pres">
      <dgm:prSet presAssocID="{7E6F35C7-39F6-42EA-855F-4C774FF34166}" presName="childText" presStyleLbl="conFgAcc1" presStyleIdx="1" presStyleCnt="5">
        <dgm:presLayoutVars>
          <dgm:bulletEnabled val="1"/>
        </dgm:presLayoutVars>
      </dgm:prSet>
      <dgm:spPr/>
    </dgm:pt>
    <dgm:pt modelId="{04AD09AE-811F-40C3-99FC-89E3ED2EAA3D}" type="pres">
      <dgm:prSet presAssocID="{E375B449-EBD1-465B-BBB3-59FD9141AD43}" presName="spaceBetweenRectangles" presStyleCnt="0"/>
      <dgm:spPr/>
    </dgm:pt>
    <dgm:pt modelId="{FDCC49DA-BB88-43E3-83F0-90F89E3B51C0}" type="pres">
      <dgm:prSet presAssocID="{681B8F8F-D423-4281-ABD3-45E4B922E672}" presName="parentLin" presStyleCnt="0"/>
      <dgm:spPr/>
    </dgm:pt>
    <dgm:pt modelId="{D76EA16C-ABF3-49CA-914C-4A8443F81235}" type="pres">
      <dgm:prSet presAssocID="{681B8F8F-D423-4281-ABD3-45E4B922E672}" presName="parentLeftMargin" presStyleLbl="node1" presStyleIdx="1" presStyleCnt="5"/>
      <dgm:spPr/>
    </dgm:pt>
    <dgm:pt modelId="{37881F78-CB43-4EFB-9710-62928B30CC15}" type="pres">
      <dgm:prSet presAssocID="{681B8F8F-D423-4281-ABD3-45E4B922E672}" presName="parentText" presStyleLbl="node1" presStyleIdx="2" presStyleCnt="5" custScaleX="159875">
        <dgm:presLayoutVars>
          <dgm:chMax val="0"/>
          <dgm:bulletEnabled val="1"/>
        </dgm:presLayoutVars>
      </dgm:prSet>
      <dgm:spPr/>
    </dgm:pt>
    <dgm:pt modelId="{72029E04-CB35-4D5F-AE8B-B4E17D5F5F2D}" type="pres">
      <dgm:prSet presAssocID="{681B8F8F-D423-4281-ABD3-45E4B922E672}" presName="negativeSpace" presStyleCnt="0"/>
      <dgm:spPr/>
    </dgm:pt>
    <dgm:pt modelId="{A94409C8-4FA4-4D6F-9319-DC6D97D8D40B}" type="pres">
      <dgm:prSet presAssocID="{681B8F8F-D423-4281-ABD3-45E4B922E672}" presName="childText" presStyleLbl="conFgAcc1" presStyleIdx="2" presStyleCnt="5">
        <dgm:presLayoutVars>
          <dgm:bulletEnabled val="1"/>
        </dgm:presLayoutVars>
      </dgm:prSet>
      <dgm:spPr/>
    </dgm:pt>
    <dgm:pt modelId="{FEF8B448-58D5-4D04-B1CB-9A4222BE728E}" type="pres">
      <dgm:prSet presAssocID="{89854227-5669-47BD-9572-A4AB4E0654D0}" presName="spaceBetweenRectangles" presStyleCnt="0"/>
      <dgm:spPr/>
    </dgm:pt>
    <dgm:pt modelId="{E2D8ADC1-BAE3-46E0-A1C2-111EA0108813}" type="pres">
      <dgm:prSet presAssocID="{4B84CD7B-8E48-4D58-BD41-E31B272973C1}" presName="parentLin" presStyleCnt="0"/>
      <dgm:spPr/>
    </dgm:pt>
    <dgm:pt modelId="{7B5F490C-A863-4D59-820C-B421369DF68D}" type="pres">
      <dgm:prSet presAssocID="{4B84CD7B-8E48-4D58-BD41-E31B272973C1}" presName="parentLeftMargin" presStyleLbl="node1" presStyleIdx="2" presStyleCnt="5"/>
      <dgm:spPr/>
    </dgm:pt>
    <dgm:pt modelId="{DCE458DE-0847-498E-A4E9-EA85EA8E5CE2}" type="pres">
      <dgm:prSet presAssocID="{4B84CD7B-8E48-4D58-BD41-E31B272973C1}" presName="parentText" presStyleLbl="node1" presStyleIdx="3" presStyleCnt="5" custScaleX="159875">
        <dgm:presLayoutVars>
          <dgm:chMax val="0"/>
          <dgm:bulletEnabled val="1"/>
        </dgm:presLayoutVars>
      </dgm:prSet>
      <dgm:spPr/>
    </dgm:pt>
    <dgm:pt modelId="{CBFCDA98-5452-49DA-90EC-6CE4ECC899F5}" type="pres">
      <dgm:prSet presAssocID="{4B84CD7B-8E48-4D58-BD41-E31B272973C1}" presName="negativeSpace" presStyleCnt="0"/>
      <dgm:spPr/>
    </dgm:pt>
    <dgm:pt modelId="{266AA8EC-3D51-464B-9B13-2536EF20A005}" type="pres">
      <dgm:prSet presAssocID="{4B84CD7B-8E48-4D58-BD41-E31B272973C1}" presName="childText" presStyleLbl="conFgAcc1" presStyleIdx="3" presStyleCnt="5">
        <dgm:presLayoutVars>
          <dgm:bulletEnabled val="1"/>
        </dgm:presLayoutVars>
      </dgm:prSet>
      <dgm:spPr/>
    </dgm:pt>
    <dgm:pt modelId="{D3BDE941-A2D6-4B47-9E15-DD810203F553}" type="pres">
      <dgm:prSet presAssocID="{02A98C9E-213D-4940-8D43-6CA55AA9539B}" presName="spaceBetweenRectangles" presStyleCnt="0"/>
      <dgm:spPr/>
    </dgm:pt>
    <dgm:pt modelId="{D81D9EC1-5A33-4141-953D-66634F5076D1}" type="pres">
      <dgm:prSet presAssocID="{D2CADE9F-1960-4817-81FF-EC8B6FBDC220}" presName="parentLin" presStyleCnt="0"/>
      <dgm:spPr/>
    </dgm:pt>
    <dgm:pt modelId="{D04D0CD8-497B-45D2-AADB-CCDDFAE2243C}" type="pres">
      <dgm:prSet presAssocID="{D2CADE9F-1960-4817-81FF-EC8B6FBDC220}" presName="parentLeftMargin" presStyleLbl="node1" presStyleIdx="3" presStyleCnt="5"/>
      <dgm:spPr/>
    </dgm:pt>
    <dgm:pt modelId="{FE4D844C-9D13-436F-81BA-4470C54662D2}" type="pres">
      <dgm:prSet presAssocID="{D2CADE9F-1960-4817-81FF-EC8B6FBDC220}" presName="parentText" presStyleLbl="node1" presStyleIdx="4" presStyleCnt="5" custScaleX="159875">
        <dgm:presLayoutVars>
          <dgm:chMax val="0"/>
          <dgm:bulletEnabled val="1"/>
        </dgm:presLayoutVars>
      </dgm:prSet>
      <dgm:spPr/>
    </dgm:pt>
    <dgm:pt modelId="{3D5A7072-C8DF-4185-89A2-3BDF37277B7E}" type="pres">
      <dgm:prSet presAssocID="{D2CADE9F-1960-4817-81FF-EC8B6FBDC220}" presName="negativeSpace" presStyleCnt="0"/>
      <dgm:spPr/>
    </dgm:pt>
    <dgm:pt modelId="{4EB77C5E-DB33-4346-83AF-6FCD076D06D2}" type="pres">
      <dgm:prSet presAssocID="{D2CADE9F-1960-4817-81FF-EC8B6FBDC220}" presName="childText" presStyleLbl="conFgAcc1" presStyleIdx="4" presStyleCnt="5">
        <dgm:presLayoutVars>
          <dgm:bulletEnabled val="1"/>
        </dgm:presLayoutVars>
      </dgm:prSet>
      <dgm:spPr/>
    </dgm:pt>
  </dgm:ptLst>
  <dgm:cxnLst>
    <dgm:cxn modelId="{ED783210-2F7F-AD4A-9DD9-6BD77469CE94}" type="presOf" srcId="{4B84CD7B-8E48-4D58-BD41-E31B272973C1}" destId="{7B5F490C-A863-4D59-820C-B421369DF68D}" srcOrd="0" destOrd="0" presId="urn:microsoft.com/office/officeart/2005/8/layout/list1#1"/>
    <dgm:cxn modelId="{B9E70335-CA22-45F8-987B-B261A64F1FD6}" srcId="{599F7B05-578A-44AF-8859-9D0FF7489A01}" destId="{7E6F35C7-39F6-42EA-855F-4C774FF34166}" srcOrd="1" destOrd="0" parTransId="{8C5A2D25-4368-486C-81D2-3AE67004F067}" sibTransId="{E375B449-EBD1-465B-BBB3-59FD9141AD43}"/>
    <dgm:cxn modelId="{04421335-D7E7-2847-B8D1-8C0A8F157F41}" type="presOf" srcId="{D2CADE9F-1960-4817-81FF-EC8B6FBDC220}" destId="{D04D0CD8-497B-45D2-AADB-CCDDFAE2243C}" srcOrd="0" destOrd="0" presId="urn:microsoft.com/office/officeart/2005/8/layout/list1#1"/>
    <dgm:cxn modelId="{B56C8436-6086-EC41-ACCA-0FEAF776C9B1}" type="presOf" srcId="{7E6F35C7-39F6-42EA-855F-4C774FF34166}" destId="{E5C25A3E-7A17-4DDD-A8A1-1D3F0F2246B1}" srcOrd="1" destOrd="0" presId="urn:microsoft.com/office/officeart/2005/8/layout/list1#1"/>
    <dgm:cxn modelId="{50D3005E-64EC-B949-98E9-14AB189E75BA}" type="presOf" srcId="{D2CADE9F-1960-4817-81FF-EC8B6FBDC220}" destId="{FE4D844C-9D13-436F-81BA-4470C54662D2}" srcOrd="1" destOrd="0" presId="urn:microsoft.com/office/officeart/2005/8/layout/list1#1"/>
    <dgm:cxn modelId="{D9A4C37A-4EED-4639-A072-099009AD779E}" srcId="{599F7B05-578A-44AF-8859-9D0FF7489A01}" destId="{9FDD9B89-BA42-4682-93CD-3E7AFA701684}" srcOrd="0" destOrd="0" parTransId="{05FCC33F-F3ED-44E2-A312-C78D2FD1C247}" sibTransId="{E926365F-AE7D-412A-84C7-785C29344CFC}"/>
    <dgm:cxn modelId="{12E7307C-7189-6444-A225-AF138A89DCC8}" type="presOf" srcId="{681B8F8F-D423-4281-ABD3-45E4B922E672}" destId="{D76EA16C-ABF3-49CA-914C-4A8443F81235}" srcOrd="0" destOrd="0" presId="urn:microsoft.com/office/officeart/2005/8/layout/list1#1"/>
    <dgm:cxn modelId="{24D1FD8C-7737-4D4A-AD22-CF28A5C1E3EE}" srcId="{599F7B05-578A-44AF-8859-9D0FF7489A01}" destId="{4B84CD7B-8E48-4D58-BD41-E31B272973C1}" srcOrd="3" destOrd="0" parTransId="{4D209A4E-9537-460D-A6CA-BC38EA122FD2}" sibTransId="{02A98C9E-213D-4940-8D43-6CA55AA9539B}"/>
    <dgm:cxn modelId="{D720FFA2-F326-7A40-85B5-8EB7F7AAC72B}" type="presOf" srcId="{9FDD9B89-BA42-4682-93CD-3E7AFA701684}" destId="{CA379A9B-D6A1-45D6-A936-E7C76F2AA7C0}" srcOrd="1" destOrd="0" presId="urn:microsoft.com/office/officeart/2005/8/layout/list1#1"/>
    <dgm:cxn modelId="{7AA497BA-648B-B146-8266-74039351CC7E}" type="presOf" srcId="{599F7B05-578A-44AF-8859-9D0FF7489A01}" destId="{80C402AA-330A-44CB-906A-957256B1C76A}" srcOrd="0" destOrd="0" presId="urn:microsoft.com/office/officeart/2005/8/layout/list1#1"/>
    <dgm:cxn modelId="{ADBA73BB-3098-F543-9A7E-7C4ABFBB0C87}" type="presOf" srcId="{681B8F8F-D423-4281-ABD3-45E4B922E672}" destId="{37881F78-CB43-4EFB-9710-62928B30CC15}" srcOrd="1" destOrd="0" presId="urn:microsoft.com/office/officeart/2005/8/layout/list1#1"/>
    <dgm:cxn modelId="{B45918C9-D813-9C42-B768-3CD02A22F75E}" type="presOf" srcId="{7E6F35C7-39F6-42EA-855F-4C774FF34166}" destId="{A11CE075-8C23-47CB-8D55-A4ED2FEB6754}" srcOrd="0" destOrd="0" presId="urn:microsoft.com/office/officeart/2005/8/layout/list1#1"/>
    <dgm:cxn modelId="{43797AD3-F727-6E48-81CF-FA3AC130D7EA}" type="presOf" srcId="{4B84CD7B-8E48-4D58-BD41-E31B272973C1}" destId="{DCE458DE-0847-498E-A4E9-EA85EA8E5CE2}" srcOrd="1" destOrd="0" presId="urn:microsoft.com/office/officeart/2005/8/layout/list1#1"/>
    <dgm:cxn modelId="{0DBA77DA-6C38-4F3A-9369-5F5EF522718D}" srcId="{599F7B05-578A-44AF-8859-9D0FF7489A01}" destId="{681B8F8F-D423-4281-ABD3-45E4B922E672}" srcOrd="2" destOrd="0" parTransId="{48F1061A-4C10-4007-8A3B-5E553F4E9CC6}" sibTransId="{89854227-5669-47BD-9572-A4AB4E0654D0}"/>
    <dgm:cxn modelId="{3546D8F0-7029-400D-8A6C-B4BABD6D9A86}" srcId="{599F7B05-578A-44AF-8859-9D0FF7489A01}" destId="{D2CADE9F-1960-4817-81FF-EC8B6FBDC220}" srcOrd="4" destOrd="0" parTransId="{86DEDBD4-30B6-4015-BA25-59C4C2ED56ED}" sibTransId="{3752CD6E-9D99-43C8-920B-C46D9861767B}"/>
    <dgm:cxn modelId="{5A86D8FB-0739-0C42-AC35-1B9194F73B2B}" type="presOf" srcId="{9FDD9B89-BA42-4682-93CD-3E7AFA701684}" destId="{7B3F225C-826A-4B9A-9195-80F5FFF3554D}" srcOrd="0" destOrd="0" presId="urn:microsoft.com/office/officeart/2005/8/layout/list1#1"/>
    <dgm:cxn modelId="{229FDB8B-94D5-A244-A370-0BC0725C2D61}" type="presParOf" srcId="{80C402AA-330A-44CB-906A-957256B1C76A}" destId="{060A0734-8AC3-4538-8D78-C229B6435873}" srcOrd="0" destOrd="0" presId="urn:microsoft.com/office/officeart/2005/8/layout/list1#1"/>
    <dgm:cxn modelId="{68AC22D0-B553-0D41-AFE5-C88C1612339B}" type="presParOf" srcId="{060A0734-8AC3-4538-8D78-C229B6435873}" destId="{7B3F225C-826A-4B9A-9195-80F5FFF3554D}" srcOrd="0" destOrd="0" presId="urn:microsoft.com/office/officeart/2005/8/layout/list1#1"/>
    <dgm:cxn modelId="{48E6F948-391C-E643-B576-0F43F4B26055}" type="presParOf" srcId="{060A0734-8AC3-4538-8D78-C229B6435873}" destId="{CA379A9B-D6A1-45D6-A936-E7C76F2AA7C0}" srcOrd="1" destOrd="0" presId="urn:microsoft.com/office/officeart/2005/8/layout/list1#1"/>
    <dgm:cxn modelId="{3E886E3D-10B0-0048-8A79-D2C506BACCD8}" type="presParOf" srcId="{80C402AA-330A-44CB-906A-957256B1C76A}" destId="{58A83BC7-EF91-491A-B5E6-B196EEE35D06}" srcOrd="1" destOrd="0" presId="urn:microsoft.com/office/officeart/2005/8/layout/list1#1"/>
    <dgm:cxn modelId="{3235415B-2513-3B41-9173-EB6ABC216200}" type="presParOf" srcId="{80C402AA-330A-44CB-906A-957256B1C76A}" destId="{00CCD117-FE82-4634-A4E7-9B00369993DE}" srcOrd="2" destOrd="0" presId="urn:microsoft.com/office/officeart/2005/8/layout/list1#1"/>
    <dgm:cxn modelId="{85F15CBA-6995-8A44-8BF9-D39EA87B6EA5}" type="presParOf" srcId="{80C402AA-330A-44CB-906A-957256B1C76A}" destId="{BA320963-57B0-436A-90C4-4D6E6BBE4F20}" srcOrd="3" destOrd="0" presId="urn:microsoft.com/office/officeart/2005/8/layout/list1#1"/>
    <dgm:cxn modelId="{3746FBD5-5B48-DE43-B88C-DDABBF1527D9}" type="presParOf" srcId="{80C402AA-330A-44CB-906A-957256B1C76A}" destId="{FDA025B4-A7DE-4675-9955-F49589A4FEBA}" srcOrd="4" destOrd="0" presId="urn:microsoft.com/office/officeart/2005/8/layout/list1#1"/>
    <dgm:cxn modelId="{6D26285A-D73C-EF40-97E1-0A5AF20949E5}" type="presParOf" srcId="{FDA025B4-A7DE-4675-9955-F49589A4FEBA}" destId="{A11CE075-8C23-47CB-8D55-A4ED2FEB6754}" srcOrd="0" destOrd="0" presId="urn:microsoft.com/office/officeart/2005/8/layout/list1#1"/>
    <dgm:cxn modelId="{8AEBDEF8-278E-B149-BE86-EAC721B56EA9}" type="presParOf" srcId="{FDA025B4-A7DE-4675-9955-F49589A4FEBA}" destId="{E5C25A3E-7A17-4DDD-A8A1-1D3F0F2246B1}" srcOrd="1" destOrd="0" presId="urn:microsoft.com/office/officeart/2005/8/layout/list1#1"/>
    <dgm:cxn modelId="{A95A3B81-FBFA-4249-B54C-B2CB2372EF19}" type="presParOf" srcId="{80C402AA-330A-44CB-906A-957256B1C76A}" destId="{D5BDC1D5-76F1-43C4-BC12-0D72414CCBB9}" srcOrd="5" destOrd="0" presId="urn:microsoft.com/office/officeart/2005/8/layout/list1#1"/>
    <dgm:cxn modelId="{436B8171-20F6-0E4E-891C-E1F547FFF029}" type="presParOf" srcId="{80C402AA-330A-44CB-906A-957256B1C76A}" destId="{030394C7-3AF9-4BA5-BF7F-48293CA445E4}" srcOrd="6" destOrd="0" presId="urn:microsoft.com/office/officeart/2005/8/layout/list1#1"/>
    <dgm:cxn modelId="{19A9EB44-2D8B-AB4C-A0DD-E9C2C58EA3E8}" type="presParOf" srcId="{80C402AA-330A-44CB-906A-957256B1C76A}" destId="{04AD09AE-811F-40C3-99FC-89E3ED2EAA3D}" srcOrd="7" destOrd="0" presId="urn:microsoft.com/office/officeart/2005/8/layout/list1#1"/>
    <dgm:cxn modelId="{58A8BFE1-FC17-D043-B225-20EA1F131A26}" type="presParOf" srcId="{80C402AA-330A-44CB-906A-957256B1C76A}" destId="{FDCC49DA-BB88-43E3-83F0-90F89E3B51C0}" srcOrd="8" destOrd="0" presId="urn:microsoft.com/office/officeart/2005/8/layout/list1#1"/>
    <dgm:cxn modelId="{1DC26776-D7C3-9045-85FA-21E956EAC062}" type="presParOf" srcId="{FDCC49DA-BB88-43E3-83F0-90F89E3B51C0}" destId="{D76EA16C-ABF3-49CA-914C-4A8443F81235}" srcOrd="0" destOrd="0" presId="urn:microsoft.com/office/officeart/2005/8/layout/list1#1"/>
    <dgm:cxn modelId="{68C780EE-1E17-E546-9186-2E5DE4C54A0D}" type="presParOf" srcId="{FDCC49DA-BB88-43E3-83F0-90F89E3B51C0}" destId="{37881F78-CB43-4EFB-9710-62928B30CC15}" srcOrd="1" destOrd="0" presId="urn:microsoft.com/office/officeart/2005/8/layout/list1#1"/>
    <dgm:cxn modelId="{1A184D07-8E6D-A94E-8E76-BB101951055D}" type="presParOf" srcId="{80C402AA-330A-44CB-906A-957256B1C76A}" destId="{72029E04-CB35-4D5F-AE8B-B4E17D5F5F2D}" srcOrd="9" destOrd="0" presId="urn:microsoft.com/office/officeart/2005/8/layout/list1#1"/>
    <dgm:cxn modelId="{6E486E89-FA4B-694D-8004-47F0C994D415}" type="presParOf" srcId="{80C402AA-330A-44CB-906A-957256B1C76A}" destId="{A94409C8-4FA4-4D6F-9319-DC6D97D8D40B}" srcOrd="10" destOrd="0" presId="urn:microsoft.com/office/officeart/2005/8/layout/list1#1"/>
    <dgm:cxn modelId="{C7B902AC-389A-264C-A9C4-8AB3414D421B}" type="presParOf" srcId="{80C402AA-330A-44CB-906A-957256B1C76A}" destId="{FEF8B448-58D5-4D04-B1CB-9A4222BE728E}" srcOrd="11" destOrd="0" presId="urn:microsoft.com/office/officeart/2005/8/layout/list1#1"/>
    <dgm:cxn modelId="{C19E3788-DA58-3145-A55D-AC2AB936B4BD}" type="presParOf" srcId="{80C402AA-330A-44CB-906A-957256B1C76A}" destId="{E2D8ADC1-BAE3-46E0-A1C2-111EA0108813}" srcOrd="12" destOrd="0" presId="urn:microsoft.com/office/officeart/2005/8/layout/list1#1"/>
    <dgm:cxn modelId="{ACFF839D-2A9C-2745-BBB6-E4EEC9AE1868}" type="presParOf" srcId="{E2D8ADC1-BAE3-46E0-A1C2-111EA0108813}" destId="{7B5F490C-A863-4D59-820C-B421369DF68D}" srcOrd="0" destOrd="0" presId="urn:microsoft.com/office/officeart/2005/8/layout/list1#1"/>
    <dgm:cxn modelId="{19D4DD66-8EA6-AE45-9F1C-B0254FAC1426}" type="presParOf" srcId="{E2D8ADC1-BAE3-46E0-A1C2-111EA0108813}" destId="{DCE458DE-0847-498E-A4E9-EA85EA8E5CE2}" srcOrd="1" destOrd="0" presId="urn:microsoft.com/office/officeart/2005/8/layout/list1#1"/>
    <dgm:cxn modelId="{A6EC9884-4B8F-0B4F-A901-7CC1E829E8F8}" type="presParOf" srcId="{80C402AA-330A-44CB-906A-957256B1C76A}" destId="{CBFCDA98-5452-49DA-90EC-6CE4ECC899F5}" srcOrd="13" destOrd="0" presId="urn:microsoft.com/office/officeart/2005/8/layout/list1#1"/>
    <dgm:cxn modelId="{0B9A888C-2089-344B-8F87-310118F02559}" type="presParOf" srcId="{80C402AA-330A-44CB-906A-957256B1C76A}" destId="{266AA8EC-3D51-464B-9B13-2536EF20A005}" srcOrd="14" destOrd="0" presId="urn:microsoft.com/office/officeart/2005/8/layout/list1#1"/>
    <dgm:cxn modelId="{52B4E4BD-5E4E-DE4C-A311-A10242F98FC6}" type="presParOf" srcId="{80C402AA-330A-44CB-906A-957256B1C76A}" destId="{D3BDE941-A2D6-4B47-9E15-DD810203F553}" srcOrd="15" destOrd="0" presId="urn:microsoft.com/office/officeart/2005/8/layout/list1#1"/>
    <dgm:cxn modelId="{4E5C5781-5F54-D84E-9638-84CBCD0E1747}" type="presParOf" srcId="{80C402AA-330A-44CB-906A-957256B1C76A}" destId="{D81D9EC1-5A33-4141-953D-66634F5076D1}" srcOrd="16" destOrd="0" presId="urn:microsoft.com/office/officeart/2005/8/layout/list1#1"/>
    <dgm:cxn modelId="{E40E80E2-BDA9-F145-9D2E-90D87BA11AFC}" type="presParOf" srcId="{D81D9EC1-5A33-4141-953D-66634F5076D1}" destId="{D04D0CD8-497B-45D2-AADB-CCDDFAE2243C}" srcOrd="0" destOrd="0" presId="urn:microsoft.com/office/officeart/2005/8/layout/list1#1"/>
    <dgm:cxn modelId="{C4709E12-78D6-104A-8213-270371D18726}" type="presParOf" srcId="{D81D9EC1-5A33-4141-953D-66634F5076D1}" destId="{FE4D844C-9D13-436F-81BA-4470C54662D2}" srcOrd="1" destOrd="0" presId="urn:microsoft.com/office/officeart/2005/8/layout/list1#1"/>
    <dgm:cxn modelId="{F021BB5A-9078-EE42-A0E3-3F7A4DD8BC3D}" type="presParOf" srcId="{80C402AA-330A-44CB-906A-957256B1C76A}" destId="{3D5A7072-C8DF-4185-89A2-3BDF37277B7E}" srcOrd="17" destOrd="0" presId="urn:microsoft.com/office/officeart/2005/8/layout/list1#1"/>
    <dgm:cxn modelId="{A8F94885-F055-E641-9723-7BE3C4139599}" type="presParOf" srcId="{80C402AA-330A-44CB-906A-957256B1C76A}" destId="{4EB77C5E-DB33-4346-83AF-6FCD076D06D2}" srcOrd="18"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F05BBA42-D7AF-4BA0-8C3F-85B1FE28E48F}" type="doc">
      <dgm:prSet loTypeId="urn:microsoft.com/office/officeart/2009/3/layout/HorizontalOrganizationChart" loCatId="hierarchy" qsTypeId="urn:microsoft.com/office/officeart/2005/8/quickstyle/simple1" qsCatId="simple" csTypeId="urn:microsoft.com/office/officeart/2005/8/colors/accent2_1" csCatId="accent2" phldr="1"/>
      <dgm:spPr/>
      <dgm:t>
        <a:bodyPr/>
        <a:lstStyle/>
        <a:p>
          <a:endParaRPr lang="zh-CN" altLang="en-US"/>
        </a:p>
      </dgm:t>
    </dgm:pt>
    <dgm:pt modelId="{9AC2E227-803C-4016-BF2C-9291B6CAA290}">
      <dgm:prSet custT="1"/>
      <dgm:spPr/>
      <dgm:t>
        <a:bodyPr/>
        <a:lstStyle/>
        <a:p>
          <a:r>
            <a:rPr lang="zh-CN" altLang="en-US" sz="1100" b="1" dirty="0">
              <a:latin typeface="SimHei" charset="-122"/>
              <a:ea typeface="SimHei" charset="-122"/>
              <a:cs typeface="SimHei" charset="-122"/>
              <a:sym typeface="+mn-ea"/>
            </a:rPr>
            <a:t>客户关系管理的流程</a:t>
          </a:r>
          <a:endParaRPr lang="zh-CN" altLang="en-US" sz="1100" b="1" dirty="0">
            <a:latin typeface="SimHei" charset="-122"/>
            <a:ea typeface="SimHei" charset="-122"/>
            <a:cs typeface="SimHei" charset="-122"/>
          </a:endParaRPr>
        </a:p>
      </dgm:t>
    </dgm:pt>
    <dgm:pt modelId="{8E8E9D46-5B7B-4FA0-8329-744E9016EF3D}" type="parTrans" cxnId="{10273D9F-A008-4C08-970B-BDB1CC805562}">
      <dgm:prSet/>
      <dgm:spPr/>
      <dgm:t>
        <a:bodyPr/>
        <a:lstStyle/>
        <a:p>
          <a:endParaRPr lang="zh-CN" altLang="en-US" sz="1100">
            <a:latin typeface="SimHei" charset="-122"/>
            <a:ea typeface="SimHei" charset="-122"/>
            <a:cs typeface="SimHei" charset="-122"/>
          </a:endParaRPr>
        </a:p>
      </dgm:t>
    </dgm:pt>
    <dgm:pt modelId="{F60E2A41-79A0-4E8E-92FB-1BF9FE84EDD9}" type="sibTrans" cxnId="{10273D9F-A008-4C08-970B-BDB1CC805562}">
      <dgm:prSet/>
      <dgm:spPr/>
      <dgm:t>
        <a:bodyPr/>
        <a:lstStyle/>
        <a:p>
          <a:endParaRPr lang="zh-CN" altLang="en-US" sz="1100">
            <a:latin typeface="SimHei" charset="-122"/>
            <a:ea typeface="SimHei" charset="-122"/>
            <a:cs typeface="SimHei" charset="-122"/>
          </a:endParaRPr>
        </a:p>
      </dgm:t>
    </dgm:pt>
    <dgm:pt modelId="{23F1803F-276C-8041-9B7B-082F2BD1E946}">
      <dgm:prSet custT="1"/>
      <dgm:spPr/>
      <dgm:t>
        <a:bodyPr/>
        <a:lstStyle/>
        <a:p>
          <a:r>
            <a:rPr lang="zh-CN" altLang="en-US" sz="1100" b="1" dirty="0">
              <a:latin typeface="SimHei" charset="-122"/>
              <a:ea typeface="SimHei" charset="-122"/>
              <a:cs typeface="SimHei" charset="-122"/>
            </a:rPr>
            <a:t>客户关系管理的基本流程</a:t>
          </a:r>
        </a:p>
      </dgm:t>
    </dgm:pt>
    <dgm:pt modelId="{5E91D41B-332E-E54E-BBB2-1256B9CC48C7}" type="parTrans" cxnId="{51A0D708-C959-D74C-AB5D-714B7FABEAEE}">
      <dgm:prSet/>
      <dgm:spPr/>
      <dgm:t>
        <a:bodyPr/>
        <a:lstStyle/>
        <a:p>
          <a:endParaRPr lang="zh-CN" altLang="en-US" sz="1100">
            <a:latin typeface="SimHei" charset="-122"/>
            <a:ea typeface="SimHei" charset="-122"/>
            <a:cs typeface="SimHei" charset="-122"/>
          </a:endParaRPr>
        </a:p>
      </dgm:t>
    </dgm:pt>
    <dgm:pt modelId="{A4A747C8-04CB-3145-88B3-093091584144}" type="sibTrans" cxnId="{51A0D708-C959-D74C-AB5D-714B7FABEAEE}">
      <dgm:prSet/>
      <dgm:spPr/>
      <dgm:t>
        <a:bodyPr/>
        <a:lstStyle/>
        <a:p>
          <a:endParaRPr lang="zh-CN" altLang="en-US" sz="1100">
            <a:latin typeface="SimHei" charset="-122"/>
            <a:ea typeface="SimHei" charset="-122"/>
            <a:cs typeface="SimHei" charset="-122"/>
          </a:endParaRPr>
        </a:p>
      </dgm:t>
    </dgm:pt>
    <dgm:pt modelId="{7859404A-F2FC-2C48-AA46-F509ECEE6B31}">
      <dgm:prSet custT="1"/>
      <dgm:spPr>
        <a:solidFill>
          <a:schemeClr val="accent2"/>
        </a:solidFill>
      </dgm:spPr>
      <dgm:t>
        <a:bodyPr/>
        <a:lstStyle/>
        <a:p>
          <a:r>
            <a:rPr lang="zh-CN" altLang="en-US" sz="1100" b="1" dirty="0">
              <a:latin typeface="SimHei" charset="-122"/>
              <a:ea typeface="SimHei" charset="-122"/>
              <a:cs typeface="SimHei" charset="-122"/>
            </a:rPr>
            <a:t>客户分析</a:t>
          </a:r>
        </a:p>
      </dgm:t>
    </dgm:pt>
    <dgm:pt modelId="{082ECBEE-C2C7-4949-86B1-6B928BF803C2}" type="parTrans" cxnId="{20C1FE7A-4B34-AA48-A07D-90CA165F3112}">
      <dgm:prSet/>
      <dgm:spPr/>
      <dgm:t>
        <a:bodyPr/>
        <a:lstStyle/>
        <a:p>
          <a:endParaRPr lang="zh-CN" altLang="en-US" sz="1100">
            <a:latin typeface="SimHei" charset="-122"/>
            <a:ea typeface="SimHei" charset="-122"/>
            <a:cs typeface="SimHei" charset="-122"/>
          </a:endParaRPr>
        </a:p>
      </dgm:t>
    </dgm:pt>
    <dgm:pt modelId="{284844EE-6F45-4240-B30D-C9558468DF08}" type="sibTrans" cxnId="{20C1FE7A-4B34-AA48-A07D-90CA165F3112}">
      <dgm:prSet/>
      <dgm:spPr/>
      <dgm:t>
        <a:bodyPr/>
        <a:lstStyle/>
        <a:p>
          <a:endParaRPr lang="zh-CN" altLang="en-US" sz="1100">
            <a:latin typeface="SimHei" charset="-122"/>
            <a:ea typeface="SimHei" charset="-122"/>
            <a:cs typeface="SimHei" charset="-122"/>
          </a:endParaRPr>
        </a:p>
      </dgm:t>
    </dgm:pt>
    <dgm:pt modelId="{F2050BCA-66A8-BD4F-8D70-1CDE1E1193D6}">
      <dgm:prSet custT="1"/>
      <dgm:spPr/>
      <dgm:t>
        <a:bodyPr/>
        <a:lstStyle/>
        <a:p>
          <a:r>
            <a:rPr lang="zh-CN" altLang="en-US" sz="1100" dirty="0">
              <a:latin typeface="SimHei" charset="-122"/>
              <a:ea typeface="SimHei" charset="-122"/>
              <a:cs typeface="SimHei" charset="-122"/>
            </a:rPr>
            <a:t>深入了解目标客户</a:t>
          </a:r>
          <a:endParaRPr lang="zh-CN" altLang="en-US" sz="1100" b="1" dirty="0">
            <a:latin typeface="SimHei" charset="-122"/>
            <a:ea typeface="SimHei" charset="-122"/>
            <a:cs typeface="SimHei" charset="-122"/>
          </a:endParaRPr>
        </a:p>
      </dgm:t>
    </dgm:pt>
    <dgm:pt modelId="{1D790902-AF3D-7B46-AD76-3055EDBED332}" type="parTrans" cxnId="{61F6C02B-B789-C243-93CA-20BB47032935}">
      <dgm:prSet/>
      <dgm:spPr/>
      <dgm:t>
        <a:bodyPr/>
        <a:lstStyle/>
        <a:p>
          <a:endParaRPr lang="zh-CN" altLang="en-US" sz="1100">
            <a:latin typeface="SimHei" charset="-122"/>
            <a:ea typeface="SimHei" charset="-122"/>
            <a:cs typeface="SimHei" charset="-122"/>
          </a:endParaRPr>
        </a:p>
      </dgm:t>
    </dgm:pt>
    <dgm:pt modelId="{79E904F6-B758-864E-B114-EC98C16EA0D3}" type="sibTrans" cxnId="{61F6C02B-B789-C243-93CA-20BB47032935}">
      <dgm:prSet/>
      <dgm:spPr/>
      <dgm:t>
        <a:bodyPr/>
        <a:lstStyle/>
        <a:p>
          <a:endParaRPr lang="zh-CN" altLang="en-US" sz="1100">
            <a:latin typeface="SimHei" charset="-122"/>
            <a:ea typeface="SimHei" charset="-122"/>
            <a:cs typeface="SimHei" charset="-122"/>
          </a:endParaRPr>
        </a:p>
      </dgm:t>
    </dgm:pt>
    <dgm:pt modelId="{18857FB4-8C0F-134F-BB34-A7483EFC3EB3}">
      <dgm:prSet custT="1"/>
      <dgm:spPr/>
      <dgm:t>
        <a:bodyPr/>
        <a:lstStyle/>
        <a:p>
          <a:r>
            <a:rPr lang="zh-CN" altLang="en-US" sz="1100" dirty="0">
              <a:latin typeface="SimHei" charset="-122"/>
              <a:ea typeface="SimHei" charset="-122"/>
              <a:cs typeface="SimHei" charset="-122"/>
            </a:rPr>
            <a:t>发展关系网络</a:t>
          </a:r>
          <a:endParaRPr lang="zh-CN" altLang="en-US" sz="1100" b="1" dirty="0">
            <a:latin typeface="SimHei" charset="-122"/>
            <a:ea typeface="SimHei" charset="-122"/>
            <a:cs typeface="SimHei" charset="-122"/>
          </a:endParaRPr>
        </a:p>
      </dgm:t>
    </dgm:pt>
    <dgm:pt modelId="{D85D18D5-D26E-FC45-9804-B9305D1099EC}" type="parTrans" cxnId="{6004A8A7-7B5B-534A-9283-71C4F87A446D}">
      <dgm:prSet/>
      <dgm:spPr/>
      <dgm:t>
        <a:bodyPr/>
        <a:lstStyle/>
        <a:p>
          <a:endParaRPr lang="zh-CN" altLang="en-US" sz="1100">
            <a:latin typeface="SimHei" charset="-122"/>
            <a:ea typeface="SimHei" charset="-122"/>
            <a:cs typeface="SimHei" charset="-122"/>
          </a:endParaRPr>
        </a:p>
      </dgm:t>
    </dgm:pt>
    <dgm:pt modelId="{FDB5FF35-17D4-E84D-864E-AC91F762DA17}" type="sibTrans" cxnId="{6004A8A7-7B5B-534A-9283-71C4F87A446D}">
      <dgm:prSet/>
      <dgm:spPr/>
      <dgm:t>
        <a:bodyPr/>
        <a:lstStyle/>
        <a:p>
          <a:endParaRPr lang="zh-CN" altLang="en-US" sz="1100">
            <a:latin typeface="SimHei" charset="-122"/>
            <a:ea typeface="SimHei" charset="-122"/>
            <a:cs typeface="SimHei" charset="-122"/>
          </a:endParaRPr>
        </a:p>
      </dgm:t>
    </dgm:pt>
    <dgm:pt modelId="{407B71D8-AF3B-5A42-9B22-D9139206A1E9}">
      <dgm:prSet custT="1"/>
      <dgm:spPr/>
      <dgm:t>
        <a:bodyPr/>
        <a:lstStyle/>
        <a:p>
          <a:r>
            <a:rPr lang="zh-CN" altLang="en-US" sz="1100" dirty="0">
              <a:latin typeface="SimHei" charset="-122"/>
              <a:ea typeface="SimHei" charset="-122"/>
              <a:cs typeface="SimHei" charset="-122"/>
            </a:rPr>
            <a:t>创造客户价值</a:t>
          </a:r>
          <a:endParaRPr lang="zh-CN" altLang="en-US" sz="1100" b="1" dirty="0">
            <a:latin typeface="SimHei" charset="-122"/>
            <a:ea typeface="SimHei" charset="-122"/>
            <a:cs typeface="SimHei" charset="-122"/>
          </a:endParaRPr>
        </a:p>
      </dgm:t>
    </dgm:pt>
    <dgm:pt modelId="{5A294BDE-BC52-8342-AC0A-45AB3E3D15CE}" type="parTrans" cxnId="{104311FA-F8C7-7E45-ACCD-B15DF6BA18B9}">
      <dgm:prSet/>
      <dgm:spPr/>
      <dgm:t>
        <a:bodyPr/>
        <a:lstStyle/>
        <a:p>
          <a:endParaRPr lang="zh-CN" altLang="en-US" sz="1100">
            <a:latin typeface="SimHei" charset="-122"/>
            <a:ea typeface="SimHei" charset="-122"/>
            <a:cs typeface="SimHei" charset="-122"/>
          </a:endParaRPr>
        </a:p>
      </dgm:t>
    </dgm:pt>
    <dgm:pt modelId="{3C80F587-F7A7-ED4A-B3C5-0CD39B91CD03}" type="sibTrans" cxnId="{104311FA-F8C7-7E45-ACCD-B15DF6BA18B9}">
      <dgm:prSet/>
      <dgm:spPr/>
      <dgm:t>
        <a:bodyPr/>
        <a:lstStyle/>
        <a:p>
          <a:endParaRPr lang="zh-CN" altLang="en-US" sz="1100">
            <a:latin typeface="SimHei" charset="-122"/>
            <a:ea typeface="SimHei" charset="-122"/>
            <a:cs typeface="SimHei" charset="-122"/>
          </a:endParaRPr>
        </a:p>
      </dgm:t>
    </dgm:pt>
    <dgm:pt modelId="{4CB52E96-06D1-AF48-99CE-F4490E57E3F7}">
      <dgm:prSet custT="1"/>
      <dgm:spPr/>
      <dgm:t>
        <a:bodyPr/>
        <a:lstStyle/>
        <a:p>
          <a:r>
            <a:rPr lang="zh-CN" altLang="en-US" sz="1100" dirty="0">
              <a:latin typeface="SimHei" charset="-122"/>
              <a:ea typeface="SimHei" charset="-122"/>
              <a:cs typeface="SimHei" charset="-122"/>
            </a:rPr>
            <a:t>管理客户关系</a:t>
          </a:r>
          <a:endParaRPr lang="zh-CN" altLang="en-US" sz="1100" b="1" dirty="0">
            <a:latin typeface="SimHei" charset="-122"/>
            <a:ea typeface="SimHei" charset="-122"/>
            <a:cs typeface="SimHei" charset="-122"/>
          </a:endParaRPr>
        </a:p>
      </dgm:t>
    </dgm:pt>
    <dgm:pt modelId="{D03B71AB-129A-214C-ABE8-BDB062FF6886}" type="parTrans" cxnId="{9E804F4E-5C38-3E44-A8BB-A813B8748E99}">
      <dgm:prSet/>
      <dgm:spPr/>
      <dgm:t>
        <a:bodyPr/>
        <a:lstStyle/>
        <a:p>
          <a:endParaRPr lang="zh-CN" altLang="en-US" sz="1100">
            <a:latin typeface="SimHei" charset="-122"/>
            <a:ea typeface="SimHei" charset="-122"/>
            <a:cs typeface="SimHei" charset="-122"/>
          </a:endParaRPr>
        </a:p>
      </dgm:t>
    </dgm:pt>
    <dgm:pt modelId="{3440F969-B6D8-C24F-BE22-2B00096FCBF7}" type="sibTrans" cxnId="{9E804F4E-5C38-3E44-A8BB-A813B8748E99}">
      <dgm:prSet/>
      <dgm:spPr/>
      <dgm:t>
        <a:bodyPr/>
        <a:lstStyle/>
        <a:p>
          <a:endParaRPr lang="zh-CN" altLang="en-US" sz="1100">
            <a:latin typeface="SimHei" charset="-122"/>
            <a:ea typeface="SimHei" charset="-122"/>
            <a:cs typeface="SimHei" charset="-122"/>
          </a:endParaRPr>
        </a:p>
      </dgm:t>
    </dgm:pt>
    <dgm:pt modelId="{18DB143D-9E27-4E02-AFA5-F665953CBC10}" type="pres">
      <dgm:prSet presAssocID="{F05BBA42-D7AF-4BA0-8C3F-85B1FE28E48F}" presName="hierChild1" presStyleCnt="0">
        <dgm:presLayoutVars>
          <dgm:orgChart val="1"/>
          <dgm:chPref val="1"/>
          <dgm:dir/>
          <dgm:animOne val="branch"/>
          <dgm:animLvl val="lvl"/>
          <dgm:resizeHandles/>
        </dgm:presLayoutVars>
      </dgm:prSet>
      <dgm:spPr/>
    </dgm:pt>
    <dgm:pt modelId="{07E01157-B979-4F6B-B892-75DB2A2B8B0F}" type="pres">
      <dgm:prSet presAssocID="{9AC2E227-803C-4016-BF2C-9291B6CAA290}" presName="hierRoot1" presStyleCnt="0">
        <dgm:presLayoutVars>
          <dgm:hierBranch val="init"/>
        </dgm:presLayoutVars>
      </dgm:prSet>
      <dgm:spPr/>
    </dgm:pt>
    <dgm:pt modelId="{F686C23F-604E-4653-B2CB-27DBB6BED631}" type="pres">
      <dgm:prSet presAssocID="{9AC2E227-803C-4016-BF2C-9291B6CAA290}" presName="rootComposite1" presStyleCnt="0"/>
      <dgm:spPr/>
    </dgm:pt>
    <dgm:pt modelId="{2A2AFDF2-2568-44F8-842C-3BFD70D9F2B1}" type="pres">
      <dgm:prSet presAssocID="{9AC2E227-803C-4016-BF2C-9291B6CAA290}" presName="rootText1" presStyleLbl="node0" presStyleIdx="0" presStyleCnt="1">
        <dgm:presLayoutVars>
          <dgm:chPref val="3"/>
        </dgm:presLayoutVars>
      </dgm:prSet>
      <dgm:spPr/>
    </dgm:pt>
    <dgm:pt modelId="{9CD41DA5-A8A9-4189-B933-DCF665F7DF2D}" type="pres">
      <dgm:prSet presAssocID="{9AC2E227-803C-4016-BF2C-9291B6CAA290}" presName="rootConnector1" presStyleLbl="node1" presStyleIdx="0" presStyleCnt="0"/>
      <dgm:spPr/>
    </dgm:pt>
    <dgm:pt modelId="{96876921-77F4-4E08-9148-E99125692808}" type="pres">
      <dgm:prSet presAssocID="{9AC2E227-803C-4016-BF2C-9291B6CAA290}" presName="hierChild2" presStyleCnt="0"/>
      <dgm:spPr/>
    </dgm:pt>
    <dgm:pt modelId="{97BD78E0-6CC9-224B-9FDD-F11EE9BF8DF0}" type="pres">
      <dgm:prSet presAssocID="{5E91D41B-332E-E54E-BBB2-1256B9CC48C7}" presName="Name64" presStyleLbl="parChTrans1D2" presStyleIdx="0" presStyleCnt="6"/>
      <dgm:spPr/>
    </dgm:pt>
    <dgm:pt modelId="{F5564F5E-C23C-6041-B185-3508736BC161}" type="pres">
      <dgm:prSet presAssocID="{23F1803F-276C-8041-9B7B-082F2BD1E946}" presName="hierRoot2" presStyleCnt="0">
        <dgm:presLayoutVars>
          <dgm:hierBranch val="init"/>
        </dgm:presLayoutVars>
      </dgm:prSet>
      <dgm:spPr/>
    </dgm:pt>
    <dgm:pt modelId="{730C15AF-A2E3-334E-9C4F-2DA8AC61AB90}" type="pres">
      <dgm:prSet presAssocID="{23F1803F-276C-8041-9B7B-082F2BD1E946}" presName="rootComposite" presStyleCnt="0"/>
      <dgm:spPr/>
    </dgm:pt>
    <dgm:pt modelId="{19BA56B5-C34A-B64D-A239-C962FAC6DE3A}" type="pres">
      <dgm:prSet presAssocID="{23F1803F-276C-8041-9B7B-082F2BD1E946}" presName="rootText" presStyleLbl="node2" presStyleIdx="0" presStyleCnt="6">
        <dgm:presLayoutVars>
          <dgm:chPref val="3"/>
        </dgm:presLayoutVars>
      </dgm:prSet>
      <dgm:spPr/>
    </dgm:pt>
    <dgm:pt modelId="{B13D6842-7E74-6E4A-B081-886229548982}" type="pres">
      <dgm:prSet presAssocID="{23F1803F-276C-8041-9B7B-082F2BD1E946}" presName="rootConnector" presStyleLbl="node2" presStyleIdx="0" presStyleCnt="6"/>
      <dgm:spPr/>
    </dgm:pt>
    <dgm:pt modelId="{DA228DBB-51B5-1545-814C-2E0469298B4C}" type="pres">
      <dgm:prSet presAssocID="{23F1803F-276C-8041-9B7B-082F2BD1E946}" presName="hierChild4" presStyleCnt="0"/>
      <dgm:spPr/>
    </dgm:pt>
    <dgm:pt modelId="{D334E96E-D664-3443-8496-4E437BC45B67}" type="pres">
      <dgm:prSet presAssocID="{23F1803F-276C-8041-9B7B-082F2BD1E946}" presName="hierChild5" presStyleCnt="0"/>
      <dgm:spPr/>
    </dgm:pt>
    <dgm:pt modelId="{DB74F6B7-48F3-A347-9D02-3848B3882D19}" type="pres">
      <dgm:prSet presAssocID="{082ECBEE-C2C7-4949-86B1-6B928BF803C2}" presName="Name64" presStyleLbl="parChTrans1D2" presStyleIdx="1" presStyleCnt="6"/>
      <dgm:spPr/>
    </dgm:pt>
    <dgm:pt modelId="{B6FF38B1-94EE-5848-8043-BF3B363E5E43}" type="pres">
      <dgm:prSet presAssocID="{7859404A-F2FC-2C48-AA46-F509ECEE6B31}" presName="hierRoot2" presStyleCnt="0">
        <dgm:presLayoutVars>
          <dgm:hierBranch val="init"/>
        </dgm:presLayoutVars>
      </dgm:prSet>
      <dgm:spPr/>
    </dgm:pt>
    <dgm:pt modelId="{CC2D7BE5-7000-3C48-AA1F-2B56512EECB1}" type="pres">
      <dgm:prSet presAssocID="{7859404A-F2FC-2C48-AA46-F509ECEE6B31}" presName="rootComposite" presStyleCnt="0"/>
      <dgm:spPr/>
    </dgm:pt>
    <dgm:pt modelId="{4E99FFF1-F2C8-4947-9B7B-F4C0FDBD7B17}" type="pres">
      <dgm:prSet presAssocID="{7859404A-F2FC-2C48-AA46-F509ECEE6B31}" presName="rootText" presStyleLbl="node2" presStyleIdx="1" presStyleCnt="6">
        <dgm:presLayoutVars>
          <dgm:chPref val="3"/>
        </dgm:presLayoutVars>
      </dgm:prSet>
      <dgm:spPr/>
    </dgm:pt>
    <dgm:pt modelId="{CBC1B020-7022-2B49-8F5F-7E3168D6587A}" type="pres">
      <dgm:prSet presAssocID="{7859404A-F2FC-2C48-AA46-F509ECEE6B31}" presName="rootConnector" presStyleLbl="node2" presStyleIdx="1" presStyleCnt="6"/>
      <dgm:spPr/>
    </dgm:pt>
    <dgm:pt modelId="{8C9C17CE-7CBB-7446-A701-923744A6075A}" type="pres">
      <dgm:prSet presAssocID="{7859404A-F2FC-2C48-AA46-F509ECEE6B31}" presName="hierChild4" presStyleCnt="0"/>
      <dgm:spPr/>
    </dgm:pt>
    <dgm:pt modelId="{430A0D5E-F21F-B747-8E3B-3F16B06130DD}" type="pres">
      <dgm:prSet presAssocID="{7859404A-F2FC-2C48-AA46-F509ECEE6B31}" presName="hierChild5" presStyleCnt="0"/>
      <dgm:spPr/>
    </dgm:pt>
    <dgm:pt modelId="{FDE78A9A-2F3D-1643-9E25-8D293E01FD0B}" type="pres">
      <dgm:prSet presAssocID="{1D790902-AF3D-7B46-AD76-3055EDBED332}" presName="Name64" presStyleLbl="parChTrans1D2" presStyleIdx="2" presStyleCnt="6"/>
      <dgm:spPr/>
    </dgm:pt>
    <dgm:pt modelId="{03AC02A8-DCF5-DE41-9165-E9B4A460BFB1}" type="pres">
      <dgm:prSet presAssocID="{F2050BCA-66A8-BD4F-8D70-1CDE1E1193D6}" presName="hierRoot2" presStyleCnt="0">
        <dgm:presLayoutVars>
          <dgm:hierBranch val="init"/>
        </dgm:presLayoutVars>
      </dgm:prSet>
      <dgm:spPr/>
    </dgm:pt>
    <dgm:pt modelId="{F8B7117C-2CA0-2F40-B7D6-1D024FC1684D}" type="pres">
      <dgm:prSet presAssocID="{F2050BCA-66A8-BD4F-8D70-1CDE1E1193D6}" presName="rootComposite" presStyleCnt="0"/>
      <dgm:spPr/>
    </dgm:pt>
    <dgm:pt modelId="{7EAD13FD-E4B4-DC46-B5DF-6646A2216B5E}" type="pres">
      <dgm:prSet presAssocID="{F2050BCA-66A8-BD4F-8D70-1CDE1E1193D6}" presName="rootText" presStyleLbl="node2" presStyleIdx="2" presStyleCnt="6">
        <dgm:presLayoutVars>
          <dgm:chPref val="3"/>
        </dgm:presLayoutVars>
      </dgm:prSet>
      <dgm:spPr/>
    </dgm:pt>
    <dgm:pt modelId="{4E317DED-344D-9C4D-B93F-1131238B087D}" type="pres">
      <dgm:prSet presAssocID="{F2050BCA-66A8-BD4F-8D70-1CDE1E1193D6}" presName="rootConnector" presStyleLbl="node2" presStyleIdx="2" presStyleCnt="6"/>
      <dgm:spPr/>
    </dgm:pt>
    <dgm:pt modelId="{B14BC67D-6708-2744-B1B5-357136427AFC}" type="pres">
      <dgm:prSet presAssocID="{F2050BCA-66A8-BD4F-8D70-1CDE1E1193D6}" presName="hierChild4" presStyleCnt="0"/>
      <dgm:spPr/>
    </dgm:pt>
    <dgm:pt modelId="{3CE53489-38CC-3F4F-8E4D-87B2F2A44B04}" type="pres">
      <dgm:prSet presAssocID="{F2050BCA-66A8-BD4F-8D70-1CDE1E1193D6}" presName="hierChild5" presStyleCnt="0"/>
      <dgm:spPr/>
    </dgm:pt>
    <dgm:pt modelId="{02317F5F-2A70-F943-94AC-A4AA9E649FDC}" type="pres">
      <dgm:prSet presAssocID="{D85D18D5-D26E-FC45-9804-B9305D1099EC}" presName="Name64" presStyleLbl="parChTrans1D2" presStyleIdx="3" presStyleCnt="6"/>
      <dgm:spPr/>
    </dgm:pt>
    <dgm:pt modelId="{942551B5-031B-A94B-8596-6CF221122022}" type="pres">
      <dgm:prSet presAssocID="{18857FB4-8C0F-134F-BB34-A7483EFC3EB3}" presName="hierRoot2" presStyleCnt="0">
        <dgm:presLayoutVars>
          <dgm:hierBranch val="init"/>
        </dgm:presLayoutVars>
      </dgm:prSet>
      <dgm:spPr/>
    </dgm:pt>
    <dgm:pt modelId="{7B45BAC9-CC56-AC40-81A5-C7B9387341D0}" type="pres">
      <dgm:prSet presAssocID="{18857FB4-8C0F-134F-BB34-A7483EFC3EB3}" presName="rootComposite" presStyleCnt="0"/>
      <dgm:spPr/>
    </dgm:pt>
    <dgm:pt modelId="{8694BFB8-9E8C-1845-8FEC-5B89C95DC21B}" type="pres">
      <dgm:prSet presAssocID="{18857FB4-8C0F-134F-BB34-A7483EFC3EB3}" presName="rootText" presStyleLbl="node2" presStyleIdx="3" presStyleCnt="6">
        <dgm:presLayoutVars>
          <dgm:chPref val="3"/>
        </dgm:presLayoutVars>
      </dgm:prSet>
      <dgm:spPr/>
    </dgm:pt>
    <dgm:pt modelId="{BCA5C663-1057-1245-B4D4-FE7B87B92033}" type="pres">
      <dgm:prSet presAssocID="{18857FB4-8C0F-134F-BB34-A7483EFC3EB3}" presName="rootConnector" presStyleLbl="node2" presStyleIdx="3" presStyleCnt="6"/>
      <dgm:spPr/>
    </dgm:pt>
    <dgm:pt modelId="{1E512A8E-5837-FD44-BC9D-057510CBC4D9}" type="pres">
      <dgm:prSet presAssocID="{18857FB4-8C0F-134F-BB34-A7483EFC3EB3}" presName="hierChild4" presStyleCnt="0"/>
      <dgm:spPr/>
    </dgm:pt>
    <dgm:pt modelId="{A1E72A6A-988E-C845-8CD1-74A8CF689222}" type="pres">
      <dgm:prSet presAssocID="{18857FB4-8C0F-134F-BB34-A7483EFC3EB3}" presName="hierChild5" presStyleCnt="0"/>
      <dgm:spPr/>
    </dgm:pt>
    <dgm:pt modelId="{16C50FE8-F74F-1349-A8CA-65C27410E2C4}" type="pres">
      <dgm:prSet presAssocID="{5A294BDE-BC52-8342-AC0A-45AB3E3D15CE}" presName="Name64" presStyleLbl="parChTrans1D2" presStyleIdx="4" presStyleCnt="6"/>
      <dgm:spPr/>
    </dgm:pt>
    <dgm:pt modelId="{7B39659E-F7C2-8C4D-AAAE-4DDD6208E960}" type="pres">
      <dgm:prSet presAssocID="{407B71D8-AF3B-5A42-9B22-D9139206A1E9}" presName="hierRoot2" presStyleCnt="0">
        <dgm:presLayoutVars>
          <dgm:hierBranch val="init"/>
        </dgm:presLayoutVars>
      </dgm:prSet>
      <dgm:spPr/>
    </dgm:pt>
    <dgm:pt modelId="{06ED6D85-57F1-BB48-8E0B-7186F27EBFD7}" type="pres">
      <dgm:prSet presAssocID="{407B71D8-AF3B-5A42-9B22-D9139206A1E9}" presName="rootComposite" presStyleCnt="0"/>
      <dgm:spPr/>
    </dgm:pt>
    <dgm:pt modelId="{EE430F54-A878-5E4E-8BD2-2EC118BCE1FF}" type="pres">
      <dgm:prSet presAssocID="{407B71D8-AF3B-5A42-9B22-D9139206A1E9}" presName="rootText" presStyleLbl="node2" presStyleIdx="4" presStyleCnt="6">
        <dgm:presLayoutVars>
          <dgm:chPref val="3"/>
        </dgm:presLayoutVars>
      </dgm:prSet>
      <dgm:spPr/>
    </dgm:pt>
    <dgm:pt modelId="{0F28AA06-1427-D743-BEC7-C0539F8ADE78}" type="pres">
      <dgm:prSet presAssocID="{407B71D8-AF3B-5A42-9B22-D9139206A1E9}" presName="rootConnector" presStyleLbl="node2" presStyleIdx="4" presStyleCnt="6"/>
      <dgm:spPr/>
    </dgm:pt>
    <dgm:pt modelId="{F43529C5-7D0B-C04F-969D-0FBCA8A92A6D}" type="pres">
      <dgm:prSet presAssocID="{407B71D8-AF3B-5A42-9B22-D9139206A1E9}" presName="hierChild4" presStyleCnt="0"/>
      <dgm:spPr/>
    </dgm:pt>
    <dgm:pt modelId="{7844B8FB-1B3C-3543-A856-FD80D2872BDF}" type="pres">
      <dgm:prSet presAssocID="{407B71D8-AF3B-5A42-9B22-D9139206A1E9}" presName="hierChild5" presStyleCnt="0"/>
      <dgm:spPr/>
    </dgm:pt>
    <dgm:pt modelId="{D64C51CF-5385-AC4E-9924-5AEB9C96CC29}" type="pres">
      <dgm:prSet presAssocID="{D03B71AB-129A-214C-ABE8-BDB062FF6886}" presName="Name64" presStyleLbl="parChTrans1D2" presStyleIdx="5" presStyleCnt="6"/>
      <dgm:spPr/>
    </dgm:pt>
    <dgm:pt modelId="{2C28600F-B5DF-F346-BFAD-A7B2AF3EC9CB}" type="pres">
      <dgm:prSet presAssocID="{4CB52E96-06D1-AF48-99CE-F4490E57E3F7}" presName="hierRoot2" presStyleCnt="0">
        <dgm:presLayoutVars>
          <dgm:hierBranch val="init"/>
        </dgm:presLayoutVars>
      </dgm:prSet>
      <dgm:spPr/>
    </dgm:pt>
    <dgm:pt modelId="{60E6DAE8-C119-484B-B753-1455C0E0CE71}" type="pres">
      <dgm:prSet presAssocID="{4CB52E96-06D1-AF48-99CE-F4490E57E3F7}" presName="rootComposite" presStyleCnt="0"/>
      <dgm:spPr/>
    </dgm:pt>
    <dgm:pt modelId="{E6CF5C07-2D9C-564D-90E5-DBF063F87A7C}" type="pres">
      <dgm:prSet presAssocID="{4CB52E96-06D1-AF48-99CE-F4490E57E3F7}" presName="rootText" presStyleLbl="node2" presStyleIdx="5" presStyleCnt="6">
        <dgm:presLayoutVars>
          <dgm:chPref val="3"/>
        </dgm:presLayoutVars>
      </dgm:prSet>
      <dgm:spPr/>
    </dgm:pt>
    <dgm:pt modelId="{C767319C-045A-8840-8F04-CF0D948D48E4}" type="pres">
      <dgm:prSet presAssocID="{4CB52E96-06D1-AF48-99CE-F4490E57E3F7}" presName="rootConnector" presStyleLbl="node2" presStyleIdx="5" presStyleCnt="6"/>
      <dgm:spPr/>
    </dgm:pt>
    <dgm:pt modelId="{1B10B67E-083A-F547-9877-E216C150872C}" type="pres">
      <dgm:prSet presAssocID="{4CB52E96-06D1-AF48-99CE-F4490E57E3F7}" presName="hierChild4" presStyleCnt="0"/>
      <dgm:spPr/>
    </dgm:pt>
    <dgm:pt modelId="{2E3E6627-6735-2447-AB97-6533EB27301F}" type="pres">
      <dgm:prSet presAssocID="{4CB52E96-06D1-AF48-99CE-F4490E57E3F7}" presName="hierChild5" presStyleCnt="0"/>
      <dgm:spPr/>
    </dgm:pt>
    <dgm:pt modelId="{6858D422-8C90-4F85-BA9D-65CA2FED06E8}" type="pres">
      <dgm:prSet presAssocID="{9AC2E227-803C-4016-BF2C-9291B6CAA290}" presName="hierChild3" presStyleCnt="0"/>
      <dgm:spPr/>
    </dgm:pt>
  </dgm:ptLst>
  <dgm:cxnLst>
    <dgm:cxn modelId="{51A0D708-C959-D74C-AB5D-714B7FABEAEE}" srcId="{9AC2E227-803C-4016-BF2C-9291B6CAA290}" destId="{23F1803F-276C-8041-9B7B-082F2BD1E946}" srcOrd="0" destOrd="0" parTransId="{5E91D41B-332E-E54E-BBB2-1256B9CC48C7}" sibTransId="{A4A747C8-04CB-3145-88B3-093091584144}"/>
    <dgm:cxn modelId="{8150CD18-7320-CE48-903A-7011953513C4}" type="presOf" srcId="{23F1803F-276C-8041-9B7B-082F2BD1E946}" destId="{19BA56B5-C34A-B64D-A239-C962FAC6DE3A}" srcOrd="0" destOrd="0" presId="urn:microsoft.com/office/officeart/2009/3/layout/HorizontalOrganizationChart"/>
    <dgm:cxn modelId="{629FB31C-9F46-E345-B69F-246E2DBA2FD4}" type="presOf" srcId="{18857FB4-8C0F-134F-BB34-A7483EFC3EB3}" destId="{8694BFB8-9E8C-1845-8FEC-5B89C95DC21B}" srcOrd="0" destOrd="0" presId="urn:microsoft.com/office/officeart/2009/3/layout/HorizontalOrganizationChart"/>
    <dgm:cxn modelId="{F0967A23-5A59-A14D-804D-BB28EC73AC79}" type="presOf" srcId="{9AC2E227-803C-4016-BF2C-9291B6CAA290}" destId="{2A2AFDF2-2568-44F8-842C-3BFD70D9F2B1}" srcOrd="0" destOrd="0" presId="urn:microsoft.com/office/officeart/2009/3/layout/HorizontalOrganizationChart"/>
    <dgm:cxn modelId="{6CB70225-95CB-F344-8AB5-422641FE951C}" type="presOf" srcId="{18857FB4-8C0F-134F-BB34-A7483EFC3EB3}" destId="{BCA5C663-1057-1245-B4D4-FE7B87B92033}" srcOrd="1" destOrd="0" presId="urn:microsoft.com/office/officeart/2009/3/layout/HorizontalOrganizationChart"/>
    <dgm:cxn modelId="{36AA0C28-4108-2B45-B839-1F08A1760A8A}" type="presOf" srcId="{082ECBEE-C2C7-4949-86B1-6B928BF803C2}" destId="{DB74F6B7-48F3-A347-9D02-3848B3882D19}" srcOrd="0" destOrd="0" presId="urn:microsoft.com/office/officeart/2009/3/layout/HorizontalOrganizationChart"/>
    <dgm:cxn modelId="{61F6C02B-B789-C243-93CA-20BB47032935}" srcId="{9AC2E227-803C-4016-BF2C-9291B6CAA290}" destId="{F2050BCA-66A8-BD4F-8D70-1CDE1E1193D6}" srcOrd="2" destOrd="0" parTransId="{1D790902-AF3D-7B46-AD76-3055EDBED332}" sibTransId="{79E904F6-B758-864E-B114-EC98C16EA0D3}"/>
    <dgm:cxn modelId="{571A4546-0103-1B46-956E-202D77ECE051}" type="presOf" srcId="{D85D18D5-D26E-FC45-9804-B9305D1099EC}" destId="{02317F5F-2A70-F943-94AC-A4AA9E649FDC}" srcOrd="0" destOrd="0" presId="urn:microsoft.com/office/officeart/2009/3/layout/HorizontalOrganizationChart"/>
    <dgm:cxn modelId="{9E804F4E-5C38-3E44-A8BB-A813B8748E99}" srcId="{9AC2E227-803C-4016-BF2C-9291B6CAA290}" destId="{4CB52E96-06D1-AF48-99CE-F4490E57E3F7}" srcOrd="5" destOrd="0" parTransId="{D03B71AB-129A-214C-ABE8-BDB062FF6886}" sibTransId="{3440F969-B6D8-C24F-BE22-2B00096FCBF7}"/>
    <dgm:cxn modelId="{7ED93F6F-5C5B-7D4B-B271-7E68A0F32518}" type="presOf" srcId="{7859404A-F2FC-2C48-AA46-F509ECEE6B31}" destId="{4E99FFF1-F2C8-4947-9B7B-F4C0FDBD7B17}" srcOrd="0" destOrd="0" presId="urn:microsoft.com/office/officeart/2009/3/layout/HorizontalOrganizationChart"/>
    <dgm:cxn modelId="{20C1FE7A-4B34-AA48-A07D-90CA165F3112}" srcId="{9AC2E227-803C-4016-BF2C-9291B6CAA290}" destId="{7859404A-F2FC-2C48-AA46-F509ECEE6B31}" srcOrd="1" destOrd="0" parTransId="{082ECBEE-C2C7-4949-86B1-6B928BF803C2}" sibTransId="{284844EE-6F45-4240-B30D-C9558468DF08}"/>
    <dgm:cxn modelId="{E59B0F7B-4ABB-D848-A606-38E078DF82A8}" type="presOf" srcId="{4CB52E96-06D1-AF48-99CE-F4490E57E3F7}" destId="{E6CF5C07-2D9C-564D-90E5-DBF063F87A7C}" srcOrd="0" destOrd="0" presId="urn:microsoft.com/office/officeart/2009/3/layout/HorizontalOrganizationChart"/>
    <dgm:cxn modelId="{AC77177C-C2A3-9B47-AEDB-DD25FF808A47}" type="presOf" srcId="{1D790902-AF3D-7B46-AD76-3055EDBED332}" destId="{FDE78A9A-2F3D-1643-9E25-8D293E01FD0B}" srcOrd="0" destOrd="0" presId="urn:microsoft.com/office/officeart/2009/3/layout/HorizontalOrganizationChart"/>
    <dgm:cxn modelId="{89EEA58A-EAAC-8847-A78D-9FB3654AF04C}" type="presOf" srcId="{5A294BDE-BC52-8342-AC0A-45AB3E3D15CE}" destId="{16C50FE8-F74F-1349-A8CA-65C27410E2C4}" srcOrd="0" destOrd="0" presId="urn:microsoft.com/office/officeart/2009/3/layout/HorizontalOrganizationChart"/>
    <dgm:cxn modelId="{85D7B79B-B60C-1940-9A5E-3892FB9A315B}" type="presOf" srcId="{5E91D41B-332E-E54E-BBB2-1256B9CC48C7}" destId="{97BD78E0-6CC9-224B-9FDD-F11EE9BF8DF0}" srcOrd="0" destOrd="0" presId="urn:microsoft.com/office/officeart/2009/3/layout/HorizontalOrganizationChart"/>
    <dgm:cxn modelId="{10273D9F-A008-4C08-970B-BDB1CC805562}" srcId="{F05BBA42-D7AF-4BA0-8C3F-85B1FE28E48F}" destId="{9AC2E227-803C-4016-BF2C-9291B6CAA290}" srcOrd="0" destOrd="0" parTransId="{8E8E9D46-5B7B-4FA0-8329-744E9016EF3D}" sibTransId="{F60E2A41-79A0-4E8E-92FB-1BF9FE84EDD9}"/>
    <dgm:cxn modelId="{BF60C9A4-A951-8B44-9254-7BA02DCAD5BA}" type="presOf" srcId="{407B71D8-AF3B-5A42-9B22-D9139206A1E9}" destId="{EE430F54-A878-5E4E-8BD2-2EC118BCE1FF}" srcOrd="0" destOrd="0" presId="urn:microsoft.com/office/officeart/2009/3/layout/HorizontalOrganizationChart"/>
    <dgm:cxn modelId="{6004A8A7-7B5B-534A-9283-71C4F87A446D}" srcId="{9AC2E227-803C-4016-BF2C-9291B6CAA290}" destId="{18857FB4-8C0F-134F-BB34-A7483EFC3EB3}" srcOrd="3" destOrd="0" parTransId="{D85D18D5-D26E-FC45-9804-B9305D1099EC}" sibTransId="{FDB5FF35-17D4-E84D-864E-AC91F762DA17}"/>
    <dgm:cxn modelId="{C5E9AFAA-151B-B344-A66D-9C6B4FFD813E}" type="presOf" srcId="{F2050BCA-66A8-BD4F-8D70-1CDE1E1193D6}" destId="{4E317DED-344D-9C4D-B93F-1131238B087D}" srcOrd="1" destOrd="0" presId="urn:microsoft.com/office/officeart/2009/3/layout/HorizontalOrganizationChart"/>
    <dgm:cxn modelId="{DB3B8AAB-B931-9745-9E42-F2A5556935CA}" type="presOf" srcId="{407B71D8-AF3B-5A42-9B22-D9139206A1E9}" destId="{0F28AA06-1427-D743-BEC7-C0539F8ADE78}" srcOrd="1" destOrd="0" presId="urn:microsoft.com/office/officeart/2009/3/layout/HorizontalOrganizationChart"/>
    <dgm:cxn modelId="{B3AA8CBA-7F58-374A-8593-FC488516BD45}" type="presOf" srcId="{9AC2E227-803C-4016-BF2C-9291B6CAA290}" destId="{9CD41DA5-A8A9-4189-B933-DCF665F7DF2D}" srcOrd="1" destOrd="0" presId="urn:microsoft.com/office/officeart/2009/3/layout/HorizontalOrganizationChart"/>
    <dgm:cxn modelId="{B9F3B3BD-9834-6F42-BD4C-A42C63F7C6AA}" type="presOf" srcId="{23F1803F-276C-8041-9B7B-082F2BD1E946}" destId="{B13D6842-7E74-6E4A-B081-886229548982}" srcOrd="1" destOrd="0" presId="urn:microsoft.com/office/officeart/2009/3/layout/HorizontalOrganizationChart"/>
    <dgm:cxn modelId="{866F4CDD-BD91-6D4C-9E59-72B91B4DA744}" type="presOf" srcId="{D03B71AB-129A-214C-ABE8-BDB062FF6886}" destId="{D64C51CF-5385-AC4E-9924-5AEB9C96CC29}" srcOrd="0" destOrd="0" presId="urn:microsoft.com/office/officeart/2009/3/layout/HorizontalOrganizationChart"/>
    <dgm:cxn modelId="{3370ABE0-085B-7945-9290-6374230EDBA7}" type="presOf" srcId="{7859404A-F2FC-2C48-AA46-F509ECEE6B31}" destId="{CBC1B020-7022-2B49-8F5F-7E3168D6587A}" srcOrd="1" destOrd="0" presId="urn:microsoft.com/office/officeart/2009/3/layout/HorizontalOrganizationChart"/>
    <dgm:cxn modelId="{2A2AD9E3-FD9E-4F40-9BCB-F572B3AEE869}" type="presOf" srcId="{F05BBA42-D7AF-4BA0-8C3F-85B1FE28E48F}" destId="{18DB143D-9E27-4E02-AFA5-F665953CBC10}" srcOrd="0" destOrd="0" presId="urn:microsoft.com/office/officeart/2009/3/layout/HorizontalOrganizationChart"/>
    <dgm:cxn modelId="{3C831CE8-8AA5-9542-9B5A-58F70C857D33}" type="presOf" srcId="{F2050BCA-66A8-BD4F-8D70-1CDE1E1193D6}" destId="{7EAD13FD-E4B4-DC46-B5DF-6646A2216B5E}" srcOrd="0" destOrd="0" presId="urn:microsoft.com/office/officeart/2009/3/layout/HorizontalOrganizationChart"/>
    <dgm:cxn modelId="{48DF9EF5-6C88-BC4C-9FB7-2DB1A9AD9B30}" type="presOf" srcId="{4CB52E96-06D1-AF48-99CE-F4490E57E3F7}" destId="{C767319C-045A-8840-8F04-CF0D948D48E4}" srcOrd="1" destOrd="0" presId="urn:microsoft.com/office/officeart/2009/3/layout/HorizontalOrganizationChart"/>
    <dgm:cxn modelId="{104311FA-F8C7-7E45-ACCD-B15DF6BA18B9}" srcId="{9AC2E227-803C-4016-BF2C-9291B6CAA290}" destId="{407B71D8-AF3B-5A42-9B22-D9139206A1E9}" srcOrd="4" destOrd="0" parTransId="{5A294BDE-BC52-8342-AC0A-45AB3E3D15CE}" sibTransId="{3C80F587-F7A7-ED4A-B3C5-0CD39B91CD03}"/>
    <dgm:cxn modelId="{EC2C2430-2DE1-B147-B0D4-C62296242335}" type="presParOf" srcId="{18DB143D-9E27-4E02-AFA5-F665953CBC10}" destId="{07E01157-B979-4F6B-B892-75DB2A2B8B0F}" srcOrd="0" destOrd="0" presId="urn:microsoft.com/office/officeart/2009/3/layout/HorizontalOrganizationChart"/>
    <dgm:cxn modelId="{BD429D2F-14B4-4F4B-AED9-A8A0AABA386E}" type="presParOf" srcId="{07E01157-B979-4F6B-B892-75DB2A2B8B0F}" destId="{F686C23F-604E-4653-B2CB-27DBB6BED631}" srcOrd="0" destOrd="0" presId="urn:microsoft.com/office/officeart/2009/3/layout/HorizontalOrganizationChart"/>
    <dgm:cxn modelId="{0A6B7C5E-7772-7148-B405-959E019420CC}" type="presParOf" srcId="{F686C23F-604E-4653-B2CB-27DBB6BED631}" destId="{2A2AFDF2-2568-44F8-842C-3BFD70D9F2B1}" srcOrd="0" destOrd="0" presId="urn:microsoft.com/office/officeart/2009/3/layout/HorizontalOrganizationChart"/>
    <dgm:cxn modelId="{BAE5E1E0-88F0-7A42-A236-B7C6898C3BE6}" type="presParOf" srcId="{F686C23F-604E-4653-B2CB-27DBB6BED631}" destId="{9CD41DA5-A8A9-4189-B933-DCF665F7DF2D}" srcOrd="1" destOrd="0" presId="urn:microsoft.com/office/officeart/2009/3/layout/HorizontalOrganizationChart"/>
    <dgm:cxn modelId="{3D268F09-C875-E54C-A886-575F53377F59}" type="presParOf" srcId="{07E01157-B979-4F6B-B892-75DB2A2B8B0F}" destId="{96876921-77F4-4E08-9148-E99125692808}" srcOrd="1" destOrd="0" presId="urn:microsoft.com/office/officeart/2009/3/layout/HorizontalOrganizationChart"/>
    <dgm:cxn modelId="{726660C5-E374-1E45-9040-177911BB78FC}" type="presParOf" srcId="{96876921-77F4-4E08-9148-E99125692808}" destId="{97BD78E0-6CC9-224B-9FDD-F11EE9BF8DF0}" srcOrd="0" destOrd="0" presId="urn:microsoft.com/office/officeart/2009/3/layout/HorizontalOrganizationChart"/>
    <dgm:cxn modelId="{17D36D66-8273-314F-9151-B27BC27712AB}" type="presParOf" srcId="{96876921-77F4-4E08-9148-E99125692808}" destId="{F5564F5E-C23C-6041-B185-3508736BC161}" srcOrd="1" destOrd="0" presId="urn:microsoft.com/office/officeart/2009/3/layout/HorizontalOrganizationChart"/>
    <dgm:cxn modelId="{F21BD21D-FC21-D44C-8606-775F55307358}" type="presParOf" srcId="{F5564F5E-C23C-6041-B185-3508736BC161}" destId="{730C15AF-A2E3-334E-9C4F-2DA8AC61AB90}" srcOrd="0" destOrd="0" presId="urn:microsoft.com/office/officeart/2009/3/layout/HorizontalOrganizationChart"/>
    <dgm:cxn modelId="{8E85E89B-0B6D-2B43-8B9B-EF2ECAE82407}" type="presParOf" srcId="{730C15AF-A2E3-334E-9C4F-2DA8AC61AB90}" destId="{19BA56B5-C34A-B64D-A239-C962FAC6DE3A}" srcOrd="0" destOrd="0" presId="urn:microsoft.com/office/officeart/2009/3/layout/HorizontalOrganizationChart"/>
    <dgm:cxn modelId="{CC3B8415-B7E5-1841-8D70-8B9D2D0110DA}" type="presParOf" srcId="{730C15AF-A2E3-334E-9C4F-2DA8AC61AB90}" destId="{B13D6842-7E74-6E4A-B081-886229548982}" srcOrd="1" destOrd="0" presId="urn:microsoft.com/office/officeart/2009/3/layout/HorizontalOrganizationChart"/>
    <dgm:cxn modelId="{F8770A90-A0D8-1D4A-8F07-F10E9DD276CF}" type="presParOf" srcId="{F5564F5E-C23C-6041-B185-3508736BC161}" destId="{DA228DBB-51B5-1545-814C-2E0469298B4C}" srcOrd="1" destOrd="0" presId="urn:microsoft.com/office/officeart/2009/3/layout/HorizontalOrganizationChart"/>
    <dgm:cxn modelId="{03EF90D8-4F1D-A843-A260-1F0C14356940}" type="presParOf" srcId="{F5564F5E-C23C-6041-B185-3508736BC161}" destId="{D334E96E-D664-3443-8496-4E437BC45B67}" srcOrd="2" destOrd="0" presId="urn:microsoft.com/office/officeart/2009/3/layout/HorizontalOrganizationChart"/>
    <dgm:cxn modelId="{FEE34051-91DC-D84C-B036-6071065A75AD}" type="presParOf" srcId="{96876921-77F4-4E08-9148-E99125692808}" destId="{DB74F6B7-48F3-A347-9D02-3848B3882D19}" srcOrd="2" destOrd="0" presId="urn:microsoft.com/office/officeart/2009/3/layout/HorizontalOrganizationChart"/>
    <dgm:cxn modelId="{9BA7D512-A271-C84E-8616-B230D9ED39C5}" type="presParOf" srcId="{96876921-77F4-4E08-9148-E99125692808}" destId="{B6FF38B1-94EE-5848-8043-BF3B363E5E43}" srcOrd="3" destOrd="0" presId="urn:microsoft.com/office/officeart/2009/3/layout/HorizontalOrganizationChart"/>
    <dgm:cxn modelId="{5143D13A-EE7B-6C41-9F5D-9DF53F847B02}" type="presParOf" srcId="{B6FF38B1-94EE-5848-8043-BF3B363E5E43}" destId="{CC2D7BE5-7000-3C48-AA1F-2B56512EECB1}" srcOrd="0" destOrd="0" presId="urn:microsoft.com/office/officeart/2009/3/layout/HorizontalOrganizationChart"/>
    <dgm:cxn modelId="{FD0AC6CD-4086-1B43-A618-D09281EFC343}" type="presParOf" srcId="{CC2D7BE5-7000-3C48-AA1F-2B56512EECB1}" destId="{4E99FFF1-F2C8-4947-9B7B-F4C0FDBD7B17}" srcOrd="0" destOrd="0" presId="urn:microsoft.com/office/officeart/2009/3/layout/HorizontalOrganizationChart"/>
    <dgm:cxn modelId="{CD1E1009-E19C-504A-B37B-430236B97702}" type="presParOf" srcId="{CC2D7BE5-7000-3C48-AA1F-2B56512EECB1}" destId="{CBC1B020-7022-2B49-8F5F-7E3168D6587A}" srcOrd="1" destOrd="0" presId="urn:microsoft.com/office/officeart/2009/3/layout/HorizontalOrganizationChart"/>
    <dgm:cxn modelId="{0A42153E-FE52-C64B-894A-6446FD080030}" type="presParOf" srcId="{B6FF38B1-94EE-5848-8043-BF3B363E5E43}" destId="{8C9C17CE-7CBB-7446-A701-923744A6075A}" srcOrd="1" destOrd="0" presId="urn:microsoft.com/office/officeart/2009/3/layout/HorizontalOrganizationChart"/>
    <dgm:cxn modelId="{4BB89D99-5110-B045-9AFA-90B1886B3B30}" type="presParOf" srcId="{B6FF38B1-94EE-5848-8043-BF3B363E5E43}" destId="{430A0D5E-F21F-B747-8E3B-3F16B06130DD}" srcOrd="2" destOrd="0" presId="urn:microsoft.com/office/officeart/2009/3/layout/HorizontalOrganizationChart"/>
    <dgm:cxn modelId="{1AE3A94E-A089-A240-B108-73622D41C980}" type="presParOf" srcId="{96876921-77F4-4E08-9148-E99125692808}" destId="{FDE78A9A-2F3D-1643-9E25-8D293E01FD0B}" srcOrd="4" destOrd="0" presId="urn:microsoft.com/office/officeart/2009/3/layout/HorizontalOrganizationChart"/>
    <dgm:cxn modelId="{0A2D804E-8C9D-FE47-AC50-D6B9237F42EE}" type="presParOf" srcId="{96876921-77F4-4E08-9148-E99125692808}" destId="{03AC02A8-DCF5-DE41-9165-E9B4A460BFB1}" srcOrd="5" destOrd="0" presId="urn:microsoft.com/office/officeart/2009/3/layout/HorizontalOrganizationChart"/>
    <dgm:cxn modelId="{0F37FEE8-8DC5-0F45-BC9D-00709089756C}" type="presParOf" srcId="{03AC02A8-DCF5-DE41-9165-E9B4A460BFB1}" destId="{F8B7117C-2CA0-2F40-B7D6-1D024FC1684D}" srcOrd="0" destOrd="0" presId="urn:microsoft.com/office/officeart/2009/3/layout/HorizontalOrganizationChart"/>
    <dgm:cxn modelId="{7A732956-121D-4243-83DF-D100C1463AC2}" type="presParOf" srcId="{F8B7117C-2CA0-2F40-B7D6-1D024FC1684D}" destId="{7EAD13FD-E4B4-DC46-B5DF-6646A2216B5E}" srcOrd="0" destOrd="0" presId="urn:microsoft.com/office/officeart/2009/3/layout/HorizontalOrganizationChart"/>
    <dgm:cxn modelId="{7C407BEB-9FBF-8641-80A8-B67B750681DC}" type="presParOf" srcId="{F8B7117C-2CA0-2F40-B7D6-1D024FC1684D}" destId="{4E317DED-344D-9C4D-B93F-1131238B087D}" srcOrd="1" destOrd="0" presId="urn:microsoft.com/office/officeart/2009/3/layout/HorizontalOrganizationChart"/>
    <dgm:cxn modelId="{32E1EA54-0846-5342-9D18-8FF487EFF35E}" type="presParOf" srcId="{03AC02A8-DCF5-DE41-9165-E9B4A460BFB1}" destId="{B14BC67D-6708-2744-B1B5-357136427AFC}" srcOrd="1" destOrd="0" presId="urn:microsoft.com/office/officeart/2009/3/layout/HorizontalOrganizationChart"/>
    <dgm:cxn modelId="{D156C828-51D9-524A-80F1-E64D5CFFED39}" type="presParOf" srcId="{03AC02A8-DCF5-DE41-9165-E9B4A460BFB1}" destId="{3CE53489-38CC-3F4F-8E4D-87B2F2A44B04}" srcOrd="2" destOrd="0" presId="urn:microsoft.com/office/officeart/2009/3/layout/HorizontalOrganizationChart"/>
    <dgm:cxn modelId="{A453912B-5BD1-3542-8BE3-6E6C7C436337}" type="presParOf" srcId="{96876921-77F4-4E08-9148-E99125692808}" destId="{02317F5F-2A70-F943-94AC-A4AA9E649FDC}" srcOrd="6" destOrd="0" presId="urn:microsoft.com/office/officeart/2009/3/layout/HorizontalOrganizationChart"/>
    <dgm:cxn modelId="{EBC654E2-C7FF-D94B-A6DE-EBA4D083C34F}" type="presParOf" srcId="{96876921-77F4-4E08-9148-E99125692808}" destId="{942551B5-031B-A94B-8596-6CF221122022}" srcOrd="7" destOrd="0" presId="urn:microsoft.com/office/officeart/2009/3/layout/HorizontalOrganizationChart"/>
    <dgm:cxn modelId="{89D83EEE-C4D4-1548-AC1C-570670561448}" type="presParOf" srcId="{942551B5-031B-A94B-8596-6CF221122022}" destId="{7B45BAC9-CC56-AC40-81A5-C7B9387341D0}" srcOrd="0" destOrd="0" presId="urn:microsoft.com/office/officeart/2009/3/layout/HorizontalOrganizationChart"/>
    <dgm:cxn modelId="{53F7FDAE-008B-884F-99AE-F00F4D40174B}" type="presParOf" srcId="{7B45BAC9-CC56-AC40-81A5-C7B9387341D0}" destId="{8694BFB8-9E8C-1845-8FEC-5B89C95DC21B}" srcOrd="0" destOrd="0" presId="urn:microsoft.com/office/officeart/2009/3/layout/HorizontalOrganizationChart"/>
    <dgm:cxn modelId="{381B14CF-CF20-564E-80DE-BF2F8A2FF5A2}" type="presParOf" srcId="{7B45BAC9-CC56-AC40-81A5-C7B9387341D0}" destId="{BCA5C663-1057-1245-B4D4-FE7B87B92033}" srcOrd="1" destOrd="0" presId="urn:microsoft.com/office/officeart/2009/3/layout/HorizontalOrganizationChart"/>
    <dgm:cxn modelId="{B7B9E866-EE6D-074D-889E-44E9C6BBACA6}" type="presParOf" srcId="{942551B5-031B-A94B-8596-6CF221122022}" destId="{1E512A8E-5837-FD44-BC9D-057510CBC4D9}" srcOrd="1" destOrd="0" presId="urn:microsoft.com/office/officeart/2009/3/layout/HorizontalOrganizationChart"/>
    <dgm:cxn modelId="{C74A9691-0F55-8D4F-91BF-6474F53C13D8}" type="presParOf" srcId="{942551B5-031B-A94B-8596-6CF221122022}" destId="{A1E72A6A-988E-C845-8CD1-74A8CF689222}" srcOrd="2" destOrd="0" presId="urn:microsoft.com/office/officeart/2009/3/layout/HorizontalOrganizationChart"/>
    <dgm:cxn modelId="{0D289722-F773-134C-A551-7F450063AECB}" type="presParOf" srcId="{96876921-77F4-4E08-9148-E99125692808}" destId="{16C50FE8-F74F-1349-A8CA-65C27410E2C4}" srcOrd="8" destOrd="0" presId="urn:microsoft.com/office/officeart/2009/3/layout/HorizontalOrganizationChart"/>
    <dgm:cxn modelId="{EBA30DDE-1B8A-7E45-AF05-A061ADA82FC1}" type="presParOf" srcId="{96876921-77F4-4E08-9148-E99125692808}" destId="{7B39659E-F7C2-8C4D-AAAE-4DDD6208E960}" srcOrd="9" destOrd="0" presId="urn:microsoft.com/office/officeart/2009/3/layout/HorizontalOrganizationChart"/>
    <dgm:cxn modelId="{A5C9B36C-22B6-AC4A-AC2D-722B083DFAA0}" type="presParOf" srcId="{7B39659E-F7C2-8C4D-AAAE-4DDD6208E960}" destId="{06ED6D85-57F1-BB48-8E0B-7186F27EBFD7}" srcOrd="0" destOrd="0" presId="urn:microsoft.com/office/officeart/2009/3/layout/HorizontalOrganizationChart"/>
    <dgm:cxn modelId="{6F235047-1205-2342-86B9-48FD22D98128}" type="presParOf" srcId="{06ED6D85-57F1-BB48-8E0B-7186F27EBFD7}" destId="{EE430F54-A878-5E4E-8BD2-2EC118BCE1FF}" srcOrd="0" destOrd="0" presId="urn:microsoft.com/office/officeart/2009/3/layout/HorizontalOrganizationChart"/>
    <dgm:cxn modelId="{C282082B-C8BF-A048-B856-49E2F370E7DA}" type="presParOf" srcId="{06ED6D85-57F1-BB48-8E0B-7186F27EBFD7}" destId="{0F28AA06-1427-D743-BEC7-C0539F8ADE78}" srcOrd="1" destOrd="0" presId="urn:microsoft.com/office/officeart/2009/3/layout/HorizontalOrganizationChart"/>
    <dgm:cxn modelId="{7839DE7F-B6F4-0E44-BEA0-71D60B1695B7}" type="presParOf" srcId="{7B39659E-F7C2-8C4D-AAAE-4DDD6208E960}" destId="{F43529C5-7D0B-C04F-969D-0FBCA8A92A6D}" srcOrd="1" destOrd="0" presId="urn:microsoft.com/office/officeart/2009/3/layout/HorizontalOrganizationChart"/>
    <dgm:cxn modelId="{F9B9EFF8-7B0F-8642-9B8F-A62929C83152}" type="presParOf" srcId="{7B39659E-F7C2-8C4D-AAAE-4DDD6208E960}" destId="{7844B8FB-1B3C-3543-A856-FD80D2872BDF}" srcOrd="2" destOrd="0" presId="urn:microsoft.com/office/officeart/2009/3/layout/HorizontalOrganizationChart"/>
    <dgm:cxn modelId="{B1E2DD6E-D1DA-174C-A616-9786D1C9EBAC}" type="presParOf" srcId="{96876921-77F4-4E08-9148-E99125692808}" destId="{D64C51CF-5385-AC4E-9924-5AEB9C96CC29}" srcOrd="10" destOrd="0" presId="urn:microsoft.com/office/officeart/2009/3/layout/HorizontalOrganizationChart"/>
    <dgm:cxn modelId="{35A47572-5A06-7849-92BA-4B138E1DF3C3}" type="presParOf" srcId="{96876921-77F4-4E08-9148-E99125692808}" destId="{2C28600F-B5DF-F346-BFAD-A7B2AF3EC9CB}" srcOrd="11" destOrd="0" presId="urn:microsoft.com/office/officeart/2009/3/layout/HorizontalOrganizationChart"/>
    <dgm:cxn modelId="{A2E947CC-9F25-B740-9305-95AFC5FE09C9}" type="presParOf" srcId="{2C28600F-B5DF-F346-BFAD-A7B2AF3EC9CB}" destId="{60E6DAE8-C119-484B-B753-1455C0E0CE71}" srcOrd="0" destOrd="0" presId="urn:microsoft.com/office/officeart/2009/3/layout/HorizontalOrganizationChart"/>
    <dgm:cxn modelId="{C594B0AB-416B-CE4D-8858-134FFDBA2B08}" type="presParOf" srcId="{60E6DAE8-C119-484B-B753-1455C0E0CE71}" destId="{E6CF5C07-2D9C-564D-90E5-DBF063F87A7C}" srcOrd="0" destOrd="0" presId="urn:microsoft.com/office/officeart/2009/3/layout/HorizontalOrganizationChart"/>
    <dgm:cxn modelId="{3EA054A9-087F-A54A-849F-8C85D61371C7}" type="presParOf" srcId="{60E6DAE8-C119-484B-B753-1455C0E0CE71}" destId="{C767319C-045A-8840-8F04-CF0D948D48E4}" srcOrd="1" destOrd="0" presId="urn:microsoft.com/office/officeart/2009/3/layout/HorizontalOrganizationChart"/>
    <dgm:cxn modelId="{3FA630E5-D278-5041-89AF-8FC7D7BE1188}" type="presParOf" srcId="{2C28600F-B5DF-F346-BFAD-A7B2AF3EC9CB}" destId="{1B10B67E-083A-F547-9877-E216C150872C}" srcOrd="1" destOrd="0" presId="urn:microsoft.com/office/officeart/2009/3/layout/HorizontalOrganizationChart"/>
    <dgm:cxn modelId="{2577AE7D-1773-1B4C-998A-6185EB8EEE1E}" type="presParOf" srcId="{2C28600F-B5DF-F346-BFAD-A7B2AF3EC9CB}" destId="{2E3E6627-6735-2447-AB97-6533EB27301F}" srcOrd="2" destOrd="0" presId="urn:microsoft.com/office/officeart/2009/3/layout/HorizontalOrganizationChart"/>
    <dgm:cxn modelId="{56B1F015-29B1-4A4B-B71D-A5EFE5B53CFD}" type="presParOf" srcId="{07E01157-B979-4F6B-B892-75DB2A2B8B0F}" destId="{6858D422-8C90-4F85-BA9D-65CA2FED06E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CD117-FE82-4634-A4E7-9B00369993DE}">
      <dsp:nvSpPr>
        <dsp:cNvPr id="0" name=""/>
        <dsp:cNvSpPr/>
      </dsp:nvSpPr>
      <dsp:spPr>
        <a:xfrm>
          <a:off x="0" y="26109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79A9B-D6A1-45D6-A936-E7C76F2AA7C0}">
      <dsp:nvSpPr>
        <dsp:cNvPr id="0" name=""/>
        <dsp:cNvSpPr/>
      </dsp:nvSpPr>
      <dsp:spPr>
        <a:xfrm>
          <a:off x="395889" y="2493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初次购买的收益流</a:t>
          </a:r>
        </a:p>
      </dsp:txBody>
      <dsp:txXfrm>
        <a:off x="418946" y="47993"/>
        <a:ext cx="8814875" cy="426206"/>
      </dsp:txXfrm>
    </dsp:sp>
    <dsp:sp modelId="{030394C7-3AF9-4BA5-BF7F-48293CA445E4}">
      <dsp:nvSpPr>
        <dsp:cNvPr id="0" name=""/>
        <dsp:cNvSpPr/>
      </dsp:nvSpPr>
      <dsp:spPr>
        <a:xfrm>
          <a:off x="0" y="98685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C25A3E-7A17-4DDD-A8A1-1D3F0F2246B1}">
      <dsp:nvSpPr>
        <dsp:cNvPr id="0" name=""/>
        <dsp:cNvSpPr/>
      </dsp:nvSpPr>
      <dsp:spPr>
        <a:xfrm>
          <a:off x="395889" y="75069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a:latin typeface="手札体-简粗体" panose="03000700000000000000" pitchFamily="66" charset="-122"/>
              <a:ea typeface="手札体-简粗体" panose="03000700000000000000" pitchFamily="66" charset="-122"/>
            </a:rPr>
            <a:t>客户购买</a:t>
          </a:r>
          <a:r>
            <a:rPr lang="zh-CN" altLang="en-US" sz="2000" kern="1200" dirty="0">
              <a:latin typeface="手札体-简粗体" panose="03000700000000000000" pitchFamily="66" charset="-122"/>
              <a:ea typeface="手札体-简粗体" panose="03000700000000000000" pitchFamily="66" charset="-122"/>
            </a:rPr>
            <a:t>的频率</a:t>
          </a:r>
        </a:p>
      </dsp:txBody>
      <dsp:txXfrm>
        <a:off x="418946" y="773753"/>
        <a:ext cx="8814875" cy="426206"/>
      </dsp:txXfrm>
    </dsp:sp>
    <dsp:sp modelId="{A94409C8-4FA4-4D6F-9319-DC6D97D8D40B}">
      <dsp:nvSpPr>
        <dsp:cNvPr id="0" name=""/>
        <dsp:cNvSpPr/>
      </dsp:nvSpPr>
      <dsp:spPr>
        <a:xfrm>
          <a:off x="0" y="171261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881F78-CB43-4EFB-9710-62928B30CC15}">
      <dsp:nvSpPr>
        <dsp:cNvPr id="0" name=""/>
        <dsp:cNvSpPr/>
      </dsp:nvSpPr>
      <dsp:spPr>
        <a:xfrm>
          <a:off x="395889" y="147645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a:latin typeface="手札体-简粗体" panose="03000700000000000000" pitchFamily="66" charset="-122"/>
              <a:ea typeface="手札体-简粗体" panose="03000700000000000000" pitchFamily="66" charset="-122"/>
            </a:rPr>
            <a:t>客户购买</a:t>
          </a:r>
          <a:r>
            <a:rPr lang="zh-CN" altLang="en-US" sz="2000" kern="1200" dirty="0">
              <a:latin typeface="手札体-简粗体" panose="03000700000000000000" pitchFamily="66" charset="-122"/>
              <a:ea typeface="手札体-简粗体" panose="03000700000000000000" pitchFamily="66" charset="-122"/>
            </a:rPr>
            <a:t>的时间长度</a:t>
          </a:r>
        </a:p>
      </dsp:txBody>
      <dsp:txXfrm>
        <a:off x="418946" y="1499513"/>
        <a:ext cx="8814875" cy="426206"/>
      </dsp:txXfrm>
    </dsp:sp>
    <dsp:sp modelId="{266AA8EC-3D51-464B-9B13-2536EF20A005}">
      <dsp:nvSpPr>
        <dsp:cNvPr id="0" name=""/>
        <dsp:cNvSpPr/>
      </dsp:nvSpPr>
      <dsp:spPr>
        <a:xfrm>
          <a:off x="0" y="243837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E458DE-0847-498E-A4E9-EA85EA8E5CE2}">
      <dsp:nvSpPr>
        <dsp:cNvPr id="0" name=""/>
        <dsp:cNvSpPr/>
      </dsp:nvSpPr>
      <dsp:spPr>
        <a:xfrm>
          <a:off x="395889" y="220221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a:latin typeface="手札体-简粗体" panose="03000700000000000000" pitchFamily="66" charset="-122"/>
              <a:ea typeface="手札体-简粗体" panose="03000700000000000000" pitchFamily="66" charset="-122"/>
            </a:rPr>
            <a:t>客户购买</a:t>
          </a:r>
          <a:r>
            <a:rPr lang="zh-CN" altLang="en-US" sz="2000" kern="1200" dirty="0">
              <a:latin typeface="手札体-简粗体" panose="03000700000000000000" pitchFamily="66" charset="-122"/>
              <a:ea typeface="手札体-简粗体" panose="03000700000000000000" pitchFamily="66" charset="-122"/>
            </a:rPr>
            <a:t>其他产品</a:t>
          </a:r>
          <a:r>
            <a:rPr lang="zh-CN" altLang="en-US" sz="2000" kern="1200">
              <a:latin typeface="手札体-简粗体" panose="03000700000000000000" pitchFamily="66" charset="-122"/>
              <a:ea typeface="手札体-简粗体" panose="03000700000000000000" pitchFamily="66" charset="-122"/>
            </a:rPr>
            <a:t>的喜好及其收益流</a:t>
          </a:r>
          <a:endParaRPr lang="zh-CN" altLang="en-US" sz="2000" kern="1200" dirty="0">
            <a:latin typeface="手札体-简粗体" panose="03000700000000000000" pitchFamily="66" charset="-122"/>
            <a:ea typeface="手札体-简粗体" panose="03000700000000000000" pitchFamily="66" charset="-122"/>
          </a:endParaRPr>
        </a:p>
      </dsp:txBody>
      <dsp:txXfrm>
        <a:off x="418946" y="2225273"/>
        <a:ext cx="8814875" cy="426206"/>
      </dsp:txXfrm>
    </dsp:sp>
    <dsp:sp modelId="{4EB77C5E-DB33-4346-83AF-6FCD076D06D2}">
      <dsp:nvSpPr>
        <dsp:cNvPr id="0" name=""/>
        <dsp:cNvSpPr/>
      </dsp:nvSpPr>
      <dsp:spPr>
        <a:xfrm>
          <a:off x="0" y="316413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4D844C-9D13-436F-81BA-4470C54662D2}">
      <dsp:nvSpPr>
        <dsp:cNvPr id="0" name=""/>
        <dsp:cNvSpPr/>
      </dsp:nvSpPr>
      <dsp:spPr>
        <a:xfrm>
          <a:off x="395889" y="292797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客户推荐给朋友、同事及其他人的可能</a:t>
          </a:r>
        </a:p>
      </dsp:txBody>
      <dsp:txXfrm>
        <a:off x="418946" y="2951033"/>
        <a:ext cx="8814875" cy="426206"/>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CAED2-0200-45D6-B3F5-B3CD952BB39B}">
      <dsp:nvSpPr>
        <dsp:cNvPr id="0" name=""/>
        <dsp:cNvSpPr/>
      </dsp:nvSpPr>
      <dsp:spPr>
        <a:xfrm>
          <a:off x="0" y="2958728"/>
          <a:ext cx="95149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4F0422-3138-48B7-BC62-B0A82718CA21}">
      <dsp:nvSpPr>
        <dsp:cNvPr id="0" name=""/>
        <dsp:cNvSpPr/>
      </dsp:nvSpPr>
      <dsp:spPr>
        <a:xfrm>
          <a:off x="0" y="1956612"/>
          <a:ext cx="95149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E97691-EC17-42A6-9A8B-3C6ABE1DFC3F}">
      <dsp:nvSpPr>
        <dsp:cNvPr id="0" name=""/>
        <dsp:cNvSpPr/>
      </dsp:nvSpPr>
      <dsp:spPr>
        <a:xfrm>
          <a:off x="0" y="954496"/>
          <a:ext cx="95149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D0A960-E531-4B39-B002-B2A2B7E55245}">
      <dsp:nvSpPr>
        <dsp:cNvPr id="0" name=""/>
        <dsp:cNvSpPr/>
      </dsp:nvSpPr>
      <dsp:spPr>
        <a:xfrm>
          <a:off x="2473889" y="99"/>
          <a:ext cx="7041069" cy="95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买过</a:t>
          </a:r>
        </a:p>
      </dsp:txBody>
      <dsp:txXfrm>
        <a:off x="2473889" y="99"/>
        <a:ext cx="7041069" cy="954396"/>
      </dsp:txXfrm>
    </dsp:sp>
    <dsp:sp modelId="{B9028AD8-1528-4A6A-BA31-1AD15B88CF6B}">
      <dsp:nvSpPr>
        <dsp:cNvPr id="0" name=""/>
        <dsp:cNvSpPr/>
      </dsp:nvSpPr>
      <dsp:spPr>
        <a:xfrm>
          <a:off x="0" y="7849"/>
          <a:ext cx="2473889" cy="95439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手札体-简粗体" panose="03000700000000000000" pitchFamily="66" charset="-122"/>
              <a:ea typeface="手札体-简粗体" panose="03000700000000000000" pitchFamily="66" charset="-122"/>
            </a:rPr>
            <a:t>？价值</a:t>
          </a:r>
        </a:p>
      </dsp:txBody>
      <dsp:txXfrm>
        <a:off x="46598" y="54447"/>
        <a:ext cx="2380693" cy="907798"/>
      </dsp:txXfrm>
    </dsp:sp>
    <dsp:sp modelId="{E2330942-B34C-446C-BE5D-8A83802CE20F}">
      <dsp:nvSpPr>
        <dsp:cNvPr id="0" name=""/>
        <dsp:cNvSpPr/>
      </dsp:nvSpPr>
      <dsp:spPr>
        <a:xfrm>
          <a:off x="2473889" y="1002215"/>
          <a:ext cx="7041069" cy="95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ts val="3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还会再买</a:t>
          </a:r>
        </a:p>
      </dsp:txBody>
      <dsp:txXfrm>
        <a:off x="2473889" y="1002215"/>
        <a:ext cx="7041069" cy="954396"/>
      </dsp:txXfrm>
    </dsp:sp>
    <dsp:sp modelId="{1BF8FC8E-5910-4C6C-AAEF-0D9A4FA6A196}">
      <dsp:nvSpPr>
        <dsp:cNvPr id="0" name=""/>
        <dsp:cNvSpPr/>
      </dsp:nvSpPr>
      <dsp:spPr>
        <a:xfrm>
          <a:off x="0" y="1002120"/>
          <a:ext cx="2473889" cy="95439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手札体-简粗体" panose="03000700000000000000" pitchFamily="66" charset="-122"/>
              <a:ea typeface="手札体-简粗体" panose="03000700000000000000" pitchFamily="66" charset="-122"/>
            </a:rPr>
            <a:t>？价值</a:t>
          </a:r>
        </a:p>
      </dsp:txBody>
      <dsp:txXfrm>
        <a:off x="46598" y="1048718"/>
        <a:ext cx="2380693" cy="907798"/>
      </dsp:txXfrm>
    </dsp:sp>
    <dsp:sp modelId="{D363F3D3-FBBD-484F-B69A-37EF10FB74B3}">
      <dsp:nvSpPr>
        <dsp:cNvPr id="0" name=""/>
        <dsp:cNvSpPr/>
      </dsp:nvSpPr>
      <dsp:spPr>
        <a:xfrm>
          <a:off x="2473889" y="2004331"/>
          <a:ext cx="7041069" cy="95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ts val="3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还会推荐别人买</a:t>
          </a:r>
        </a:p>
      </dsp:txBody>
      <dsp:txXfrm>
        <a:off x="2473889" y="2004331"/>
        <a:ext cx="7041069" cy="954396"/>
      </dsp:txXfrm>
    </dsp:sp>
    <dsp:sp modelId="{16B4C98F-4D2F-4CF1-8BD9-77EB204AB902}">
      <dsp:nvSpPr>
        <dsp:cNvPr id="0" name=""/>
        <dsp:cNvSpPr/>
      </dsp:nvSpPr>
      <dsp:spPr>
        <a:xfrm>
          <a:off x="0" y="2004331"/>
          <a:ext cx="2473889" cy="95439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手札体-简粗体" panose="03000700000000000000" pitchFamily="66" charset="-122"/>
              <a:ea typeface="手札体-简粗体" panose="03000700000000000000" pitchFamily="66" charset="-122"/>
            </a:rPr>
            <a:t>？价值</a:t>
          </a:r>
        </a:p>
      </dsp:txBody>
      <dsp:txXfrm>
        <a:off x="46598" y="2050929"/>
        <a:ext cx="2380693" cy="907798"/>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CAED2-0200-45D6-B3F5-B3CD952BB39B}">
      <dsp:nvSpPr>
        <dsp:cNvPr id="0" name=""/>
        <dsp:cNvSpPr/>
      </dsp:nvSpPr>
      <dsp:spPr>
        <a:xfrm>
          <a:off x="0" y="2958728"/>
          <a:ext cx="95149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4F0422-3138-48B7-BC62-B0A82718CA21}">
      <dsp:nvSpPr>
        <dsp:cNvPr id="0" name=""/>
        <dsp:cNvSpPr/>
      </dsp:nvSpPr>
      <dsp:spPr>
        <a:xfrm>
          <a:off x="0" y="1956612"/>
          <a:ext cx="95149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E97691-EC17-42A6-9A8B-3C6ABE1DFC3F}">
      <dsp:nvSpPr>
        <dsp:cNvPr id="0" name=""/>
        <dsp:cNvSpPr/>
      </dsp:nvSpPr>
      <dsp:spPr>
        <a:xfrm>
          <a:off x="0" y="954496"/>
          <a:ext cx="95149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D0A960-E531-4B39-B002-B2A2B7E55245}">
      <dsp:nvSpPr>
        <dsp:cNvPr id="0" name=""/>
        <dsp:cNvSpPr/>
      </dsp:nvSpPr>
      <dsp:spPr>
        <a:xfrm>
          <a:off x="2473889" y="99"/>
          <a:ext cx="7041069" cy="95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到目前为止已经实现了客户价值。</a:t>
          </a:r>
        </a:p>
      </dsp:txBody>
      <dsp:txXfrm>
        <a:off x="2473889" y="99"/>
        <a:ext cx="7041069" cy="954396"/>
      </dsp:txXfrm>
    </dsp:sp>
    <dsp:sp modelId="{B9028AD8-1528-4A6A-BA31-1AD15B88CF6B}">
      <dsp:nvSpPr>
        <dsp:cNvPr id="0" name=""/>
        <dsp:cNvSpPr/>
      </dsp:nvSpPr>
      <dsp:spPr>
        <a:xfrm>
          <a:off x="0" y="7849"/>
          <a:ext cx="2473889" cy="95439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手札体-简粗体" panose="03000700000000000000" pitchFamily="66" charset="-122"/>
              <a:ea typeface="手札体-简粗体" panose="03000700000000000000" pitchFamily="66" charset="-122"/>
            </a:rPr>
            <a:t>历史价值</a:t>
          </a:r>
        </a:p>
      </dsp:txBody>
      <dsp:txXfrm>
        <a:off x="46598" y="54447"/>
        <a:ext cx="2380693" cy="907798"/>
      </dsp:txXfrm>
    </dsp:sp>
    <dsp:sp modelId="{E2330942-B34C-446C-BE5D-8A83802CE20F}">
      <dsp:nvSpPr>
        <dsp:cNvPr id="0" name=""/>
        <dsp:cNvSpPr/>
      </dsp:nvSpPr>
      <dsp:spPr>
        <a:xfrm>
          <a:off x="2473889" y="1002215"/>
          <a:ext cx="7041069" cy="95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ts val="3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如果客户当前行为模式不发生改变的话，在将来会给企业带来的客户价值。</a:t>
          </a:r>
        </a:p>
      </dsp:txBody>
      <dsp:txXfrm>
        <a:off x="2473889" y="1002215"/>
        <a:ext cx="7041069" cy="954396"/>
      </dsp:txXfrm>
    </dsp:sp>
    <dsp:sp modelId="{1BF8FC8E-5910-4C6C-AAEF-0D9A4FA6A196}">
      <dsp:nvSpPr>
        <dsp:cNvPr id="0" name=""/>
        <dsp:cNvSpPr/>
      </dsp:nvSpPr>
      <dsp:spPr>
        <a:xfrm>
          <a:off x="0" y="1002120"/>
          <a:ext cx="2473889" cy="95439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手札体-简粗体" panose="03000700000000000000" pitchFamily="66" charset="-122"/>
              <a:ea typeface="手札体-简粗体" panose="03000700000000000000" pitchFamily="66" charset="-122"/>
            </a:rPr>
            <a:t>当前价值</a:t>
          </a:r>
        </a:p>
      </dsp:txBody>
      <dsp:txXfrm>
        <a:off x="46598" y="1048718"/>
        <a:ext cx="2380693" cy="907798"/>
      </dsp:txXfrm>
    </dsp:sp>
    <dsp:sp modelId="{D363F3D3-FBBD-484F-B69A-37EF10FB74B3}">
      <dsp:nvSpPr>
        <dsp:cNvPr id="0" name=""/>
        <dsp:cNvSpPr/>
      </dsp:nvSpPr>
      <dsp:spPr>
        <a:xfrm>
          <a:off x="2473889" y="2004331"/>
          <a:ext cx="7041069" cy="95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889000">
            <a:lnSpc>
              <a:spcPts val="3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向别人推荐产品和服务等，从而可能增加的客户价值。</a:t>
          </a:r>
        </a:p>
      </dsp:txBody>
      <dsp:txXfrm>
        <a:off x="2473889" y="2004331"/>
        <a:ext cx="7041069" cy="954396"/>
      </dsp:txXfrm>
    </dsp:sp>
    <dsp:sp modelId="{16B4C98F-4D2F-4CF1-8BD9-77EB204AB902}">
      <dsp:nvSpPr>
        <dsp:cNvPr id="0" name=""/>
        <dsp:cNvSpPr/>
      </dsp:nvSpPr>
      <dsp:spPr>
        <a:xfrm>
          <a:off x="0" y="2004331"/>
          <a:ext cx="2473889" cy="95439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手札体-简粗体" panose="03000700000000000000" pitchFamily="66" charset="-122"/>
              <a:ea typeface="手札体-简粗体" panose="03000700000000000000" pitchFamily="66" charset="-122"/>
            </a:rPr>
            <a:t>潜在价值</a:t>
          </a:r>
        </a:p>
      </dsp:txBody>
      <dsp:txXfrm>
        <a:off x="46598" y="2050929"/>
        <a:ext cx="2380693" cy="907798"/>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A7EB8-CF1A-4D96-BFAB-48E10814CCD7}">
      <dsp:nvSpPr>
        <dsp:cNvPr id="0" name=""/>
        <dsp:cNvSpPr/>
      </dsp:nvSpPr>
      <dsp:spPr>
        <a:xfrm>
          <a:off x="8157975" y="998140"/>
          <a:ext cx="1860150" cy="186045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45C677-0693-4B50-A43B-979AA8FB2267}">
      <dsp:nvSpPr>
        <dsp:cNvPr id="0" name=""/>
        <dsp:cNvSpPr/>
      </dsp:nvSpPr>
      <dsp:spPr>
        <a:xfrm>
          <a:off x="8219353"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管理客户关系</a:t>
          </a:r>
        </a:p>
      </dsp:txBody>
      <dsp:txXfrm>
        <a:off x="8467836" y="1308270"/>
        <a:ext cx="1240430" cy="1240194"/>
      </dsp:txXfrm>
    </dsp:sp>
    <dsp:sp modelId="{46FE07BA-9BE5-4EA0-8BB8-87ADD66A65AB}">
      <dsp:nvSpPr>
        <dsp:cNvPr id="0" name=""/>
        <dsp:cNvSpPr/>
      </dsp:nvSpPr>
      <dsp:spPr>
        <a:xfrm rot="2700000">
          <a:off x="6234574"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97F8B-5087-4E10-A4A0-589E7D169D96}">
      <dsp:nvSpPr>
        <dsp:cNvPr id="0" name=""/>
        <dsp:cNvSpPr/>
      </dsp:nvSpPr>
      <dsp:spPr>
        <a:xfrm>
          <a:off x="6297824"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创造客户价值</a:t>
          </a:r>
        </a:p>
      </dsp:txBody>
      <dsp:txXfrm>
        <a:off x="6545317" y="1308270"/>
        <a:ext cx="1240430" cy="1240194"/>
      </dsp:txXfrm>
    </dsp:sp>
    <dsp:sp modelId="{5AFC5F0F-4156-4EE2-A91B-60C22F811156}">
      <dsp:nvSpPr>
        <dsp:cNvPr id="0" name=""/>
        <dsp:cNvSpPr/>
      </dsp:nvSpPr>
      <dsp:spPr>
        <a:xfrm rot="2700000">
          <a:off x="4313045"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EDDE-3ABB-40A0-9FF3-79D54FE03D29}">
      <dsp:nvSpPr>
        <dsp:cNvPr id="0" name=""/>
        <dsp:cNvSpPr/>
      </dsp:nvSpPr>
      <dsp:spPr>
        <a:xfrm>
          <a:off x="4375305"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发展关系网络</a:t>
          </a:r>
        </a:p>
      </dsp:txBody>
      <dsp:txXfrm>
        <a:off x="4622798" y="1308270"/>
        <a:ext cx="1240430" cy="1240194"/>
      </dsp:txXfrm>
    </dsp:sp>
    <dsp:sp modelId="{274CA49F-B767-4A38-8223-C711DB95B35B}">
      <dsp:nvSpPr>
        <dsp:cNvPr id="0" name=""/>
        <dsp:cNvSpPr/>
      </dsp:nvSpPr>
      <dsp:spPr>
        <a:xfrm rot="2700000">
          <a:off x="2390526"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3AF30-3F02-4907-8006-3966C0240D30}">
      <dsp:nvSpPr>
        <dsp:cNvPr id="0" name=""/>
        <dsp:cNvSpPr/>
      </dsp:nvSpPr>
      <dsp:spPr>
        <a:xfrm>
          <a:off x="2452786"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深入了解目标客户</a:t>
          </a:r>
        </a:p>
      </dsp:txBody>
      <dsp:txXfrm>
        <a:off x="2701269" y="1308270"/>
        <a:ext cx="1240430" cy="1240194"/>
      </dsp:txXfrm>
    </dsp:sp>
    <dsp:sp modelId="{7D0D3C34-E6FE-4569-903A-058C283026B1}">
      <dsp:nvSpPr>
        <dsp:cNvPr id="0" name=""/>
        <dsp:cNvSpPr/>
      </dsp:nvSpPr>
      <dsp:spPr>
        <a:xfrm rot="2700000">
          <a:off x="468007"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980DD-8E21-481E-B4F3-FBFC48D9516A}">
      <dsp:nvSpPr>
        <dsp:cNvPr id="0" name=""/>
        <dsp:cNvSpPr/>
      </dsp:nvSpPr>
      <dsp:spPr>
        <a:xfrm>
          <a:off x="530267"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客户分析</a:t>
          </a:r>
        </a:p>
      </dsp:txBody>
      <dsp:txXfrm>
        <a:off x="778749" y="1308270"/>
        <a:ext cx="1240430" cy="1240194"/>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3815819" y="3386432"/>
          <a:ext cx="468983" cy="2520785"/>
        </a:xfrm>
        <a:custGeom>
          <a:avLst/>
          <a:gdLst/>
          <a:ahLst/>
          <a:cxnLst/>
          <a:rect l="0" t="0" r="0" b="0"/>
          <a:pathLst>
            <a:path>
              <a:moveTo>
                <a:pt x="0" y="0"/>
              </a:moveTo>
              <a:lnTo>
                <a:pt x="234491" y="0"/>
              </a:lnTo>
              <a:lnTo>
                <a:pt x="234491" y="2520785"/>
              </a:lnTo>
              <a:lnTo>
                <a:pt x="468983" y="25207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3815819" y="3386432"/>
          <a:ext cx="468983" cy="1512471"/>
        </a:xfrm>
        <a:custGeom>
          <a:avLst/>
          <a:gdLst/>
          <a:ahLst/>
          <a:cxnLst/>
          <a:rect l="0" t="0" r="0" b="0"/>
          <a:pathLst>
            <a:path>
              <a:moveTo>
                <a:pt x="0" y="0"/>
              </a:moveTo>
              <a:lnTo>
                <a:pt x="234491" y="0"/>
              </a:lnTo>
              <a:lnTo>
                <a:pt x="234491" y="1512471"/>
              </a:lnTo>
              <a:lnTo>
                <a:pt x="468983" y="15124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3815819" y="3386432"/>
          <a:ext cx="468983" cy="504157"/>
        </a:xfrm>
        <a:custGeom>
          <a:avLst/>
          <a:gdLst/>
          <a:ahLst/>
          <a:cxnLst/>
          <a:rect l="0" t="0" r="0" b="0"/>
          <a:pathLst>
            <a:path>
              <a:moveTo>
                <a:pt x="0" y="0"/>
              </a:moveTo>
              <a:lnTo>
                <a:pt x="234491" y="0"/>
              </a:lnTo>
              <a:lnTo>
                <a:pt x="234491" y="504157"/>
              </a:lnTo>
              <a:lnTo>
                <a:pt x="468983" y="50415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3815819" y="2882275"/>
          <a:ext cx="468983" cy="504157"/>
        </a:xfrm>
        <a:custGeom>
          <a:avLst/>
          <a:gdLst/>
          <a:ahLst/>
          <a:cxnLst/>
          <a:rect l="0" t="0" r="0" b="0"/>
          <a:pathLst>
            <a:path>
              <a:moveTo>
                <a:pt x="0" y="504157"/>
              </a:moveTo>
              <a:lnTo>
                <a:pt x="234491" y="504157"/>
              </a:lnTo>
              <a:lnTo>
                <a:pt x="234491" y="0"/>
              </a:lnTo>
              <a:lnTo>
                <a:pt x="46898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F2EC5C-8122-AD49-8BBD-607DE8D20484}">
      <dsp:nvSpPr>
        <dsp:cNvPr id="0" name=""/>
        <dsp:cNvSpPr/>
      </dsp:nvSpPr>
      <dsp:spPr>
        <a:xfrm>
          <a:off x="6629719" y="1873961"/>
          <a:ext cx="468983" cy="1512471"/>
        </a:xfrm>
        <a:custGeom>
          <a:avLst/>
          <a:gdLst/>
          <a:ahLst/>
          <a:cxnLst/>
          <a:rect l="0" t="0" r="0" b="0"/>
          <a:pathLst>
            <a:path>
              <a:moveTo>
                <a:pt x="0" y="0"/>
              </a:moveTo>
              <a:lnTo>
                <a:pt x="234491" y="0"/>
              </a:lnTo>
              <a:lnTo>
                <a:pt x="234491" y="1512471"/>
              </a:lnTo>
              <a:lnTo>
                <a:pt x="468983" y="151247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DB3BC-7712-FB41-84F2-CC611ACA1FEA}">
      <dsp:nvSpPr>
        <dsp:cNvPr id="0" name=""/>
        <dsp:cNvSpPr/>
      </dsp:nvSpPr>
      <dsp:spPr>
        <a:xfrm>
          <a:off x="6629719" y="1873961"/>
          <a:ext cx="468983" cy="504157"/>
        </a:xfrm>
        <a:custGeom>
          <a:avLst/>
          <a:gdLst/>
          <a:ahLst/>
          <a:cxnLst/>
          <a:rect l="0" t="0" r="0" b="0"/>
          <a:pathLst>
            <a:path>
              <a:moveTo>
                <a:pt x="0" y="0"/>
              </a:moveTo>
              <a:lnTo>
                <a:pt x="234491" y="0"/>
              </a:lnTo>
              <a:lnTo>
                <a:pt x="234491" y="504157"/>
              </a:lnTo>
              <a:lnTo>
                <a:pt x="468983" y="50415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316726-198E-D24E-909D-3B04444E0572}">
      <dsp:nvSpPr>
        <dsp:cNvPr id="0" name=""/>
        <dsp:cNvSpPr/>
      </dsp:nvSpPr>
      <dsp:spPr>
        <a:xfrm>
          <a:off x="6629719" y="1369804"/>
          <a:ext cx="468983" cy="504157"/>
        </a:xfrm>
        <a:custGeom>
          <a:avLst/>
          <a:gdLst/>
          <a:ahLst/>
          <a:cxnLst/>
          <a:rect l="0" t="0" r="0" b="0"/>
          <a:pathLst>
            <a:path>
              <a:moveTo>
                <a:pt x="0" y="504157"/>
              </a:moveTo>
              <a:lnTo>
                <a:pt x="234491" y="504157"/>
              </a:lnTo>
              <a:lnTo>
                <a:pt x="234491" y="0"/>
              </a:lnTo>
              <a:lnTo>
                <a:pt x="46898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E13D6A-5717-404F-AFD7-D556B2EDF978}">
      <dsp:nvSpPr>
        <dsp:cNvPr id="0" name=""/>
        <dsp:cNvSpPr/>
      </dsp:nvSpPr>
      <dsp:spPr>
        <a:xfrm>
          <a:off x="6629719" y="361489"/>
          <a:ext cx="468983" cy="1512471"/>
        </a:xfrm>
        <a:custGeom>
          <a:avLst/>
          <a:gdLst/>
          <a:ahLst/>
          <a:cxnLst/>
          <a:rect l="0" t="0" r="0" b="0"/>
          <a:pathLst>
            <a:path>
              <a:moveTo>
                <a:pt x="0" y="1512471"/>
              </a:moveTo>
              <a:lnTo>
                <a:pt x="234491" y="1512471"/>
              </a:lnTo>
              <a:lnTo>
                <a:pt x="234491" y="0"/>
              </a:lnTo>
              <a:lnTo>
                <a:pt x="46898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3815819" y="1873961"/>
          <a:ext cx="468983" cy="1512471"/>
        </a:xfrm>
        <a:custGeom>
          <a:avLst/>
          <a:gdLst/>
          <a:ahLst/>
          <a:cxnLst/>
          <a:rect l="0" t="0" r="0" b="0"/>
          <a:pathLst>
            <a:path>
              <a:moveTo>
                <a:pt x="0" y="1512471"/>
              </a:moveTo>
              <a:lnTo>
                <a:pt x="234491" y="1512471"/>
              </a:lnTo>
              <a:lnTo>
                <a:pt x="234491" y="0"/>
              </a:lnTo>
              <a:lnTo>
                <a:pt x="46898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3815819" y="865646"/>
          <a:ext cx="468983" cy="2520785"/>
        </a:xfrm>
        <a:custGeom>
          <a:avLst/>
          <a:gdLst/>
          <a:ahLst/>
          <a:cxnLst/>
          <a:rect l="0" t="0" r="0" b="0"/>
          <a:pathLst>
            <a:path>
              <a:moveTo>
                <a:pt x="0" y="2520785"/>
              </a:moveTo>
              <a:lnTo>
                <a:pt x="234491" y="2520785"/>
              </a:lnTo>
              <a:lnTo>
                <a:pt x="234491" y="0"/>
              </a:lnTo>
              <a:lnTo>
                <a:pt x="46898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470902" y="3028832"/>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sym typeface="+mn-ea"/>
            </a:rPr>
            <a:t>客户关系管理的流程</a:t>
          </a:r>
          <a:endParaRPr lang="zh-CN" altLang="en-US" sz="2000" b="1" kern="1200" dirty="0">
            <a:latin typeface="SimHei" charset="-122"/>
            <a:ea typeface="SimHei" charset="-122"/>
            <a:cs typeface="SimHei" charset="-122"/>
          </a:endParaRPr>
        </a:p>
      </dsp:txBody>
      <dsp:txXfrm>
        <a:off x="1470902" y="3028832"/>
        <a:ext cx="2344916" cy="715199"/>
      </dsp:txXfrm>
    </dsp:sp>
    <dsp:sp modelId="{19BA56B5-C34A-B64D-A239-C962FAC6DE3A}">
      <dsp:nvSpPr>
        <dsp:cNvPr id="0" name=""/>
        <dsp:cNvSpPr/>
      </dsp:nvSpPr>
      <dsp:spPr>
        <a:xfrm>
          <a:off x="4284802" y="508047"/>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客户关系管理的基本流程</a:t>
          </a:r>
        </a:p>
      </dsp:txBody>
      <dsp:txXfrm>
        <a:off x="4284802" y="508047"/>
        <a:ext cx="2344916" cy="715199"/>
      </dsp:txXfrm>
    </dsp:sp>
    <dsp:sp modelId="{4E99FFF1-F2C8-4947-9B7B-F4C0FDBD7B17}">
      <dsp:nvSpPr>
        <dsp:cNvPr id="0" name=""/>
        <dsp:cNvSpPr/>
      </dsp:nvSpPr>
      <dsp:spPr>
        <a:xfrm>
          <a:off x="4284802" y="1516361"/>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客户分析</a:t>
          </a:r>
        </a:p>
      </dsp:txBody>
      <dsp:txXfrm>
        <a:off x="4284802" y="1516361"/>
        <a:ext cx="2344916" cy="715199"/>
      </dsp:txXfrm>
    </dsp:sp>
    <dsp:sp modelId="{13972A07-38F7-B848-BF5A-3423928D9827}">
      <dsp:nvSpPr>
        <dsp:cNvPr id="0" name=""/>
        <dsp:cNvSpPr/>
      </dsp:nvSpPr>
      <dsp:spPr>
        <a:xfrm>
          <a:off x="7098702" y="3890"/>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客户价值构成</a:t>
          </a:r>
        </a:p>
      </dsp:txBody>
      <dsp:txXfrm>
        <a:off x="7098702" y="3890"/>
        <a:ext cx="2344916" cy="715199"/>
      </dsp:txXfrm>
    </dsp:sp>
    <dsp:sp modelId="{96AD6692-4147-8946-A5E4-023AE07630BE}">
      <dsp:nvSpPr>
        <dsp:cNvPr id="0" name=""/>
        <dsp:cNvSpPr/>
      </dsp:nvSpPr>
      <dsp:spPr>
        <a:xfrm>
          <a:off x="7098702" y="1012204"/>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影响客户价值的因素</a:t>
          </a:r>
        </a:p>
      </dsp:txBody>
      <dsp:txXfrm>
        <a:off x="7098702" y="1012204"/>
        <a:ext cx="2344916" cy="715199"/>
      </dsp:txXfrm>
    </dsp:sp>
    <dsp:sp modelId="{61A0B217-6FFF-D745-AD89-1441E603451D}">
      <dsp:nvSpPr>
        <dsp:cNvPr id="0" name=""/>
        <dsp:cNvSpPr/>
      </dsp:nvSpPr>
      <dsp:spPr>
        <a:xfrm>
          <a:off x="7098702" y="2020518"/>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客户投资与利润分析</a:t>
          </a:r>
        </a:p>
      </dsp:txBody>
      <dsp:txXfrm>
        <a:off x="7098702" y="2020518"/>
        <a:ext cx="2344916" cy="715199"/>
      </dsp:txXfrm>
    </dsp:sp>
    <dsp:sp modelId="{19C2433C-779A-F64B-AF88-E2E7771CF318}">
      <dsp:nvSpPr>
        <dsp:cNvPr id="0" name=""/>
        <dsp:cNvSpPr/>
      </dsp:nvSpPr>
      <dsp:spPr>
        <a:xfrm>
          <a:off x="7098702" y="3028832"/>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客户组合分析</a:t>
          </a:r>
        </a:p>
      </dsp:txBody>
      <dsp:txXfrm>
        <a:off x="7098702" y="3028832"/>
        <a:ext cx="2344916" cy="715199"/>
      </dsp:txXfrm>
    </dsp:sp>
    <dsp:sp modelId="{7EAD13FD-E4B4-DC46-B5DF-6646A2216B5E}">
      <dsp:nvSpPr>
        <dsp:cNvPr id="0" name=""/>
        <dsp:cNvSpPr/>
      </dsp:nvSpPr>
      <dsp:spPr>
        <a:xfrm>
          <a:off x="4284802" y="2524675"/>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深入了解目标客户</a:t>
          </a:r>
          <a:endParaRPr lang="zh-CN" altLang="en-US" sz="2000" b="1" kern="1200" dirty="0">
            <a:latin typeface="SimHei" charset="-122"/>
            <a:ea typeface="SimHei" charset="-122"/>
            <a:cs typeface="SimHei" charset="-122"/>
          </a:endParaRPr>
        </a:p>
      </dsp:txBody>
      <dsp:txXfrm>
        <a:off x="4284802" y="2524675"/>
        <a:ext cx="2344916" cy="715199"/>
      </dsp:txXfrm>
    </dsp:sp>
    <dsp:sp modelId="{8694BFB8-9E8C-1845-8FEC-5B89C95DC21B}">
      <dsp:nvSpPr>
        <dsp:cNvPr id="0" name=""/>
        <dsp:cNvSpPr/>
      </dsp:nvSpPr>
      <dsp:spPr>
        <a:xfrm>
          <a:off x="4284802" y="3532989"/>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发展关系网络</a:t>
          </a:r>
          <a:endParaRPr lang="zh-CN" altLang="en-US" sz="2000" b="1" kern="1200" dirty="0">
            <a:latin typeface="SimHei" charset="-122"/>
            <a:ea typeface="SimHei" charset="-122"/>
            <a:cs typeface="SimHei" charset="-122"/>
          </a:endParaRPr>
        </a:p>
      </dsp:txBody>
      <dsp:txXfrm>
        <a:off x="4284802" y="3532989"/>
        <a:ext cx="2344916" cy="715199"/>
      </dsp:txXfrm>
    </dsp:sp>
    <dsp:sp modelId="{EE430F54-A878-5E4E-8BD2-2EC118BCE1FF}">
      <dsp:nvSpPr>
        <dsp:cNvPr id="0" name=""/>
        <dsp:cNvSpPr/>
      </dsp:nvSpPr>
      <dsp:spPr>
        <a:xfrm>
          <a:off x="4284802" y="4541304"/>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创造客户价值</a:t>
          </a:r>
          <a:endParaRPr lang="zh-CN" altLang="en-US" sz="2000" b="1" kern="1200" dirty="0">
            <a:latin typeface="SimHei" charset="-122"/>
            <a:ea typeface="SimHei" charset="-122"/>
            <a:cs typeface="SimHei" charset="-122"/>
          </a:endParaRPr>
        </a:p>
      </dsp:txBody>
      <dsp:txXfrm>
        <a:off x="4284802" y="4541304"/>
        <a:ext cx="2344916" cy="715199"/>
      </dsp:txXfrm>
    </dsp:sp>
    <dsp:sp modelId="{E6CF5C07-2D9C-564D-90E5-DBF063F87A7C}">
      <dsp:nvSpPr>
        <dsp:cNvPr id="0" name=""/>
        <dsp:cNvSpPr/>
      </dsp:nvSpPr>
      <dsp:spPr>
        <a:xfrm>
          <a:off x="4284802" y="5549618"/>
          <a:ext cx="2344916" cy="715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管理客户关系</a:t>
          </a:r>
          <a:endParaRPr lang="zh-CN" altLang="en-US" sz="2000" b="1" kern="1200" dirty="0">
            <a:latin typeface="SimHei" charset="-122"/>
            <a:ea typeface="SimHei" charset="-122"/>
            <a:cs typeface="SimHei" charset="-122"/>
          </a:endParaRPr>
        </a:p>
      </dsp:txBody>
      <dsp:txXfrm>
        <a:off x="4284802" y="5549618"/>
        <a:ext cx="2344916" cy="7151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3690-85BA-40A4-995E-89F032F50DEC}">
      <dsp:nvSpPr>
        <dsp:cNvPr id="0" name=""/>
        <dsp:cNvSpPr/>
      </dsp:nvSpPr>
      <dsp:spPr>
        <a:xfrm>
          <a:off x="2762388"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行业内竞争者</a:t>
          </a:r>
        </a:p>
      </dsp:txBody>
      <dsp:txXfrm>
        <a:off x="2943447" y="1914717"/>
        <a:ext cx="874230" cy="874230"/>
      </dsp:txXfrm>
    </dsp:sp>
    <dsp:sp modelId="{199FF25F-421A-494D-8D53-8376987510F7}">
      <dsp:nvSpPr>
        <dsp:cNvPr id="0" name=""/>
        <dsp:cNvSpPr/>
      </dsp:nvSpPr>
      <dsp:spPr>
        <a:xfrm rot="5400000">
          <a:off x="3248775" y="1282284"/>
          <a:ext cx="263574"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311" y="1326820"/>
        <a:ext cx="184502" cy="252214"/>
      </dsp:txXfrm>
    </dsp:sp>
    <dsp:sp modelId="{85F91EF5-A1E0-448F-9CB6-38453C92848A}">
      <dsp:nvSpPr>
        <dsp:cNvPr id="0" name=""/>
        <dsp:cNvSpPr/>
      </dsp:nvSpPr>
      <dsp:spPr>
        <a:xfrm>
          <a:off x="2762388" y="0"/>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潜在的加入者</a:t>
          </a:r>
        </a:p>
      </dsp:txBody>
      <dsp:txXfrm>
        <a:off x="2943447" y="181059"/>
        <a:ext cx="874230" cy="874230"/>
      </dsp:txXfrm>
    </dsp:sp>
    <dsp:sp modelId="{490DF7FA-74C7-4B97-9D5B-8A7EEC710035}">
      <dsp:nvSpPr>
        <dsp:cNvPr id="0" name=""/>
        <dsp:cNvSpPr/>
      </dsp:nvSpPr>
      <dsp:spPr>
        <a:xfrm rot="10800000">
          <a:off x="4317840" y="2141653"/>
          <a:ext cx="768749"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4443947" y="2225725"/>
        <a:ext cx="642642" cy="252214"/>
      </dsp:txXfrm>
    </dsp:sp>
    <dsp:sp modelId="{98E7383E-B973-45DC-A841-1F63DE509CDC}">
      <dsp:nvSpPr>
        <dsp:cNvPr id="0" name=""/>
        <dsp:cNvSpPr/>
      </dsp:nvSpPr>
      <dsp:spPr>
        <a:xfrm>
          <a:off x="5449207"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顾客</a:t>
          </a:r>
        </a:p>
      </dsp:txBody>
      <dsp:txXfrm>
        <a:off x="5630266" y="1914717"/>
        <a:ext cx="874230" cy="874230"/>
      </dsp:txXfrm>
    </dsp:sp>
    <dsp:sp modelId="{71F6874F-9FC2-46D8-BF19-454BC4F22BAD}">
      <dsp:nvSpPr>
        <dsp:cNvPr id="0" name=""/>
        <dsp:cNvSpPr/>
      </dsp:nvSpPr>
      <dsp:spPr>
        <a:xfrm rot="16200000">
          <a:off x="3249552" y="2999602"/>
          <a:ext cx="262021"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a:off x="3288855" y="3122977"/>
        <a:ext cx="183415" cy="252214"/>
      </dsp:txXfrm>
    </dsp:sp>
    <dsp:sp modelId="{B65B9008-BECC-4FFA-A209-11B403394954}">
      <dsp:nvSpPr>
        <dsp:cNvPr id="0" name=""/>
        <dsp:cNvSpPr/>
      </dsp:nvSpPr>
      <dsp:spPr>
        <a:xfrm>
          <a:off x="2762388" y="346438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代用品</a:t>
          </a:r>
        </a:p>
      </dsp:txBody>
      <dsp:txXfrm>
        <a:off x="2943447" y="3645447"/>
        <a:ext cx="874230" cy="874230"/>
      </dsp:txXfrm>
    </dsp:sp>
    <dsp:sp modelId="{D6D1AD67-66E4-46C0-A89C-C3D646A7704B}">
      <dsp:nvSpPr>
        <dsp:cNvPr id="0" name=""/>
        <dsp:cNvSpPr/>
      </dsp:nvSpPr>
      <dsp:spPr>
        <a:xfrm>
          <a:off x="1736504" y="2141653"/>
          <a:ext cx="724958" cy="420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panose="020B0503020204020204" pitchFamily="34" charset="-122"/>
            <a:ea typeface="Microsoft YaHei" panose="020B0503020204020204" pitchFamily="34" charset="-122"/>
            <a:cs typeface="SimHei" charset="-122"/>
          </a:endParaRPr>
        </a:p>
      </dsp:txBody>
      <dsp:txXfrm rot="10800000">
        <a:off x="1736504" y="2225725"/>
        <a:ext cx="598851" cy="252214"/>
      </dsp:txXfrm>
    </dsp:sp>
    <dsp:sp modelId="{557B3DDD-7769-4FE7-AEBA-8A9A6E29A246}">
      <dsp:nvSpPr>
        <dsp:cNvPr id="0" name=""/>
        <dsp:cNvSpPr/>
      </dsp:nvSpPr>
      <dsp:spPr>
        <a:xfrm>
          <a:off x="158194" y="1733658"/>
          <a:ext cx="1236348" cy="123634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panose="020B0503020204020204" pitchFamily="34" charset="-122"/>
              <a:ea typeface="Microsoft YaHei" panose="020B0503020204020204" pitchFamily="34" charset="-122"/>
              <a:cs typeface="SimHei" charset="-122"/>
            </a:rPr>
            <a:t>供应者</a:t>
          </a:r>
        </a:p>
      </dsp:txBody>
      <dsp:txXfrm>
        <a:off x="339253" y="1914717"/>
        <a:ext cx="874230" cy="87423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2625248" y="1056974"/>
          <a:ext cx="264931" cy="854405"/>
        </a:xfrm>
        <a:custGeom>
          <a:avLst/>
          <a:gdLst/>
          <a:ahLst/>
          <a:cxnLst/>
          <a:rect l="0" t="0" r="0" b="0"/>
          <a:pathLst>
            <a:path>
              <a:moveTo>
                <a:pt x="0" y="0"/>
              </a:moveTo>
              <a:lnTo>
                <a:pt x="132465" y="0"/>
              </a:lnTo>
              <a:lnTo>
                <a:pt x="132465" y="854405"/>
              </a:lnTo>
              <a:lnTo>
                <a:pt x="264931" y="8544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2625248" y="1056974"/>
          <a:ext cx="264931" cy="284801"/>
        </a:xfrm>
        <a:custGeom>
          <a:avLst/>
          <a:gdLst/>
          <a:ahLst/>
          <a:cxnLst/>
          <a:rect l="0" t="0" r="0" b="0"/>
          <a:pathLst>
            <a:path>
              <a:moveTo>
                <a:pt x="0" y="0"/>
              </a:moveTo>
              <a:lnTo>
                <a:pt x="132465" y="0"/>
              </a:lnTo>
              <a:lnTo>
                <a:pt x="132465" y="284801"/>
              </a:lnTo>
              <a:lnTo>
                <a:pt x="264931" y="2848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2625248" y="772172"/>
          <a:ext cx="264931" cy="284801"/>
        </a:xfrm>
        <a:custGeom>
          <a:avLst/>
          <a:gdLst/>
          <a:ahLst/>
          <a:cxnLst/>
          <a:rect l="0" t="0" r="0" b="0"/>
          <a:pathLst>
            <a:path>
              <a:moveTo>
                <a:pt x="0" y="284801"/>
              </a:moveTo>
              <a:lnTo>
                <a:pt x="132465" y="284801"/>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2625248" y="202569"/>
          <a:ext cx="264931" cy="854405"/>
        </a:xfrm>
        <a:custGeom>
          <a:avLst/>
          <a:gdLst/>
          <a:ahLst/>
          <a:cxnLst/>
          <a:rect l="0" t="0" r="0" b="0"/>
          <a:pathLst>
            <a:path>
              <a:moveTo>
                <a:pt x="0" y="854405"/>
              </a:moveTo>
              <a:lnTo>
                <a:pt x="132465" y="854405"/>
              </a:lnTo>
              <a:lnTo>
                <a:pt x="132465" y="0"/>
              </a:lnTo>
              <a:lnTo>
                <a:pt x="26493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00589" y="854964"/>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企业战略环境分析</a:t>
          </a:r>
          <a:endParaRPr lang="zh-CN" altLang="en-US" sz="1100" b="1" kern="1200" dirty="0">
            <a:latin typeface="SimHei" charset="-122"/>
            <a:ea typeface="SimHei" charset="-122"/>
            <a:cs typeface="SimHei" charset="-122"/>
          </a:endParaRPr>
        </a:p>
      </dsp:txBody>
      <dsp:txXfrm>
        <a:off x="1300589" y="854964"/>
        <a:ext cx="1324659" cy="404020"/>
      </dsp:txXfrm>
    </dsp:sp>
    <dsp:sp modelId="{22C8BBC7-02FA-4EF0-899A-834C1FEE39E3}">
      <dsp:nvSpPr>
        <dsp:cNvPr id="0" name=""/>
        <dsp:cNvSpPr/>
      </dsp:nvSpPr>
      <dsp:spPr>
        <a:xfrm>
          <a:off x="2890180" y="558"/>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企业环境的构成</a:t>
          </a:r>
        </a:p>
      </dsp:txBody>
      <dsp:txXfrm>
        <a:off x="2890180" y="558"/>
        <a:ext cx="1324659" cy="404020"/>
      </dsp:txXfrm>
    </dsp:sp>
    <dsp:sp modelId="{86A07B8D-FF15-4EFF-8681-05A46BF1E797}">
      <dsp:nvSpPr>
        <dsp:cNvPr id="0" name=""/>
        <dsp:cNvSpPr/>
      </dsp:nvSpPr>
      <dsp:spPr>
        <a:xfrm>
          <a:off x="2890180" y="570162"/>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产业环境分析的内容</a:t>
          </a:r>
        </a:p>
      </dsp:txBody>
      <dsp:txXfrm>
        <a:off x="2890180" y="570162"/>
        <a:ext cx="1324659" cy="404020"/>
      </dsp:txXfrm>
    </dsp:sp>
    <dsp:sp modelId="{A73C4A40-2D47-BF42-9EF8-B3BEE9451F45}">
      <dsp:nvSpPr>
        <dsp:cNvPr id="0" name=""/>
        <dsp:cNvSpPr/>
      </dsp:nvSpPr>
      <dsp:spPr>
        <a:xfrm>
          <a:off x="2890180" y="1139765"/>
          <a:ext cx="1324659" cy="4040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产业的寿命周期</a:t>
          </a:r>
        </a:p>
      </dsp:txBody>
      <dsp:txXfrm>
        <a:off x="2890180" y="1139765"/>
        <a:ext cx="1324659" cy="404020"/>
      </dsp:txXfrm>
    </dsp:sp>
    <dsp:sp modelId="{CE4C2619-300C-5645-A2BF-9563C67CDB33}">
      <dsp:nvSpPr>
        <dsp:cNvPr id="0" name=""/>
        <dsp:cNvSpPr/>
      </dsp:nvSpPr>
      <dsp:spPr>
        <a:xfrm>
          <a:off x="2890180" y="1709369"/>
          <a:ext cx="1324659" cy="404020"/>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产业</a:t>
          </a:r>
          <a:r>
            <a:rPr lang="zh-CN" altLang="en-US" sz="1100" b="1" kern="1200">
              <a:latin typeface="SimHei" charset="-122"/>
              <a:ea typeface="SimHei" charset="-122"/>
              <a:cs typeface="SimHei" charset="-122"/>
            </a:rPr>
            <a:t>的竞争结构分析</a:t>
          </a:r>
          <a:endParaRPr lang="zh-CN" altLang="en-US" sz="1100" b="1" kern="1200" dirty="0">
            <a:latin typeface="SimHei" charset="-122"/>
            <a:ea typeface="SimHei" charset="-122"/>
            <a:cs typeface="SimHei" charset="-122"/>
          </a:endParaRPr>
        </a:p>
      </dsp:txBody>
      <dsp:txXfrm>
        <a:off x="2890180" y="1709369"/>
        <a:ext cx="1324659" cy="4040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4B6-7B90-1D44-8425-1C6F53408617}">
      <dsp:nvSpPr>
        <dsp:cNvPr id="0" name=""/>
        <dsp:cNvSpPr/>
      </dsp:nvSpPr>
      <dsp:spPr>
        <a:xfrm>
          <a:off x="5299941" y="4777649"/>
          <a:ext cx="352796" cy="91440"/>
        </a:xfrm>
        <a:custGeom>
          <a:avLst/>
          <a:gdLst/>
          <a:ahLst/>
          <a:cxnLst/>
          <a:rect l="0" t="0" r="0" b="0"/>
          <a:pathLst>
            <a:path>
              <a:moveTo>
                <a:pt x="0" y="45720"/>
              </a:moveTo>
              <a:lnTo>
                <a:pt x="35279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6F659-C5C0-2043-B383-B1AB7E81051E}">
      <dsp:nvSpPr>
        <dsp:cNvPr id="0" name=""/>
        <dsp:cNvSpPr/>
      </dsp:nvSpPr>
      <dsp:spPr>
        <a:xfrm>
          <a:off x="3183162" y="2834310"/>
          <a:ext cx="352796" cy="1989059"/>
        </a:xfrm>
        <a:custGeom>
          <a:avLst/>
          <a:gdLst/>
          <a:ahLst/>
          <a:cxnLst/>
          <a:rect l="0" t="0" r="0" b="0"/>
          <a:pathLst>
            <a:path>
              <a:moveTo>
                <a:pt x="0" y="0"/>
              </a:moveTo>
              <a:lnTo>
                <a:pt x="176398" y="0"/>
              </a:lnTo>
              <a:lnTo>
                <a:pt x="176398" y="1989059"/>
              </a:lnTo>
              <a:lnTo>
                <a:pt x="352796" y="198905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FD7711-A7B7-C64E-9F57-D9CC1DAC169F}">
      <dsp:nvSpPr>
        <dsp:cNvPr id="0" name=""/>
        <dsp:cNvSpPr/>
      </dsp:nvSpPr>
      <dsp:spPr>
        <a:xfrm>
          <a:off x="5299941" y="2927089"/>
          <a:ext cx="352796" cy="1137768"/>
        </a:xfrm>
        <a:custGeom>
          <a:avLst/>
          <a:gdLst/>
          <a:ahLst/>
          <a:cxnLst/>
          <a:rect l="0" t="0" r="0" b="0"/>
          <a:pathLst>
            <a:path>
              <a:moveTo>
                <a:pt x="0" y="0"/>
              </a:moveTo>
              <a:lnTo>
                <a:pt x="176398" y="0"/>
              </a:lnTo>
              <a:lnTo>
                <a:pt x="176398" y="1137768"/>
              </a:lnTo>
              <a:lnTo>
                <a:pt x="352796" y="11377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E53E7-31FC-924F-9EDF-2A7E8DEA725C}">
      <dsp:nvSpPr>
        <dsp:cNvPr id="0" name=""/>
        <dsp:cNvSpPr/>
      </dsp:nvSpPr>
      <dsp:spPr>
        <a:xfrm>
          <a:off x="5299941" y="2927089"/>
          <a:ext cx="352796" cy="379256"/>
        </a:xfrm>
        <a:custGeom>
          <a:avLst/>
          <a:gdLst/>
          <a:ahLst/>
          <a:cxnLst/>
          <a:rect l="0" t="0" r="0" b="0"/>
          <a:pathLst>
            <a:path>
              <a:moveTo>
                <a:pt x="0" y="0"/>
              </a:moveTo>
              <a:lnTo>
                <a:pt x="176398" y="0"/>
              </a:lnTo>
              <a:lnTo>
                <a:pt x="176398" y="379256"/>
              </a:lnTo>
              <a:lnTo>
                <a:pt x="352796" y="37925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5DD4C-6C42-5947-B66B-EDD02379C9A4}">
      <dsp:nvSpPr>
        <dsp:cNvPr id="0" name=""/>
        <dsp:cNvSpPr/>
      </dsp:nvSpPr>
      <dsp:spPr>
        <a:xfrm>
          <a:off x="5299941" y="2547833"/>
          <a:ext cx="352796" cy="379256"/>
        </a:xfrm>
        <a:custGeom>
          <a:avLst/>
          <a:gdLst/>
          <a:ahLst/>
          <a:cxnLst/>
          <a:rect l="0" t="0" r="0" b="0"/>
          <a:pathLst>
            <a:path>
              <a:moveTo>
                <a:pt x="0" y="379256"/>
              </a:moveTo>
              <a:lnTo>
                <a:pt x="176398" y="379256"/>
              </a:lnTo>
              <a:lnTo>
                <a:pt x="176398" y="0"/>
              </a:lnTo>
              <a:lnTo>
                <a:pt x="35279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BFA33D-1418-744E-9D46-A19227391441}">
      <dsp:nvSpPr>
        <dsp:cNvPr id="0" name=""/>
        <dsp:cNvSpPr/>
      </dsp:nvSpPr>
      <dsp:spPr>
        <a:xfrm>
          <a:off x="5299941" y="1789320"/>
          <a:ext cx="352796" cy="1137768"/>
        </a:xfrm>
        <a:custGeom>
          <a:avLst/>
          <a:gdLst/>
          <a:ahLst/>
          <a:cxnLst/>
          <a:rect l="0" t="0" r="0" b="0"/>
          <a:pathLst>
            <a:path>
              <a:moveTo>
                <a:pt x="0" y="1137768"/>
              </a:moveTo>
              <a:lnTo>
                <a:pt x="176398" y="1137768"/>
              </a:lnTo>
              <a:lnTo>
                <a:pt x="176398" y="0"/>
              </a:lnTo>
              <a:lnTo>
                <a:pt x="35279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3183162" y="2834310"/>
          <a:ext cx="352796" cy="92778"/>
        </a:xfrm>
        <a:custGeom>
          <a:avLst/>
          <a:gdLst/>
          <a:ahLst/>
          <a:cxnLst/>
          <a:rect l="0" t="0" r="0" b="0"/>
          <a:pathLst>
            <a:path>
              <a:moveTo>
                <a:pt x="0" y="0"/>
              </a:moveTo>
              <a:lnTo>
                <a:pt x="176398" y="0"/>
              </a:lnTo>
              <a:lnTo>
                <a:pt x="176398" y="92778"/>
              </a:lnTo>
              <a:lnTo>
                <a:pt x="352796" y="927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183162" y="1519773"/>
          <a:ext cx="352796" cy="1314536"/>
        </a:xfrm>
        <a:custGeom>
          <a:avLst/>
          <a:gdLst/>
          <a:ahLst/>
          <a:cxnLst/>
          <a:rect l="0" t="0" r="0" b="0"/>
          <a:pathLst>
            <a:path>
              <a:moveTo>
                <a:pt x="0" y="1314536"/>
              </a:moveTo>
              <a:lnTo>
                <a:pt x="176398" y="1314536"/>
              </a:lnTo>
              <a:lnTo>
                <a:pt x="176398" y="0"/>
              </a:lnTo>
              <a:lnTo>
                <a:pt x="35279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37FF0D-E4B1-0B43-BBDC-6E8E3E310AE8}">
      <dsp:nvSpPr>
        <dsp:cNvPr id="0" name=""/>
        <dsp:cNvSpPr/>
      </dsp:nvSpPr>
      <dsp:spPr>
        <a:xfrm>
          <a:off x="5299941" y="651552"/>
          <a:ext cx="352796" cy="379256"/>
        </a:xfrm>
        <a:custGeom>
          <a:avLst/>
          <a:gdLst/>
          <a:ahLst/>
          <a:cxnLst/>
          <a:rect l="0" t="0" r="0" b="0"/>
          <a:pathLst>
            <a:path>
              <a:moveTo>
                <a:pt x="0" y="0"/>
              </a:moveTo>
              <a:lnTo>
                <a:pt x="176398" y="0"/>
              </a:lnTo>
              <a:lnTo>
                <a:pt x="176398" y="379256"/>
              </a:lnTo>
              <a:lnTo>
                <a:pt x="352796" y="37925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C0BE1E-9938-AA4B-9655-8F12F3043AA1}">
      <dsp:nvSpPr>
        <dsp:cNvPr id="0" name=""/>
        <dsp:cNvSpPr/>
      </dsp:nvSpPr>
      <dsp:spPr>
        <a:xfrm>
          <a:off x="5299941" y="272296"/>
          <a:ext cx="352796" cy="379256"/>
        </a:xfrm>
        <a:custGeom>
          <a:avLst/>
          <a:gdLst/>
          <a:ahLst/>
          <a:cxnLst/>
          <a:rect l="0" t="0" r="0" b="0"/>
          <a:pathLst>
            <a:path>
              <a:moveTo>
                <a:pt x="0" y="379256"/>
              </a:moveTo>
              <a:lnTo>
                <a:pt x="176398" y="379256"/>
              </a:lnTo>
              <a:lnTo>
                <a:pt x="176398" y="0"/>
              </a:lnTo>
              <a:lnTo>
                <a:pt x="35279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183162" y="651552"/>
          <a:ext cx="352796" cy="2182758"/>
        </a:xfrm>
        <a:custGeom>
          <a:avLst/>
          <a:gdLst/>
          <a:ahLst/>
          <a:cxnLst/>
          <a:rect l="0" t="0" r="0" b="0"/>
          <a:pathLst>
            <a:path>
              <a:moveTo>
                <a:pt x="0" y="2182758"/>
              </a:moveTo>
              <a:lnTo>
                <a:pt x="176398" y="2182758"/>
              </a:lnTo>
              <a:lnTo>
                <a:pt x="176398" y="0"/>
              </a:lnTo>
              <a:lnTo>
                <a:pt x="35279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419180" y="2303276"/>
          <a:ext cx="1763982" cy="106206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419180" y="2303276"/>
        <a:ext cx="1763982" cy="1062067"/>
      </dsp:txXfrm>
    </dsp:sp>
    <dsp:sp modelId="{22C8BBC7-02FA-4EF0-899A-834C1FEE39E3}">
      <dsp:nvSpPr>
        <dsp:cNvPr id="0" name=""/>
        <dsp:cNvSpPr/>
      </dsp:nvSpPr>
      <dsp:spPr>
        <a:xfrm>
          <a:off x="3535959" y="382545"/>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3535959" y="382545"/>
        <a:ext cx="1763982" cy="538014"/>
      </dsp:txXfrm>
    </dsp:sp>
    <dsp:sp modelId="{49AF2D52-601A-BD4B-AC22-984AEB3AA75E}">
      <dsp:nvSpPr>
        <dsp:cNvPr id="0" name=""/>
        <dsp:cNvSpPr/>
      </dsp:nvSpPr>
      <dsp:spPr>
        <a:xfrm>
          <a:off x="5652737" y="3289"/>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微观环境</a:t>
          </a:r>
        </a:p>
      </dsp:txBody>
      <dsp:txXfrm>
        <a:off x="5652737" y="3289"/>
        <a:ext cx="1763982" cy="538014"/>
      </dsp:txXfrm>
    </dsp:sp>
    <dsp:sp modelId="{DC378B37-F442-6B4A-AA14-D6B85E50F303}">
      <dsp:nvSpPr>
        <dsp:cNvPr id="0" name=""/>
        <dsp:cNvSpPr/>
      </dsp:nvSpPr>
      <dsp:spPr>
        <a:xfrm>
          <a:off x="5652737" y="761801"/>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宏观环境</a:t>
          </a:r>
        </a:p>
      </dsp:txBody>
      <dsp:txXfrm>
        <a:off x="5652737" y="761801"/>
        <a:ext cx="1763982" cy="538014"/>
      </dsp:txXfrm>
    </dsp:sp>
    <dsp:sp modelId="{86A07B8D-FF15-4EFF-8681-05A46BF1E797}">
      <dsp:nvSpPr>
        <dsp:cNvPr id="0" name=""/>
        <dsp:cNvSpPr/>
      </dsp:nvSpPr>
      <dsp:spPr>
        <a:xfrm>
          <a:off x="3535959" y="1141057"/>
          <a:ext cx="1763982" cy="75743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3535959" y="1141057"/>
        <a:ext cx="1763982" cy="757432"/>
      </dsp:txXfrm>
    </dsp:sp>
    <dsp:sp modelId="{A73C4A40-2D47-BF42-9EF8-B3BEE9451F45}">
      <dsp:nvSpPr>
        <dsp:cNvPr id="0" name=""/>
        <dsp:cNvSpPr/>
      </dsp:nvSpPr>
      <dsp:spPr>
        <a:xfrm>
          <a:off x="3535959" y="2658082"/>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3535959" y="2658082"/>
        <a:ext cx="1763982" cy="538014"/>
      </dsp:txXfrm>
    </dsp:sp>
    <dsp:sp modelId="{D7EF8EB9-805F-CE43-9B5B-06AE604C8FB6}">
      <dsp:nvSpPr>
        <dsp:cNvPr id="0" name=""/>
        <dsp:cNvSpPr/>
      </dsp:nvSpPr>
      <dsp:spPr>
        <a:xfrm>
          <a:off x="5652737" y="1520313"/>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引入期</a:t>
          </a:r>
        </a:p>
      </dsp:txBody>
      <dsp:txXfrm>
        <a:off x="5652737" y="1520313"/>
        <a:ext cx="1763982" cy="538014"/>
      </dsp:txXfrm>
    </dsp:sp>
    <dsp:sp modelId="{42B8053F-EA8A-BE43-B765-B56B69434604}">
      <dsp:nvSpPr>
        <dsp:cNvPr id="0" name=""/>
        <dsp:cNvSpPr/>
      </dsp:nvSpPr>
      <dsp:spPr>
        <a:xfrm>
          <a:off x="5652737" y="2278825"/>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成长期</a:t>
          </a:r>
        </a:p>
      </dsp:txBody>
      <dsp:txXfrm>
        <a:off x="5652737" y="2278825"/>
        <a:ext cx="1763982" cy="538014"/>
      </dsp:txXfrm>
    </dsp:sp>
    <dsp:sp modelId="{4CDA21F9-7BF3-884F-865A-CFDE56FEC7AC}">
      <dsp:nvSpPr>
        <dsp:cNvPr id="0" name=""/>
        <dsp:cNvSpPr/>
      </dsp:nvSpPr>
      <dsp:spPr>
        <a:xfrm>
          <a:off x="5652737" y="3037338"/>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成熟期</a:t>
          </a:r>
        </a:p>
      </dsp:txBody>
      <dsp:txXfrm>
        <a:off x="5652737" y="3037338"/>
        <a:ext cx="1763982" cy="538014"/>
      </dsp:txXfrm>
    </dsp:sp>
    <dsp:sp modelId="{F3B03DF7-D1D0-E94B-AA83-D5EC85E69933}">
      <dsp:nvSpPr>
        <dsp:cNvPr id="0" name=""/>
        <dsp:cNvSpPr/>
      </dsp:nvSpPr>
      <dsp:spPr>
        <a:xfrm>
          <a:off x="5652737" y="3795850"/>
          <a:ext cx="1763982"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衰退期</a:t>
          </a:r>
        </a:p>
      </dsp:txBody>
      <dsp:txXfrm>
        <a:off x="5652737" y="3795850"/>
        <a:ext cx="1763982" cy="538014"/>
      </dsp:txXfrm>
    </dsp:sp>
    <dsp:sp modelId="{CE4C2619-300C-5645-A2BF-9563C67CDB33}">
      <dsp:nvSpPr>
        <dsp:cNvPr id="0" name=""/>
        <dsp:cNvSpPr/>
      </dsp:nvSpPr>
      <dsp:spPr>
        <a:xfrm>
          <a:off x="3535959" y="4360664"/>
          <a:ext cx="1763982" cy="9254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3535959" y="4360664"/>
        <a:ext cx="1763982" cy="925411"/>
      </dsp:txXfrm>
    </dsp:sp>
    <dsp:sp modelId="{75E34FA2-1556-8745-8441-1D5A806D5F33}">
      <dsp:nvSpPr>
        <dsp:cNvPr id="0" name=""/>
        <dsp:cNvSpPr/>
      </dsp:nvSpPr>
      <dsp:spPr>
        <a:xfrm>
          <a:off x="5652737" y="4554362"/>
          <a:ext cx="3959028" cy="53801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供应者、购买者、潜在加入者、代用品、行业内竞争者</a:t>
          </a:r>
        </a:p>
      </dsp:txBody>
      <dsp:txXfrm>
        <a:off x="5652737" y="4554362"/>
        <a:ext cx="3959028" cy="5380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969261" y="3903943"/>
        <a:ext cx="4537877" cy="13840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969261" y="3903943"/>
        <a:ext cx="4537877" cy="13840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79A93-99A2-4CEF-8C6F-B8396644758C}">
      <dsp:nvSpPr>
        <dsp:cNvPr id="0" name=""/>
        <dsp:cNvSpPr/>
      </dsp:nvSpPr>
      <dsp:spPr>
        <a:xfrm>
          <a:off x="0" y="35945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28C7F-7168-4968-89BA-5D06081F9065}">
      <dsp:nvSpPr>
        <dsp:cNvPr id="0" name=""/>
        <dsp:cNvSpPr/>
      </dsp:nvSpPr>
      <dsp:spPr>
        <a:xfrm>
          <a:off x="487749" y="4949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员工的</a:t>
          </a:r>
          <a:r>
            <a:rPr lang="zh-CN" altLang="en-US" sz="2000" kern="1200" dirty="0">
              <a:solidFill>
                <a:schemeClr val="bg1"/>
              </a:solidFill>
              <a:latin typeface="手札体-简粗体" panose="03000700000000000000" pitchFamily="66" charset="-122"/>
              <a:ea typeface="手札体-简粗体" panose="03000700000000000000" pitchFamily="66" charset="-122"/>
            </a:rPr>
            <a:t>知识</a:t>
          </a:r>
          <a:r>
            <a:rPr lang="zh-CN" altLang="en-US" sz="2000" kern="1200" dirty="0">
              <a:latin typeface="手札体-简粗体" panose="03000700000000000000" pitchFamily="66" charset="-122"/>
              <a:ea typeface="手札体-简粗体" panose="03000700000000000000" pitchFamily="66" charset="-122"/>
            </a:rPr>
            <a:t>和</a:t>
          </a:r>
          <a:r>
            <a:rPr lang="zh-CN" altLang="en-US" sz="2000" kern="1200" dirty="0">
              <a:solidFill>
                <a:schemeClr val="bg1"/>
              </a:solidFill>
              <a:latin typeface="手札体-简粗体" panose="03000700000000000000" pitchFamily="66" charset="-122"/>
              <a:ea typeface="手札体-简粗体" panose="03000700000000000000" pitchFamily="66" charset="-122"/>
            </a:rPr>
            <a:t>技能</a:t>
          </a:r>
          <a:endParaRPr lang="zh-CN" altLang="en-US" sz="2000" kern="1200" dirty="0">
            <a:solidFill>
              <a:schemeClr val="bg1"/>
            </a:solidFill>
          </a:endParaRPr>
        </a:p>
      </dsp:txBody>
      <dsp:txXfrm>
        <a:off x="518011" y="79752"/>
        <a:ext cx="8773763" cy="559396"/>
      </dsp:txXfrm>
    </dsp:sp>
    <dsp:sp modelId="{7666C2B5-A139-40B4-9814-1CD9495AB1A1}">
      <dsp:nvSpPr>
        <dsp:cNvPr id="0" name=""/>
        <dsp:cNvSpPr/>
      </dsp:nvSpPr>
      <dsp:spPr>
        <a:xfrm>
          <a:off x="0" y="131201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9122F-881C-458B-A6CE-8C8FB28CB6E8}">
      <dsp:nvSpPr>
        <dsp:cNvPr id="0" name=""/>
        <dsp:cNvSpPr/>
      </dsp:nvSpPr>
      <dsp:spPr>
        <a:xfrm>
          <a:off x="487749" y="100205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schemeClr val="bg1"/>
              </a:solidFill>
              <a:latin typeface="手札体-简粗体" panose="03000700000000000000" pitchFamily="66" charset="-122"/>
              <a:ea typeface="手札体-简粗体" panose="03000700000000000000" pitchFamily="66" charset="-122"/>
            </a:rPr>
            <a:t>技术体系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kern="1200" dirty="0"/>
        </a:p>
      </dsp:txBody>
      <dsp:txXfrm>
        <a:off x="518011" y="1032312"/>
        <a:ext cx="8773763" cy="559396"/>
      </dsp:txXfrm>
    </dsp:sp>
    <dsp:sp modelId="{033A79D0-59D2-4686-A19A-C1A37F91728A}">
      <dsp:nvSpPr>
        <dsp:cNvPr id="0" name=""/>
        <dsp:cNvSpPr/>
      </dsp:nvSpPr>
      <dsp:spPr>
        <a:xfrm>
          <a:off x="0" y="226457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90F49-7BFF-4E55-B332-97CCA29E3C9A}">
      <dsp:nvSpPr>
        <dsp:cNvPr id="0" name=""/>
        <dsp:cNvSpPr/>
      </dsp:nvSpPr>
      <dsp:spPr>
        <a:xfrm>
          <a:off x="487749" y="195461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管理体系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使用知识和创造知识的控制系统</a:t>
          </a:r>
          <a:endParaRPr lang="zh-CN" altLang="en-US" sz="2000" kern="1200" dirty="0"/>
        </a:p>
      </dsp:txBody>
      <dsp:txXfrm>
        <a:off x="518011" y="1984872"/>
        <a:ext cx="8773763" cy="559396"/>
      </dsp:txXfrm>
    </dsp:sp>
    <dsp:sp modelId="{F485F04A-9548-4500-99C7-F5AB0FEA8247}">
      <dsp:nvSpPr>
        <dsp:cNvPr id="0" name=""/>
        <dsp:cNvSpPr/>
      </dsp:nvSpPr>
      <dsp:spPr>
        <a:xfrm>
          <a:off x="0" y="321713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D330F-54D0-47CF-961F-C7603808929E}">
      <dsp:nvSpPr>
        <dsp:cNvPr id="0" name=""/>
        <dsp:cNvSpPr/>
      </dsp:nvSpPr>
      <dsp:spPr>
        <a:xfrm>
          <a:off x="487749" y="2907171"/>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是企业文化的一种形式</a:t>
          </a:r>
          <a:endParaRPr lang="zh-CN" altLang="en-US" sz="2000" kern="1200" dirty="0"/>
        </a:p>
      </dsp:txBody>
      <dsp:txXfrm>
        <a:off x="518011" y="2937433"/>
        <a:ext cx="8773763" cy="5593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79A93-99A2-4CEF-8C6F-B8396644758C}">
      <dsp:nvSpPr>
        <dsp:cNvPr id="0" name=""/>
        <dsp:cNvSpPr/>
      </dsp:nvSpPr>
      <dsp:spPr>
        <a:xfrm>
          <a:off x="0" y="35945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28C7F-7168-4968-89BA-5D06081F9065}">
      <dsp:nvSpPr>
        <dsp:cNvPr id="0" name=""/>
        <dsp:cNvSpPr/>
      </dsp:nvSpPr>
      <dsp:spPr>
        <a:xfrm>
          <a:off x="487749" y="4949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员工的知识和技能</a:t>
          </a:r>
          <a:endParaRPr lang="zh-CN" altLang="en-US" sz="2000" kern="1200" dirty="0"/>
        </a:p>
      </dsp:txBody>
      <dsp:txXfrm>
        <a:off x="518011" y="79752"/>
        <a:ext cx="8773763" cy="559396"/>
      </dsp:txXfrm>
    </dsp:sp>
    <dsp:sp modelId="{7666C2B5-A139-40B4-9814-1CD9495AB1A1}">
      <dsp:nvSpPr>
        <dsp:cNvPr id="0" name=""/>
        <dsp:cNvSpPr/>
      </dsp:nvSpPr>
      <dsp:spPr>
        <a:xfrm>
          <a:off x="0" y="131201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9122F-881C-458B-A6CE-8C8FB28CB6E8}">
      <dsp:nvSpPr>
        <dsp:cNvPr id="0" name=""/>
        <dsp:cNvSpPr/>
      </dsp:nvSpPr>
      <dsp:spPr>
        <a:xfrm>
          <a:off x="487749" y="100205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schemeClr val="bg1"/>
              </a:solidFill>
              <a:latin typeface="手札体-简粗体" panose="03000700000000000000" pitchFamily="66" charset="-122"/>
              <a:ea typeface="手札体-简粗体" panose="03000700000000000000" pitchFamily="66" charset="-122"/>
            </a:rPr>
            <a:t>技术体系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kern="1200" dirty="0"/>
        </a:p>
      </dsp:txBody>
      <dsp:txXfrm>
        <a:off x="518011" y="1032312"/>
        <a:ext cx="8773763" cy="559396"/>
      </dsp:txXfrm>
    </dsp:sp>
    <dsp:sp modelId="{033A79D0-59D2-4686-A19A-C1A37F91728A}">
      <dsp:nvSpPr>
        <dsp:cNvPr id="0" name=""/>
        <dsp:cNvSpPr/>
      </dsp:nvSpPr>
      <dsp:spPr>
        <a:xfrm>
          <a:off x="0" y="226457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90F49-7BFF-4E55-B332-97CCA29E3C9A}">
      <dsp:nvSpPr>
        <dsp:cNvPr id="0" name=""/>
        <dsp:cNvSpPr/>
      </dsp:nvSpPr>
      <dsp:spPr>
        <a:xfrm>
          <a:off x="487749" y="195461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管理体系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使用知识和创造知识的控制系统</a:t>
          </a:r>
          <a:endParaRPr lang="zh-CN" altLang="en-US" sz="2000" kern="1200" dirty="0"/>
        </a:p>
      </dsp:txBody>
      <dsp:txXfrm>
        <a:off x="518011" y="1984872"/>
        <a:ext cx="8773763" cy="559396"/>
      </dsp:txXfrm>
    </dsp:sp>
    <dsp:sp modelId="{F485F04A-9548-4500-99C7-F5AB0FEA8247}">
      <dsp:nvSpPr>
        <dsp:cNvPr id="0" name=""/>
        <dsp:cNvSpPr/>
      </dsp:nvSpPr>
      <dsp:spPr>
        <a:xfrm>
          <a:off x="0" y="321713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D330F-54D0-47CF-961F-C7603808929E}">
      <dsp:nvSpPr>
        <dsp:cNvPr id="0" name=""/>
        <dsp:cNvSpPr/>
      </dsp:nvSpPr>
      <dsp:spPr>
        <a:xfrm>
          <a:off x="487749" y="2907171"/>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是企业文化的一种形式</a:t>
          </a:r>
          <a:endParaRPr lang="zh-CN" altLang="en-US" sz="2000" kern="1200" dirty="0"/>
        </a:p>
      </dsp:txBody>
      <dsp:txXfrm>
        <a:off x="518011" y="2937433"/>
        <a:ext cx="8773763" cy="55939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79A93-99A2-4CEF-8C6F-B8396644758C}">
      <dsp:nvSpPr>
        <dsp:cNvPr id="0" name=""/>
        <dsp:cNvSpPr/>
      </dsp:nvSpPr>
      <dsp:spPr>
        <a:xfrm>
          <a:off x="0" y="35945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28C7F-7168-4968-89BA-5D06081F9065}">
      <dsp:nvSpPr>
        <dsp:cNvPr id="0" name=""/>
        <dsp:cNvSpPr/>
      </dsp:nvSpPr>
      <dsp:spPr>
        <a:xfrm>
          <a:off x="487749" y="4949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员工的知识和技能</a:t>
          </a:r>
          <a:endParaRPr lang="zh-CN" altLang="en-US" sz="2000" kern="1200" dirty="0"/>
        </a:p>
      </dsp:txBody>
      <dsp:txXfrm>
        <a:off x="518011" y="79752"/>
        <a:ext cx="8773763" cy="559396"/>
      </dsp:txXfrm>
    </dsp:sp>
    <dsp:sp modelId="{7666C2B5-A139-40B4-9814-1CD9495AB1A1}">
      <dsp:nvSpPr>
        <dsp:cNvPr id="0" name=""/>
        <dsp:cNvSpPr/>
      </dsp:nvSpPr>
      <dsp:spPr>
        <a:xfrm>
          <a:off x="0" y="131201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9122F-881C-458B-A6CE-8C8FB28CB6E8}">
      <dsp:nvSpPr>
        <dsp:cNvPr id="0" name=""/>
        <dsp:cNvSpPr/>
      </dsp:nvSpPr>
      <dsp:spPr>
        <a:xfrm>
          <a:off x="487749" y="100205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技术体系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kern="1200" dirty="0"/>
        </a:p>
      </dsp:txBody>
      <dsp:txXfrm>
        <a:off x="518011" y="1032312"/>
        <a:ext cx="8773763" cy="559396"/>
      </dsp:txXfrm>
    </dsp:sp>
    <dsp:sp modelId="{033A79D0-59D2-4686-A19A-C1A37F91728A}">
      <dsp:nvSpPr>
        <dsp:cNvPr id="0" name=""/>
        <dsp:cNvSpPr/>
      </dsp:nvSpPr>
      <dsp:spPr>
        <a:xfrm>
          <a:off x="0" y="226457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90F49-7BFF-4E55-B332-97CCA29E3C9A}">
      <dsp:nvSpPr>
        <dsp:cNvPr id="0" name=""/>
        <dsp:cNvSpPr/>
      </dsp:nvSpPr>
      <dsp:spPr>
        <a:xfrm>
          <a:off x="487749" y="195461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管理体系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使用知识和创造知识的控制系统</a:t>
          </a:r>
          <a:endParaRPr lang="zh-CN" altLang="en-US" sz="2000" kern="1200" dirty="0"/>
        </a:p>
      </dsp:txBody>
      <dsp:txXfrm>
        <a:off x="518011" y="1984872"/>
        <a:ext cx="8773763" cy="559396"/>
      </dsp:txXfrm>
    </dsp:sp>
    <dsp:sp modelId="{F485F04A-9548-4500-99C7-F5AB0FEA8247}">
      <dsp:nvSpPr>
        <dsp:cNvPr id="0" name=""/>
        <dsp:cNvSpPr/>
      </dsp:nvSpPr>
      <dsp:spPr>
        <a:xfrm>
          <a:off x="0" y="321713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D330F-54D0-47CF-961F-C7603808929E}">
      <dsp:nvSpPr>
        <dsp:cNvPr id="0" name=""/>
        <dsp:cNvSpPr/>
      </dsp:nvSpPr>
      <dsp:spPr>
        <a:xfrm>
          <a:off x="487749" y="2907171"/>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是企业文化的一种形式</a:t>
          </a:r>
          <a:endParaRPr lang="zh-CN" altLang="en-US" sz="2000" kern="1200" dirty="0"/>
        </a:p>
      </dsp:txBody>
      <dsp:txXfrm>
        <a:off x="518011" y="2937433"/>
        <a:ext cx="8773763"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089028" y="775927"/>
          <a:ext cx="266285" cy="572513"/>
        </a:xfrm>
        <a:custGeom>
          <a:avLst/>
          <a:gdLst/>
          <a:ahLst/>
          <a:cxnLst/>
          <a:rect l="0" t="0" r="0" b="0"/>
          <a:pathLst>
            <a:path>
              <a:moveTo>
                <a:pt x="0" y="0"/>
              </a:moveTo>
              <a:lnTo>
                <a:pt x="133142" y="0"/>
              </a:lnTo>
              <a:lnTo>
                <a:pt x="133142" y="572513"/>
              </a:lnTo>
              <a:lnTo>
                <a:pt x="266285" y="5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089028" y="730207"/>
          <a:ext cx="266285" cy="91440"/>
        </a:xfrm>
        <a:custGeom>
          <a:avLst/>
          <a:gdLst/>
          <a:ahLst/>
          <a:cxnLst/>
          <a:rect l="0" t="0" r="0" b="0"/>
          <a:pathLst>
            <a:path>
              <a:moveTo>
                <a:pt x="0" y="45720"/>
              </a:moveTo>
              <a:lnTo>
                <a:pt x="26628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089028" y="203413"/>
          <a:ext cx="266285" cy="572513"/>
        </a:xfrm>
        <a:custGeom>
          <a:avLst/>
          <a:gdLst/>
          <a:ahLst/>
          <a:cxnLst/>
          <a:rect l="0" t="0" r="0" b="0"/>
          <a:pathLst>
            <a:path>
              <a:moveTo>
                <a:pt x="0" y="572513"/>
              </a:moveTo>
              <a:lnTo>
                <a:pt x="133142" y="572513"/>
              </a:lnTo>
              <a:lnTo>
                <a:pt x="133142" y="0"/>
              </a:lnTo>
              <a:lnTo>
                <a:pt x="266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757601"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1757601" y="572884"/>
        <a:ext cx="1331427" cy="406085"/>
      </dsp:txXfrm>
    </dsp:sp>
    <dsp:sp modelId="{22C8BBC7-02FA-4EF0-899A-834C1FEE39E3}">
      <dsp:nvSpPr>
        <dsp:cNvPr id="0" name=""/>
        <dsp:cNvSpPr/>
      </dsp:nvSpPr>
      <dsp:spPr>
        <a:xfrm>
          <a:off x="3355314" y="371"/>
          <a:ext cx="1331427" cy="406085"/>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3355314" y="371"/>
        <a:ext cx="1331427" cy="406085"/>
      </dsp:txXfrm>
    </dsp:sp>
    <dsp:sp modelId="{86A07B8D-FF15-4EFF-8681-05A46BF1E797}">
      <dsp:nvSpPr>
        <dsp:cNvPr id="0" name=""/>
        <dsp:cNvSpPr/>
      </dsp:nvSpPr>
      <dsp:spPr>
        <a:xfrm>
          <a:off x="3355314" y="572884"/>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3355314" y="572884"/>
        <a:ext cx="1331427" cy="406085"/>
      </dsp:txXfrm>
    </dsp:sp>
    <dsp:sp modelId="{A73C4A40-2D47-BF42-9EF8-B3BEE9451F45}">
      <dsp:nvSpPr>
        <dsp:cNvPr id="0" name=""/>
        <dsp:cNvSpPr/>
      </dsp:nvSpPr>
      <dsp:spPr>
        <a:xfrm>
          <a:off x="3355314" y="1145398"/>
          <a:ext cx="1331427" cy="4060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3355314" y="1145398"/>
        <a:ext cx="1331427" cy="40608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79A93-99A2-4CEF-8C6F-B8396644758C}">
      <dsp:nvSpPr>
        <dsp:cNvPr id="0" name=""/>
        <dsp:cNvSpPr/>
      </dsp:nvSpPr>
      <dsp:spPr>
        <a:xfrm>
          <a:off x="0" y="35945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28C7F-7168-4968-89BA-5D06081F9065}">
      <dsp:nvSpPr>
        <dsp:cNvPr id="0" name=""/>
        <dsp:cNvSpPr/>
      </dsp:nvSpPr>
      <dsp:spPr>
        <a:xfrm>
          <a:off x="487749" y="4949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员工的知识和技能</a:t>
          </a:r>
          <a:endParaRPr lang="zh-CN" altLang="en-US" sz="2000" kern="1200" dirty="0"/>
        </a:p>
      </dsp:txBody>
      <dsp:txXfrm>
        <a:off x="518011" y="79752"/>
        <a:ext cx="8773763" cy="559396"/>
      </dsp:txXfrm>
    </dsp:sp>
    <dsp:sp modelId="{7666C2B5-A139-40B4-9814-1CD9495AB1A1}">
      <dsp:nvSpPr>
        <dsp:cNvPr id="0" name=""/>
        <dsp:cNvSpPr/>
      </dsp:nvSpPr>
      <dsp:spPr>
        <a:xfrm>
          <a:off x="0" y="131201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9122F-881C-458B-A6CE-8C8FB28CB6E8}">
      <dsp:nvSpPr>
        <dsp:cNvPr id="0" name=""/>
        <dsp:cNvSpPr/>
      </dsp:nvSpPr>
      <dsp:spPr>
        <a:xfrm>
          <a:off x="487749" y="100205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技术体系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kern="1200" dirty="0"/>
        </a:p>
      </dsp:txBody>
      <dsp:txXfrm>
        <a:off x="518011" y="1032312"/>
        <a:ext cx="8773763" cy="559396"/>
      </dsp:txXfrm>
    </dsp:sp>
    <dsp:sp modelId="{033A79D0-59D2-4686-A19A-C1A37F91728A}">
      <dsp:nvSpPr>
        <dsp:cNvPr id="0" name=""/>
        <dsp:cNvSpPr/>
      </dsp:nvSpPr>
      <dsp:spPr>
        <a:xfrm>
          <a:off x="0" y="226457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90F49-7BFF-4E55-B332-97CCA29E3C9A}">
      <dsp:nvSpPr>
        <dsp:cNvPr id="0" name=""/>
        <dsp:cNvSpPr/>
      </dsp:nvSpPr>
      <dsp:spPr>
        <a:xfrm>
          <a:off x="487749" y="195461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手札体-简粗体" panose="03000700000000000000" pitchFamily="66" charset="-122"/>
              <a:ea typeface="手札体-简粗体" panose="03000700000000000000" pitchFamily="66" charset="-122"/>
            </a:rPr>
            <a:t>管理体系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使用知识和创造知识的控制系统</a:t>
          </a:r>
          <a:endParaRPr lang="zh-CN" altLang="en-US" sz="2000" kern="1200" dirty="0"/>
        </a:p>
      </dsp:txBody>
      <dsp:txXfrm>
        <a:off x="518011" y="1984872"/>
        <a:ext cx="8773763" cy="559396"/>
      </dsp:txXfrm>
    </dsp:sp>
    <dsp:sp modelId="{F485F04A-9548-4500-99C7-F5AB0FEA8247}">
      <dsp:nvSpPr>
        <dsp:cNvPr id="0" name=""/>
        <dsp:cNvSpPr/>
      </dsp:nvSpPr>
      <dsp:spPr>
        <a:xfrm>
          <a:off x="0" y="321713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D330F-54D0-47CF-961F-C7603808929E}">
      <dsp:nvSpPr>
        <dsp:cNvPr id="0" name=""/>
        <dsp:cNvSpPr/>
      </dsp:nvSpPr>
      <dsp:spPr>
        <a:xfrm>
          <a:off x="487749" y="2907171"/>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chemeClr val="bg1"/>
              </a:solidFill>
              <a:latin typeface="手札体-简粗体" panose="03000700000000000000" pitchFamily="66" charset="-122"/>
              <a:ea typeface="手札体-简粗体" panose="03000700000000000000" pitchFamily="66" charset="-122"/>
            </a:rPr>
            <a:t>价值观念与行为规范</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是企业文化的一种形式</a:t>
          </a:r>
          <a:endParaRPr lang="zh-CN" altLang="en-US" sz="2000" kern="1200" dirty="0"/>
        </a:p>
      </dsp:txBody>
      <dsp:txXfrm>
        <a:off x="518011" y="2937433"/>
        <a:ext cx="8773763" cy="55939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79A93-99A2-4CEF-8C6F-B8396644758C}">
      <dsp:nvSpPr>
        <dsp:cNvPr id="0" name=""/>
        <dsp:cNvSpPr/>
      </dsp:nvSpPr>
      <dsp:spPr>
        <a:xfrm>
          <a:off x="0" y="35945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828C7F-7168-4968-89BA-5D06081F9065}">
      <dsp:nvSpPr>
        <dsp:cNvPr id="0" name=""/>
        <dsp:cNvSpPr/>
      </dsp:nvSpPr>
      <dsp:spPr>
        <a:xfrm>
          <a:off x="487749" y="4949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员工的知识和技能</a:t>
          </a:r>
          <a:endParaRPr lang="zh-CN" altLang="en-US" sz="2000" kern="1200" dirty="0"/>
        </a:p>
      </dsp:txBody>
      <dsp:txXfrm>
        <a:off x="518011" y="79752"/>
        <a:ext cx="8773763" cy="559396"/>
      </dsp:txXfrm>
    </dsp:sp>
    <dsp:sp modelId="{7666C2B5-A139-40B4-9814-1CD9495AB1A1}">
      <dsp:nvSpPr>
        <dsp:cNvPr id="0" name=""/>
        <dsp:cNvSpPr/>
      </dsp:nvSpPr>
      <dsp:spPr>
        <a:xfrm>
          <a:off x="0" y="1312010"/>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9122F-881C-458B-A6CE-8C8FB28CB6E8}">
      <dsp:nvSpPr>
        <dsp:cNvPr id="0" name=""/>
        <dsp:cNvSpPr/>
      </dsp:nvSpPr>
      <dsp:spPr>
        <a:xfrm>
          <a:off x="487749" y="100205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技术体系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2000" kern="1200" dirty="0"/>
        </a:p>
      </dsp:txBody>
      <dsp:txXfrm>
        <a:off x="518011" y="1032312"/>
        <a:ext cx="8773763" cy="559396"/>
      </dsp:txXfrm>
    </dsp:sp>
    <dsp:sp modelId="{033A79D0-59D2-4686-A19A-C1A37F91728A}">
      <dsp:nvSpPr>
        <dsp:cNvPr id="0" name=""/>
        <dsp:cNvSpPr/>
      </dsp:nvSpPr>
      <dsp:spPr>
        <a:xfrm>
          <a:off x="0" y="226457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90F49-7BFF-4E55-B332-97CCA29E3C9A}">
      <dsp:nvSpPr>
        <dsp:cNvPr id="0" name=""/>
        <dsp:cNvSpPr/>
      </dsp:nvSpPr>
      <dsp:spPr>
        <a:xfrm>
          <a:off x="487749" y="1954610"/>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手札体-简粗体" panose="03000700000000000000" pitchFamily="66" charset="-122"/>
              <a:ea typeface="手札体-简粗体" panose="03000700000000000000" pitchFamily="66" charset="-122"/>
            </a:rPr>
            <a:t>管理体系</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使用知识和创造知识的控制系统</a:t>
          </a:r>
          <a:endParaRPr lang="zh-CN" altLang="en-US" sz="2000" kern="1200" dirty="0"/>
        </a:p>
      </dsp:txBody>
      <dsp:txXfrm>
        <a:off x="518011" y="1984872"/>
        <a:ext cx="8773763" cy="559396"/>
      </dsp:txXfrm>
    </dsp:sp>
    <dsp:sp modelId="{F485F04A-9548-4500-99C7-F5AB0FEA8247}">
      <dsp:nvSpPr>
        <dsp:cNvPr id="0" name=""/>
        <dsp:cNvSpPr/>
      </dsp:nvSpPr>
      <dsp:spPr>
        <a:xfrm>
          <a:off x="0" y="3217131"/>
          <a:ext cx="9754982" cy="529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D330F-54D0-47CF-961F-C7603808929E}">
      <dsp:nvSpPr>
        <dsp:cNvPr id="0" name=""/>
        <dsp:cNvSpPr/>
      </dsp:nvSpPr>
      <dsp:spPr>
        <a:xfrm>
          <a:off x="487749" y="2907171"/>
          <a:ext cx="8834287" cy="6199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01" tIns="0" rIns="258101"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手札体-简粗体" panose="03000700000000000000" pitchFamily="66" charset="-122"/>
              <a:ea typeface="手札体-简粗体" panose="03000700000000000000" pitchFamily="66" charset="-122"/>
            </a:rPr>
            <a:t>价值观念与行为规范</a:t>
          </a:r>
          <a:r>
            <a:rPr lang="en-US" altLang="zh-CN" sz="2000" kern="1200" dirty="0">
              <a:latin typeface="手札体-简粗体" panose="03000700000000000000" pitchFamily="66" charset="-122"/>
              <a:ea typeface="手札体-简粗体" panose="03000700000000000000" pitchFamily="66" charset="-122"/>
            </a:rPr>
            <a:t>——</a:t>
          </a:r>
          <a:r>
            <a:rPr lang="zh-CN" altLang="en-US" sz="2000" kern="1200" dirty="0">
              <a:latin typeface="手札体-简粗体" panose="03000700000000000000" pitchFamily="66" charset="-122"/>
              <a:ea typeface="手札体-简粗体" panose="03000700000000000000" pitchFamily="66" charset="-122"/>
            </a:rPr>
            <a:t>是企业文化的一种形式</a:t>
          </a:r>
          <a:endParaRPr lang="zh-CN" altLang="en-US" sz="2000" kern="1200" dirty="0"/>
        </a:p>
      </dsp:txBody>
      <dsp:txXfrm>
        <a:off x="518011" y="2937433"/>
        <a:ext cx="8773763" cy="55939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969261" y="3903943"/>
        <a:ext cx="4537877" cy="13840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969261" y="3903943"/>
        <a:ext cx="4537877" cy="138405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72692" y="783771"/>
          <a:ext cx="268671" cy="577644"/>
        </a:xfrm>
        <a:custGeom>
          <a:avLst/>
          <a:gdLst/>
          <a:ahLst/>
          <a:cxnLst/>
          <a:rect l="0" t="0" r="0" b="0"/>
          <a:pathLst>
            <a:path>
              <a:moveTo>
                <a:pt x="0" y="0"/>
              </a:moveTo>
              <a:lnTo>
                <a:pt x="134335" y="0"/>
              </a:lnTo>
              <a:lnTo>
                <a:pt x="134335" y="577644"/>
              </a:lnTo>
              <a:lnTo>
                <a:pt x="268671" y="5776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72692" y="738051"/>
          <a:ext cx="268671" cy="91440"/>
        </a:xfrm>
        <a:custGeom>
          <a:avLst/>
          <a:gdLst/>
          <a:ahLst/>
          <a:cxnLst/>
          <a:rect l="0" t="0" r="0" b="0"/>
          <a:pathLst>
            <a:path>
              <a:moveTo>
                <a:pt x="0" y="45720"/>
              </a:moveTo>
              <a:lnTo>
                <a:pt x="26867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72692" y="206126"/>
          <a:ext cx="268671" cy="577644"/>
        </a:xfrm>
        <a:custGeom>
          <a:avLst/>
          <a:gdLst/>
          <a:ahLst/>
          <a:cxnLst/>
          <a:rect l="0" t="0" r="0" b="0"/>
          <a:pathLst>
            <a:path>
              <a:moveTo>
                <a:pt x="0" y="577644"/>
              </a:moveTo>
              <a:lnTo>
                <a:pt x="134335" y="577644"/>
              </a:lnTo>
              <a:lnTo>
                <a:pt x="134335" y="0"/>
              </a:lnTo>
              <a:lnTo>
                <a:pt x="26867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329332"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企业资源和能力分析</a:t>
          </a:r>
          <a:endParaRPr lang="zh-CN" altLang="en-US" sz="1100" b="1" kern="1200" dirty="0">
            <a:latin typeface="SimHei" charset="-122"/>
            <a:ea typeface="SimHei" charset="-122"/>
            <a:cs typeface="SimHei" charset="-122"/>
          </a:endParaRPr>
        </a:p>
      </dsp:txBody>
      <dsp:txXfrm>
        <a:off x="329332" y="578908"/>
        <a:ext cx="1343359" cy="409724"/>
      </dsp:txXfrm>
    </dsp:sp>
    <dsp:sp modelId="{22C8BBC7-02FA-4EF0-899A-834C1FEE39E3}">
      <dsp:nvSpPr>
        <dsp:cNvPr id="0" name=""/>
        <dsp:cNvSpPr/>
      </dsp:nvSpPr>
      <dsp:spPr>
        <a:xfrm>
          <a:off x="1941363" y="1264"/>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a:t>
          </a:r>
        </a:p>
      </dsp:txBody>
      <dsp:txXfrm>
        <a:off x="1941363" y="1264"/>
        <a:ext cx="1343359" cy="409724"/>
      </dsp:txXfrm>
    </dsp:sp>
    <dsp:sp modelId="{86A07B8D-FF15-4EFF-8681-05A46BF1E797}">
      <dsp:nvSpPr>
        <dsp:cNvPr id="0" name=""/>
        <dsp:cNvSpPr/>
      </dsp:nvSpPr>
      <dsp:spPr>
        <a:xfrm>
          <a:off x="1941363" y="578908"/>
          <a:ext cx="1343359" cy="4097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核心能力的特性</a:t>
          </a:r>
        </a:p>
      </dsp:txBody>
      <dsp:txXfrm>
        <a:off x="1941363" y="578908"/>
        <a:ext cx="1343359" cy="409724"/>
      </dsp:txXfrm>
    </dsp:sp>
    <dsp:sp modelId="{A73C4A40-2D47-BF42-9EF8-B3BEE9451F45}">
      <dsp:nvSpPr>
        <dsp:cNvPr id="0" name=""/>
        <dsp:cNvSpPr/>
      </dsp:nvSpPr>
      <dsp:spPr>
        <a:xfrm>
          <a:off x="1941363" y="1156553"/>
          <a:ext cx="1343359" cy="409724"/>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企业核心能力的源泉</a:t>
          </a:r>
        </a:p>
      </dsp:txBody>
      <dsp:txXfrm>
        <a:off x="1941363" y="1156553"/>
        <a:ext cx="1343359" cy="40972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1AFCE-E8F7-434B-ACF7-FCDD8B70636A}">
      <dsp:nvSpPr>
        <dsp:cNvPr id="0" name=""/>
        <dsp:cNvSpPr/>
      </dsp:nvSpPr>
      <dsp:spPr>
        <a:xfrm>
          <a:off x="7087567" y="5849358"/>
          <a:ext cx="396626" cy="426373"/>
        </a:xfrm>
        <a:custGeom>
          <a:avLst/>
          <a:gdLst/>
          <a:ahLst/>
          <a:cxnLst/>
          <a:rect l="0" t="0" r="0" b="0"/>
          <a:pathLst>
            <a:path>
              <a:moveTo>
                <a:pt x="0" y="0"/>
              </a:moveTo>
              <a:lnTo>
                <a:pt x="198313" y="0"/>
              </a:lnTo>
              <a:lnTo>
                <a:pt x="198313" y="426373"/>
              </a:lnTo>
              <a:lnTo>
                <a:pt x="396626" y="4263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8A2E5-94DE-E54D-BFAC-97C0D1C84B4A}">
      <dsp:nvSpPr>
        <dsp:cNvPr id="0" name=""/>
        <dsp:cNvSpPr/>
      </dsp:nvSpPr>
      <dsp:spPr>
        <a:xfrm>
          <a:off x="7087567" y="5422984"/>
          <a:ext cx="396626" cy="426373"/>
        </a:xfrm>
        <a:custGeom>
          <a:avLst/>
          <a:gdLst/>
          <a:ahLst/>
          <a:cxnLst/>
          <a:rect l="0" t="0" r="0" b="0"/>
          <a:pathLst>
            <a:path>
              <a:moveTo>
                <a:pt x="0" y="426373"/>
              </a:moveTo>
              <a:lnTo>
                <a:pt x="198313" y="426373"/>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4707805" y="3717488"/>
          <a:ext cx="396626" cy="2131869"/>
        </a:xfrm>
        <a:custGeom>
          <a:avLst/>
          <a:gdLst/>
          <a:ahLst/>
          <a:cxnLst/>
          <a:rect l="0" t="0" r="0" b="0"/>
          <a:pathLst>
            <a:path>
              <a:moveTo>
                <a:pt x="0" y="0"/>
              </a:moveTo>
              <a:lnTo>
                <a:pt x="198313" y="0"/>
              </a:lnTo>
              <a:lnTo>
                <a:pt x="198313" y="2131869"/>
              </a:lnTo>
              <a:lnTo>
                <a:pt x="396626" y="213186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40725-F006-4144-8D35-A298EA6A1813}">
      <dsp:nvSpPr>
        <dsp:cNvPr id="0" name=""/>
        <dsp:cNvSpPr/>
      </dsp:nvSpPr>
      <dsp:spPr>
        <a:xfrm>
          <a:off x="7087567" y="2438366"/>
          <a:ext cx="396626" cy="2131869"/>
        </a:xfrm>
        <a:custGeom>
          <a:avLst/>
          <a:gdLst/>
          <a:ahLst/>
          <a:cxnLst/>
          <a:rect l="0" t="0" r="0" b="0"/>
          <a:pathLst>
            <a:path>
              <a:moveTo>
                <a:pt x="0" y="0"/>
              </a:moveTo>
              <a:lnTo>
                <a:pt x="198313" y="0"/>
              </a:lnTo>
              <a:lnTo>
                <a:pt x="198313" y="2131869"/>
              </a:lnTo>
              <a:lnTo>
                <a:pt x="396626" y="213186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A4D65-7394-7341-BDC7-EE5ABE52C92B}">
      <dsp:nvSpPr>
        <dsp:cNvPr id="0" name=""/>
        <dsp:cNvSpPr/>
      </dsp:nvSpPr>
      <dsp:spPr>
        <a:xfrm>
          <a:off x="7087567" y="2438366"/>
          <a:ext cx="396626" cy="1279121"/>
        </a:xfrm>
        <a:custGeom>
          <a:avLst/>
          <a:gdLst/>
          <a:ahLst/>
          <a:cxnLst/>
          <a:rect l="0" t="0" r="0" b="0"/>
          <a:pathLst>
            <a:path>
              <a:moveTo>
                <a:pt x="0" y="0"/>
              </a:moveTo>
              <a:lnTo>
                <a:pt x="198313" y="0"/>
              </a:lnTo>
              <a:lnTo>
                <a:pt x="198313" y="1279121"/>
              </a:lnTo>
              <a:lnTo>
                <a:pt x="396626" y="12791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6A1847-3636-844A-822F-0E9A5CBCCC46}">
      <dsp:nvSpPr>
        <dsp:cNvPr id="0" name=""/>
        <dsp:cNvSpPr/>
      </dsp:nvSpPr>
      <dsp:spPr>
        <a:xfrm>
          <a:off x="7087567" y="2438366"/>
          <a:ext cx="396626" cy="426373"/>
        </a:xfrm>
        <a:custGeom>
          <a:avLst/>
          <a:gdLst/>
          <a:ahLst/>
          <a:cxnLst/>
          <a:rect l="0" t="0" r="0" b="0"/>
          <a:pathLst>
            <a:path>
              <a:moveTo>
                <a:pt x="0" y="0"/>
              </a:moveTo>
              <a:lnTo>
                <a:pt x="198313" y="0"/>
              </a:lnTo>
              <a:lnTo>
                <a:pt x="198313" y="426373"/>
              </a:lnTo>
              <a:lnTo>
                <a:pt x="396626" y="4263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C185A0-FA45-4544-BB8A-7D35E57CA4EC}">
      <dsp:nvSpPr>
        <dsp:cNvPr id="0" name=""/>
        <dsp:cNvSpPr/>
      </dsp:nvSpPr>
      <dsp:spPr>
        <a:xfrm>
          <a:off x="7087567" y="2011992"/>
          <a:ext cx="396626" cy="426373"/>
        </a:xfrm>
        <a:custGeom>
          <a:avLst/>
          <a:gdLst/>
          <a:ahLst/>
          <a:cxnLst/>
          <a:rect l="0" t="0" r="0" b="0"/>
          <a:pathLst>
            <a:path>
              <a:moveTo>
                <a:pt x="0" y="426373"/>
              </a:moveTo>
              <a:lnTo>
                <a:pt x="198313" y="426373"/>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8FC22-5878-9049-9696-F16ED1086E69}">
      <dsp:nvSpPr>
        <dsp:cNvPr id="0" name=""/>
        <dsp:cNvSpPr/>
      </dsp:nvSpPr>
      <dsp:spPr>
        <a:xfrm>
          <a:off x="7087567" y="1159244"/>
          <a:ext cx="396626" cy="1279121"/>
        </a:xfrm>
        <a:custGeom>
          <a:avLst/>
          <a:gdLst/>
          <a:ahLst/>
          <a:cxnLst/>
          <a:rect l="0" t="0" r="0" b="0"/>
          <a:pathLst>
            <a:path>
              <a:moveTo>
                <a:pt x="0" y="1279121"/>
              </a:moveTo>
              <a:lnTo>
                <a:pt x="198313" y="1279121"/>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18571C-DD89-2B45-BCA9-E8EDF8B0D69C}">
      <dsp:nvSpPr>
        <dsp:cNvPr id="0" name=""/>
        <dsp:cNvSpPr/>
      </dsp:nvSpPr>
      <dsp:spPr>
        <a:xfrm>
          <a:off x="7087567" y="306496"/>
          <a:ext cx="396626" cy="2131869"/>
        </a:xfrm>
        <a:custGeom>
          <a:avLst/>
          <a:gdLst/>
          <a:ahLst/>
          <a:cxnLst/>
          <a:rect l="0" t="0" r="0" b="0"/>
          <a:pathLst>
            <a:path>
              <a:moveTo>
                <a:pt x="0" y="2131869"/>
              </a:moveTo>
              <a:lnTo>
                <a:pt x="198313" y="2131869"/>
              </a:lnTo>
              <a:lnTo>
                <a:pt x="198313" y="0"/>
              </a:lnTo>
              <a:lnTo>
                <a:pt x="39662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4707805" y="2438366"/>
          <a:ext cx="396626" cy="1279121"/>
        </a:xfrm>
        <a:custGeom>
          <a:avLst/>
          <a:gdLst/>
          <a:ahLst/>
          <a:cxnLst/>
          <a:rect l="0" t="0" r="0" b="0"/>
          <a:pathLst>
            <a:path>
              <a:moveTo>
                <a:pt x="0" y="1279121"/>
              </a:moveTo>
              <a:lnTo>
                <a:pt x="198313" y="1279121"/>
              </a:lnTo>
              <a:lnTo>
                <a:pt x="198313" y="0"/>
              </a:lnTo>
              <a:lnTo>
                <a:pt x="39662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4707805" y="1585618"/>
          <a:ext cx="396626" cy="2131869"/>
        </a:xfrm>
        <a:custGeom>
          <a:avLst/>
          <a:gdLst/>
          <a:ahLst/>
          <a:cxnLst/>
          <a:rect l="0" t="0" r="0" b="0"/>
          <a:pathLst>
            <a:path>
              <a:moveTo>
                <a:pt x="0" y="2131869"/>
              </a:moveTo>
              <a:lnTo>
                <a:pt x="198313" y="2131869"/>
              </a:lnTo>
              <a:lnTo>
                <a:pt x="198313" y="0"/>
              </a:lnTo>
              <a:lnTo>
                <a:pt x="39662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724670" y="341506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企业资源和能力分析</a:t>
          </a:r>
          <a:endParaRPr lang="zh-CN" altLang="en-US" sz="2000" b="1" kern="1200" dirty="0">
            <a:latin typeface="SimHei" charset="-122"/>
            <a:ea typeface="SimHei" charset="-122"/>
            <a:cs typeface="SimHei" charset="-122"/>
          </a:endParaRPr>
        </a:p>
      </dsp:txBody>
      <dsp:txXfrm>
        <a:off x="2724670" y="3415060"/>
        <a:ext cx="1983134" cy="604856"/>
      </dsp:txXfrm>
    </dsp:sp>
    <dsp:sp modelId="{22C8BBC7-02FA-4EF0-899A-834C1FEE39E3}">
      <dsp:nvSpPr>
        <dsp:cNvPr id="0" name=""/>
        <dsp:cNvSpPr/>
      </dsp:nvSpPr>
      <dsp:spPr>
        <a:xfrm>
          <a:off x="5104432" y="128319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a:t>
          </a:r>
        </a:p>
      </dsp:txBody>
      <dsp:txXfrm>
        <a:off x="5104432" y="1283190"/>
        <a:ext cx="1983134" cy="604856"/>
      </dsp:txXfrm>
    </dsp:sp>
    <dsp:sp modelId="{86A07B8D-FF15-4EFF-8681-05A46BF1E797}">
      <dsp:nvSpPr>
        <dsp:cNvPr id="0" name=""/>
        <dsp:cNvSpPr/>
      </dsp:nvSpPr>
      <dsp:spPr>
        <a:xfrm>
          <a:off x="5104432" y="2135938"/>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核心能力的特性</a:t>
          </a:r>
        </a:p>
      </dsp:txBody>
      <dsp:txXfrm>
        <a:off x="5104432" y="2135938"/>
        <a:ext cx="1983134" cy="604856"/>
      </dsp:txXfrm>
    </dsp:sp>
    <dsp:sp modelId="{DC68E55B-34CA-CB4C-9E1E-24D454840B0D}">
      <dsp:nvSpPr>
        <dsp:cNvPr id="0" name=""/>
        <dsp:cNvSpPr/>
      </dsp:nvSpPr>
      <dsp:spPr>
        <a:xfrm>
          <a:off x="7484194" y="4068"/>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有价值的创造能力</a:t>
          </a:r>
        </a:p>
      </dsp:txBody>
      <dsp:txXfrm>
        <a:off x="7484194" y="4068"/>
        <a:ext cx="1983134" cy="604856"/>
      </dsp:txXfrm>
    </dsp:sp>
    <dsp:sp modelId="{8393DF55-0472-0546-BA2C-060C89BED9FC}">
      <dsp:nvSpPr>
        <dsp:cNvPr id="0" name=""/>
        <dsp:cNvSpPr/>
      </dsp:nvSpPr>
      <dsp:spPr>
        <a:xfrm>
          <a:off x="7484194" y="856816"/>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异质性</a:t>
          </a:r>
        </a:p>
      </dsp:txBody>
      <dsp:txXfrm>
        <a:off x="7484194" y="856816"/>
        <a:ext cx="1983134" cy="604856"/>
      </dsp:txXfrm>
    </dsp:sp>
    <dsp:sp modelId="{F9950451-F0FA-1046-ADCF-53EC72DA7E18}">
      <dsp:nvSpPr>
        <dsp:cNvPr id="0" name=""/>
        <dsp:cNvSpPr/>
      </dsp:nvSpPr>
      <dsp:spPr>
        <a:xfrm>
          <a:off x="7484194" y="1709564"/>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难模仿性</a:t>
          </a:r>
        </a:p>
      </dsp:txBody>
      <dsp:txXfrm>
        <a:off x="7484194" y="1709564"/>
        <a:ext cx="1983134" cy="604856"/>
      </dsp:txXfrm>
    </dsp:sp>
    <dsp:sp modelId="{555A1DE2-DDD6-5745-8E70-26B6F60F3F0A}">
      <dsp:nvSpPr>
        <dsp:cNvPr id="0" name=""/>
        <dsp:cNvSpPr/>
      </dsp:nvSpPr>
      <dsp:spPr>
        <a:xfrm>
          <a:off x="7484194" y="2562312"/>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不可交易性</a:t>
          </a:r>
        </a:p>
      </dsp:txBody>
      <dsp:txXfrm>
        <a:off x="7484194" y="2562312"/>
        <a:ext cx="1983134" cy="604856"/>
      </dsp:txXfrm>
    </dsp:sp>
    <dsp:sp modelId="{7B1B4FDD-D278-D24F-8219-4C480B85CDB2}">
      <dsp:nvSpPr>
        <dsp:cNvPr id="0" name=""/>
        <dsp:cNvSpPr/>
      </dsp:nvSpPr>
      <dsp:spPr>
        <a:xfrm>
          <a:off x="7484194" y="341506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扩展性</a:t>
          </a:r>
        </a:p>
      </dsp:txBody>
      <dsp:txXfrm>
        <a:off x="7484194" y="3415060"/>
        <a:ext cx="1983134" cy="604856"/>
      </dsp:txXfrm>
    </dsp:sp>
    <dsp:sp modelId="{FF7C55AE-75FD-304A-88CB-FB39FBCE12F6}">
      <dsp:nvSpPr>
        <dsp:cNvPr id="0" name=""/>
        <dsp:cNvSpPr/>
      </dsp:nvSpPr>
      <dsp:spPr>
        <a:xfrm>
          <a:off x="7484194" y="4267808"/>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动态性</a:t>
          </a:r>
        </a:p>
      </dsp:txBody>
      <dsp:txXfrm>
        <a:off x="7484194" y="4267808"/>
        <a:ext cx="1983134" cy="604856"/>
      </dsp:txXfrm>
    </dsp:sp>
    <dsp:sp modelId="{A73C4A40-2D47-BF42-9EF8-B3BEE9451F45}">
      <dsp:nvSpPr>
        <dsp:cNvPr id="0" name=""/>
        <dsp:cNvSpPr/>
      </dsp:nvSpPr>
      <dsp:spPr>
        <a:xfrm>
          <a:off x="5104432" y="5546930"/>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企业核心能力的源泉</a:t>
          </a:r>
        </a:p>
      </dsp:txBody>
      <dsp:txXfrm>
        <a:off x="5104432" y="5546930"/>
        <a:ext cx="1983134" cy="604856"/>
      </dsp:txXfrm>
    </dsp:sp>
    <dsp:sp modelId="{028D64EE-0B20-F341-A00C-BEDB10AFA580}">
      <dsp:nvSpPr>
        <dsp:cNvPr id="0" name=""/>
        <dsp:cNvSpPr/>
      </dsp:nvSpPr>
      <dsp:spPr>
        <a:xfrm>
          <a:off x="7484194" y="5120556"/>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企业的资源</a:t>
          </a:r>
        </a:p>
      </dsp:txBody>
      <dsp:txXfrm>
        <a:off x="7484194" y="5120556"/>
        <a:ext cx="1983134" cy="604856"/>
      </dsp:txXfrm>
    </dsp:sp>
    <dsp:sp modelId="{0B499C6E-82E4-F140-B848-E3FB15ECB77C}">
      <dsp:nvSpPr>
        <dsp:cNvPr id="0" name=""/>
        <dsp:cNvSpPr/>
      </dsp:nvSpPr>
      <dsp:spPr>
        <a:xfrm>
          <a:off x="7484194" y="5973304"/>
          <a:ext cx="1983134" cy="60485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企业的内聚能力</a:t>
          </a:r>
        </a:p>
      </dsp:txBody>
      <dsp:txXfrm>
        <a:off x="7484194" y="5973304"/>
        <a:ext cx="1983134" cy="60485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经营战略的分析与制订</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战略分析</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发展型企业战略</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资源分配</a:t>
          </a:r>
        </a:p>
      </dsp:txBody>
      <dsp:txXfrm>
        <a:off x="5969261" y="3903943"/>
        <a:ext cx="4537877" cy="138405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经营战略的分析与制订</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战略分析</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发展型企业战略</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资源分配</a:t>
          </a:r>
        </a:p>
      </dsp:txBody>
      <dsp:txXfrm>
        <a:off x="5969261" y="3903943"/>
        <a:ext cx="4537877" cy="138405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503111" y="1487538"/>
          <a:ext cx="510144" cy="1096809"/>
        </a:xfrm>
        <a:custGeom>
          <a:avLst/>
          <a:gdLst/>
          <a:ahLst/>
          <a:cxnLst/>
          <a:rect l="0" t="0" r="0" b="0"/>
          <a:pathLst>
            <a:path>
              <a:moveTo>
                <a:pt x="0" y="0"/>
              </a:moveTo>
              <a:lnTo>
                <a:pt x="255072" y="0"/>
              </a:lnTo>
              <a:lnTo>
                <a:pt x="255072" y="1096809"/>
              </a:lnTo>
              <a:lnTo>
                <a:pt x="510144" y="109680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03111" y="1441818"/>
          <a:ext cx="510144" cy="91440"/>
        </a:xfrm>
        <a:custGeom>
          <a:avLst/>
          <a:gdLst/>
          <a:ahLst/>
          <a:cxnLst/>
          <a:rect l="0" t="0" r="0" b="0"/>
          <a:pathLst>
            <a:path>
              <a:moveTo>
                <a:pt x="0" y="45720"/>
              </a:moveTo>
              <a:lnTo>
                <a:pt x="5101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03111" y="390728"/>
          <a:ext cx="510144" cy="1096809"/>
        </a:xfrm>
        <a:custGeom>
          <a:avLst/>
          <a:gdLst/>
          <a:ahLst/>
          <a:cxnLst/>
          <a:rect l="0" t="0" r="0" b="0"/>
          <a:pathLst>
            <a:path>
              <a:moveTo>
                <a:pt x="0" y="1096809"/>
              </a:moveTo>
              <a:lnTo>
                <a:pt x="255072" y="1096809"/>
              </a:lnTo>
              <a:lnTo>
                <a:pt x="255072" y="0"/>
              </a:lnTo>
              <a:lnTo>
                <a:pt x="5101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52391"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52391" y="1098553"/>
        <a:ext cx="2550720" cy="777969"/>
      </dsp:txXfrm>
    </dsp:sp>
    <dsp:sp modelId="{22C8BBC7-02FA-4EF0-899A-834C1FEE39E3}">
      <dsp:nvSpPr>
        <dsp:cNvPr id="0" name=""/>
        <dsp:cNvSpPr/>
      </dsp:nvSpPr>
      <dsp:spPr>
        <a:xfrm>
          <a:off x="4013255" y="174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4013255" y="1743"/>
        <a:ext cx="2550720" cy="777969"/>
      </dsp:txXfrm>
    </dsp:sp>
    <dsp:sp modelId="{86A07B8D-FF15-4EFF-8681-05A46BF1E797}">
      <dsp:nvSpPr>
        <dsp:cNvPr id="0" name=""/>
        <dsp:cNvSpPr/>
      </dsp:nvSpPr>
      <dsp:spPr>
        <a:xfrm>
          <a:off x="4013255" y="1098553"/>
          <a:ext cx="2550720" cy="777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4013255" y="1098553"/>
        <a:ext cx="2550720" cy="777969"/>
      </dsp:txXfrm>
    </dsp:sp>
    <dsp:sp modelId="{A73C4A40-2D47-BF42-9EF8-B3BEE9451F45}">
      <dsp:nvSpPr>
        <dsp:cNvPr id="0" name=""/>
        <dsp:cNvSpPr/>
      </dsp:nvSpPr>
      <dsp:spPr>
        <a:xfrm>
          <a:off x="4013255" y="2195363"/>
          <a:ext cx="2550720" cy="777969"/>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4013255" y="2195363"/>
        <a:ext cx="2550720" cy="7779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61685" y="2644682"/>
          <a:ext cx="907575" cy="1951287"/>
        </a:xfrm>
        <a:custGeom>
          <a:avLst/>
          <a:gdLst/>
          <a:ahLst/>
          <a:cxnLst/>
          <a:rect l="0" t="0" r="0" b="0"/>
          <a:pathLst>
            <a:path>
              <a:moveTo>
                <a:pt x="0" y="0"/>
              </a:moveTo>
              <a:lnTo>
                <a:pt x="453787" y="0"/>
              </a:lnTo>
              <a:lnTo>
                <a:pt x="453787" y="1951287"/>
              </a:lnTo>
              <a:lnTo>
                <a:pt x="907575" y="19512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061685" y="2598962"/>
          <a:ext cx="907575" cy="91440"/>
        </a:xfrm>
        <a:custGeom>
          <a:avLst/>
          <a:gdLst/>
          <a:ahLst/>
          <a:cxnLst/>
          <a:rect l="0" t="0" r="0" b="0"/>
          <a:pathLst>
            <a:path>
              <a:moveTo>
                <a:pt x="0" y="45720"/>
              </a:moveTo>
              <a:lnTo>
                <a:pt x="90757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61685" y="693395"/>
          <a:ext cx="907575" cy="1951287"/>
        </a:xfrm>
        <a:custGeom>
          <a:avLst/>
          <a:gdLst/>
          <a:ahLst/>
          <a:cxnLst/>
          <a:rect l="0" t="0" r="0" b="0"/>
          <a:pathLst>
            <a:path>
              <a:moveTo>
                <a:pt x="0" y="1951287"/>
              </a:moveTo>
              <a:lnTo>
                <a:pt x="453787" y="1951287"/>
              </a:lnTo>
              <a:lnTo>
                <a:pt x="453787" y="0"/>
              </a:lnTo>
              <a:lnTo>
                <a:pt x="9075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23808" y="1952656"/>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经营战略的分析与制订</a:t>
          </a:r>
          <a:endParaRPr lang="zh-CN" altLang="en-US" sz="2000" b="1" kern="1200" dirty="0">
            <a:latin typeface="SimHei" charset="-122"/>
            <a:ea typeface="SimHei" charset="-122"/>
            <a:cs typeface="SimHei" charset="-122"/>
          </a:endParaRPr>
        </a:p>
      </dsp:txBody>
      <dsp:txXfrm>
        <a:off x="523808" y="1952656"/>
        <a:ext cx="4537877" cy="1384052"/>
      </dsp:txXfrm>
    </dsp:sp>
    <dsp:sp modelId="{22C8BBC7-02FA-4EF0-899A-834C1FEE39E3}">
      <dsp:nvSpPr>
        <dsp:cNvPr id="0" name=""/>
        <dsp:cNvSpPr/>
      </dsp:nvSpPr>
      <dsp:spPr>
        <a:xfrm>
          <a:off x="5969261" y="1368"/>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战略分析</a:t>
          </a:r>
        </a:p>
      </dsp:txBody>
      <dsp:txXfrm>
        <a:off x="5969261" y="1368"/>
        <a:ext cx="4537877" cy="1384052"/>
      </dsp:txXfrm>
    </dsp:sp>
    <dsp:sp modelId="{86A07B8D-FF15-4EFF-8681-05A46BF1E797}">
      <dsp:nvSpPr>
        <dsp:cNvPr id="0" name=""/>
        <dsp:cNvSpPr/>
      </dsp:nvSpPr>
      <dsp:spPr>
        <a:xfrm>
          <a:off x="5969261" y="1952656"/>
          <a:ext cx="4537877" cy="1384052"/>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发展型企业战略</a:t>
          </a:r>
        </a:p>
      </dsp:txBody>
      <dsp:txXfrm>
        <a:off x="5969261" y="1952656"/>
        <a:ext cx="4537877" cy="1384052"/>
      </dsp:txXfrm>
    </dsp:sp>
    <dsp:sp modelId="{A73C4A40-2D47-BF42-9EF8-B3BEE9451F45}">
      <dsp:nvSpPr>
        <dsp:cNvPr id="0" name=""/>
        <dsp:cNvSpPr/>
      </dsp:nvSpPr>
      <dsp:spPr>
        <a:xfrm>
          <a:off x="5969261" y="3903943"/>
          <a:ext cx="4537877" cy="13840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资源分配</a:t>
          </a:r>
        </a:p>
      </dsp:txBody>
      <dsp:txXfrm>
        <a:off x="5969261" y="3903943"/>
        <a:ext cx="4537877" cy="1384052"/>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631589" y="783771"/>
          <a:ext cx="269056" cy="578472"/>
        </a:xfrm>
        <a:custGeom>
          <a:avLst/>
          <a:gdLst/>
          <a:ahLst/>
          <a:cxnLst/>
          <a:rect l="0" t="0" r="0" b="0"/>
          <a:pathLst>
            <a:path>
              <a:moveTo>
                <a:pt x="0" y="0"/>
              </a:moveTo>
              <a:lnTo>
                <a:pt x="134528" y="0"/>
              </a:lnTo>
              <a:lnTo>
                <a:pt x="134528" y="578472"/>
              </a:lnTo>
              <a:lnTo>
                <a:pt x="269056" y="5784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631589" y="738051"/>
          <a:ext cx="269056" cy="91440"/>
        </a:xfrm>
        <a:custGeom>
          <a:avLst/>
          <a:gdLst/>
          <a:ahLst/>
          <a:cxnLst/>
          <a:rect l="0" t="0" r="0" b="0"/>
          <a:pathLst>
            <a:path>
              <a:moveTo>
                <a:pt x="0" y="45720"/>
              </a:moveTo>
              <a:lnTo>
                <a:pt x="269056"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631589" y="205298"/>
          <a:ext cx="269056" cy="578472"/>
        </a:xfrm>
        <a:custGeom>
          <a:avLst/>
          <a:gdLst/>
          <a:ahLst/>
          <a:cxnLst/>
          <a:rect l="0" t="0" r="0" b="0"/>
          <a:pathLst>
            <a:path>
              <a:moveTo>
                <a:pt x="0" y="578472"/>
              </a:moveTo>
              <a:lnTo>
                <a:pt x="134528" y="578472"/>
              </a:lnTo>
              <a:lnTo>
                <a:pt x="134528" y="0"/>
              </a:lnTo>
              <a:lnTo>
                <a:pt x="26905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86304"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战略的性质与类型</a:t>
          </a:r>
        </a:p>
      </dsp:txBody>
      <dsp:txXfrm>
        <a:off x="286304" y="578615"/>
        <a:ext cx="1345284" cy="410311"/>
      </dsp:txXfrm>
    </dsp:sp>
    <dsp:sp modelId="{22C8BBC7-02FA-4EF0-899A-834C1FEE39E3}">
      <dsp:nvSpPr>
        <dsp:cNvPr id="0" name=""/>
        <dsp:cNvSpPr/>
      </dsp:nvSpPr>
      <dsp:spPr>
        <a:xfrm>
          <a:off x="1900645" y="142"/>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企业战略的三个层次</a:t>
          </a:r>
        </a:p>
      </dsp:txBody>
      <dsp:txXfrm>
        <a:off x="1900645" y="142"/>
        <a:ext cx="1345284" cy="410311"/>
      </dsp:txXfrm>
    </dsp:sp>
    <dsp:sp modelId="{86A07B8D-FF15-4EFF-8681-05A46BF1E797}">
      <dsp:nvSpPr>
        <dsp:cNvPr id="0" name=""/>
        <dsp:cNvSpPr/>
      </dsp:nvSpPr>
      <dsp:spPr>
        <a:xfrm>
          <a:off x="1900645" y="578615"/>
          <a:ext cx="1345284" cy="41031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企业战略管理的特点</a:t>
          </a:r>
        </a:p>
      </dsp:txBody>
      <dsp:txXfrm>
        <a:off x="1900645" y="578615"/>
        <a:ext cx="1345284" cy="410311"/>
      </dsp:txXfrm>
    </dsp:sp>
    <dsp:sp modelId="{A73C4A40-2D47-BF42-9EF8-B3BEE9451F45}">
      <dsp:nvSpPr>
        <dsp:cNvPr id="0" name=""/>
        <dsp:cNvSpPr/>
      </dsp:nvSpPr>
      <dsp:spPr>
        <a:xfrm>
          <a:off x="1900645" y="1157087"/>
          <a:ext cx="1345284" cy="410311"/>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企业战略管理的过程</a:t>
          </a:r>
        </a:p>
      </dsp:txBody>
      <dsp:txXfrm>
        <a:off x="1900645" y="1157087"/>
        <a:ext cx="1345284" cy="410311"/>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588596" y="862251"/>
          <a:ext cx="295927" cy="636244"/>
        </a:xfrm>
        <a:custGeom>
          <a:avLst/>
          <a:gdLst/>
          <a:ahLst/>
          <a:cxnLst/>
          <a:rect l="0" t="0" r="0" b="0"/>
          <a:pathLst>
            <a:path>
              <a:moveTo>
                <a:pt x="0" y="0"/>
              </a:moveTo>
              <a:lnTo>
                <a:pt x="147963" y="0"/>
              </a:lnTo>
              <a:lnTo>
                <a:pt x="147963" y="636244"/>
              </a:lnTo>
              <a:lnTo>
                <a:pt x="295927" y="6362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1588596" y="816531"/>
          <a:ext cx="295927" cy="91440"/>
        </a:xfrm>
        <a:custGeom>
          <a:avLst/>
          <a:gdLst/>
          <a:ahLst/>
          <a:cxnLst/>
          <a:rect l="0" t="0" r="0" b="0"/>
          <a:pathLst>
            <a:path>
              <a:moveTo>
                <a:pt x="0" y="45720"/>
              </a:moveTo>
              <a:lnTo>
                <a:pt x="29592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588596" y="226006"/>
          <a:ext cx="295927" cy="636244"/>
        </a:xfrm>
        <a:custGeom>
          <a:avLst/>
          <a:gdLst/>
          <a:ahLst/>
          <a:cxnLst/>
          <a:rect l="0" t="0" r="0" b="0"/>
          <a:pathLst>
            <a:path>
              <a:moveTo>
                <a:pt x="0" y="636244"/>
              </a:moveTo>
              <a:lnTo>
                <a:pt x="147963" y="636244"/>
              </a:lnTo>
              <a:lnTo>
                <a:pt x="147963" y="0"/>
              </a:lnTo>
              <a:lnTo>
                <a:pt x="2959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08958"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经营战略的分析与制订</a:t>
          </a:r>
          <a:endParaRPr lang="zh-CN" altLang="en-US" sz="1100" b="1" kern="1200" dirty="0">
            <a:latin typeface="SimHei" charset="-122"/>
            <a:ea typeface="SimHei" charset="-122"/>
            <a:cs typeface="SimHei" charset="-122"/>
          </a:endParaRPr>
        </a:p>
      </dsp:txBody>
      <dsp:txXfrm>
        <a:off x="108958" y="636606"/>
        <a:ext cx="1479637" cy="451289"/>
      </dsp:txXfrm>
    </dsp:sp>
    <dsp:sp modelId="{22C8BBC7-02FA-4EF0-899A-834C1FEE39E3}">
      <dsp:nvSpPr>
        <dsp:cNvPr id="0" name=""/>
        <dsp:cNvSpPr/>
      </dsp:nvSpPr>
      <dsp:spPr>
        <a:xfrm>
          <a:off x="1884523" y="362"/>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战略分析</a:t>
          </a:r>
        </a:p>
      </dsp:txBody>
      <dsp:txXfrm>
        <a:off x="1884523" y="362"/>
        <a:ext cx="1479637" cy="451289"/>
      </dsp:txXfrm>
    </dsp:sp>
    <dsp:sp modelId="{86A07B8D-FF15-4EFF-8681-05A46BF1E797}">
      <dsp:nvSpPr>
        <dsp:cNvPr id="0" name=""/>
        <dsp:cNvSpPr/>
      </dsp:nvSpPr>
      <dsp:spPr>
        <a:xfrm>
          <a:off x="1884523" y="636606"/>
          <a:ext cx="1479637" cy="4512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发展型企业战略</a:t>
          </a:r>
        </a:p>
      </dsp:txBody>
      <dsp:txXfrm>
        <a:off x="1884523" y="636606"/>
        <a:ext cx="1479637" cy="451289"/>
      </dsp:txXfrm>
    </dsp:sp>
    <dsp:sp modelId="{A73C4A40-2D47-BF42-9EF8-B3BEE9451F45}">
      <dsp:nvSpPr>
        <dsp:cNvPr id="0" name=""/>
        <dsp:cNvSpPr/>
      </dsp:nvSpPr>
      <dsp:spPr>
        <a:xfrm>
          <a:off x="1884523" y="1272850"/>
          <a:ext cx="1479637" cy="45128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资源分配</a:t>
          </a:r>
          <a:endParaRPr lang="zh-CN" altLang="en-US" sz="1100" b="1" kern="1200" dirty="0">
            <a:latin typeface="SimHei" charset="-122"/>
            <a:ea typeface="SimHei" charset="-122"/>
            <a:cs typeface="SimHei" charset="-122"/>
          </a:endParaRPr>
        </a:p>
      </dsp:txBody>
      <dsp:txXfrm>
        <a:off x="1884523" y="1272850"/>
        <a:ext cx="1479637" cy="451289"/>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4497073" y="2897316"/>
          <a:ext cx="434027" cy="2099610"/>
        </a:xfrm>
        <a:custGeom>
          <a:avLst/>
          <a:gdLst/>
          <a:ahLst/>
          <a:cxnLst/>
          <a:rect l="0" t="0" r="0" b="0"/>
          <a:pathLst>
            <a:path>
              <a:moveTo>
                <a:pt x="0" y="0"/>
              </a:moveTo>
              <a:lnTo>
                <a:pt x="217013" y="0"/>
              </a:lnTo>
              <a:lnTo>
                <a:pt x="217013" y="2099610"/>
              </a:lnTo>
              <a:lnTo>
                <a:pt x="434027" y="209961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F864A-B715-144F-A7D1-BBDAFEF3E30B}">
      <dsp:nvSpPr>
        <dsp:cNvPr id="0" name=""/>
        <dsp:cNvSpPr/>
      </dsp:nvSpPr>
      <dsp:spPr>
        <a:xfrm>
          <a:off x="7101241" y="4063766"/>
          <a:ext cx="434027" cy="1866320"/>
        </a:xfrm>
        <a:custGeom>
          <a:avLst/>
          <a:gdLst/>
          <a:ahLst/>
          <a:cxnLst/>
          <a:rect l="0" t="0" r="0" b="0"/>
          <a:pathLst>
            <a:path>
              <a:moveTo>
                <a:pt x="0" y="0"/>
              </a:moveTo>
              <a:lnTo>
                <a:pt x="217013" y="0"/>
              </a:lnTo>
              <a:lnTo>
                <a:pt x="217013" y="1866320"/>
              </a:lnTo>
              <a:lnTo>
                <a:pt x="434027" y="18663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55B797-F9F9-6B4B-8094-C0742124C035}">
      <dsp:nvSpPr>
        <dsp:cNvPr id="0" name=""/>
        <dsp:cNvSpPr/>
      </dsp:nvSpPr>
      <dsp:spPr>
        <a:xfrm>
          <a:off x="7101241" y="4063766"/>
          <a:ext cx="434027" cy="933160"/>
        </a:xfrm>
        <a:custGeom>
          <a:avLst/>
          <a:gdLst/>
          <a:ahLst/>
          <a:cxnLst/>
          <a:rect l="0" t="0" r="0" b="0"/>
          <a:pathLst>
            <a:path>
              <a:moveTo>
                <a:pt x="0" y="0"/>
              </a:moveTo>
              <a:lnTo>
                <a:pt x="217013" y="0"/>
              </a:lnTo>
              <a:lnTo>
                <a:pt x="217013" y="933160"/>
              </a:lnTo>
              <a:lnTo>
                <a:pt x="434027" y="93316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44CF79-AD81-CF47-BE12-69BDE11A6232}">
      <dsp:nvSpPr>
        <dsp:cNvPr id="0" name=""/>
        <dsp:cNvSpPr/>
      </dsp:nvSpPr>
      <dsp:spPr>
        <a:xfrm>
          <a:off x="7101241" y="4018046"/>
          <a:ext cx="434027" cy="91440"/>
        </a:xfrm>
        <a:custGeom>
          <a:avLst/>
          <a:gdLst/>
          <a:ahLst/>
          <a:cxnLst/>
          <a:rect l="0" t="0" r="0" b="0"/>
          <a:pathLst>
            <a:path>
              <a:moveTo>
                <a:pt x="0" y="45720"/>
              </a:moveTo>
              <a:lnTo>
                <a:pt x="434027"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6B96B-C3FB-7C4C-BCE5-5BA2D2394456}">
      <dsp:nvSpPr>
        <dsp:cNvPr id="0" name=""/>
        <dsp:cNvSpPr/>
      </dsp:nvSpPr>
      <dsp:spPr>
        <a:xfrm>
          <a:off x="7101241" y="3130606"/>
          <a:ext cx="434027" cy="933160"/>
        </a:xfrm>
        <a:custGeom>
          <a:avLst/>
          <a:gdLst/>
          <a:ahLst/>
          <a:cxnLst/>
          <a:rect l="0" t="0" r="0" b="0"/>
          <a:pathLst>
            <a:path>
              <a:moveTo>
                <a:pt x="0" y="933160"/>
              </a:moveTo>
              <a:lnTo>
                <a:pt x="217013" y="933160"/>
              </a:lnTo>
              <a:lnTo>
                <a:pt x="217013" y="0"/>
              </a:lnTo>
              <a:lnTo>
                <a:pt x="43402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ABA19-A473-FE45-9331-0301B54FD93C}">
      <dsp:nvSpPr>
        <dsp:cNvPr id="0" name=""/>
        <dsp:cNvSpPr/>
      </dsp:nvSpPr>
      <dsp:spPr>
        <a:xfrm>
          <a:off x="7101241" y="2197446"/>
          <a:ext cx="434027" cy="1866320"/>
        </a:xfrm>
        <a:custGeom>
          <a:avLst/>
          <a:gdLst/>
          <a:ahLst/>
          <a:cxnLst/>
          <a:rect l="0" t="0" r="0" b="0"/>
          <a:pathLst>
            <a:path>
              <a:moveTo>
                <a:pt x="0" y="1866320"/>
              </a:moveTo>
              <a:lnTo>
                <a:pt x="217013" y="1866320"/>
              </a:lnTo>
              <a:lnTo>
                <a:pt x="217013" y="0"/>
              </a:lnTo>
              <a:lnTo>
                <a:pt x="43402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4497073" y="2897316"/>
          <a:ext cx="434027" cy="1166450"/>
        </a:xfrm>
        <a:custGeom>
          <a:avLst/>
          <a:gdLst/>
          <a:ahLst/>
          <a:cxnLst/>
          <a:rect l="0" t="0" r="0" b="0"/>
          <a:pathLst>
            <a:path>
              <a:moveTo>
                <a:pt x="0" y="0"/>
              </a:moveTo>
              <a:lnTo>
                <a:pt x="217013" y="0"/>
              </a:lnTo>
              <a:lnTo>
                <a:pt x="217013" y="1166450"/>
              </a:lnTo>
              <a:lnTo>
                <a:pt x="434027" y="116645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CF0A4E-CA65-5A40-BD2C-A753817A8051}">
      <dsp:nvSpPr>
        <dsp:cNvPr id="0" name=""/>
        <dsp:cNvSpPr/>
      </dsp:nvSpPr>
      <dsp:spPr>
        <a:xfrm>
          <a:off x="7101241" y="797706"/>
          <a:ext cx="434027" cy="466580"/>
        </a:xfrm>
        <a:custGeom>
          <a:avLst/>
          <a:gdLst/>
          <a:ahLst/>
          <a:cxnLst/>
          <a:rect l="0" t="0" r="0" b="0"/>
          <a:pathLst>
            <a:path>
              <a:moveTo>
                <a:pt x="0" y="0"/>
              </a:moveTo>
              <a:lnTo>
                <a:pt x="217013" y="0"/>
              </a:lnTo>
              <a:lnTo>
                <a:pt x="217013" y="466580"/>
              </a:lnTo>
              <a:lnTo>
                <a:pt x="434027" y="46658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FF32FB-43C2-9246-86FC-7C859C03CB3C}">
      <dsp:nvSpPr>
        <dsp:cNvPr id="0" name=""/>
        <dsp:cNvSpPr/>
      </dsp:nvSpPr>
      <dsp:spPr>
        <a:xfrm>
          <a:off x="7101241" y="331125"/>
          <a:ext cx="434027" cy="466580"/>
        </a:xfrm>
        <a:custGeom>
          <a:avLst/>
          <a:gdLst/>
          <a:ahLst/>
          <a:cxnLst/>
          <a:rect l="0" t="0" r="0" b="0"/>
          <a:pathLst>
            <a:path>
              <a:moveTo>
                <a:pt x="0" y="466580"/>
              </a:moveTo>
              <a:lnTo>
                <a:pt x="217013" y="466580"/>
              </a:lnTo>
              <a:lnTo>
                <a:pt x="217013" y="0"/>
              </a:lnTo>
              <a:lnTo>
                <a:pt x="43402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4497073" y="797706"/>
          <a:ext cx="434027" cy="2099610"/>
        </a:xfrm>
        <a:custGeom>
          <a:avLst/>
          <a:gdLst/>
          <a:ahLst/>
          <a:cxnLst/>
          <a:rect l="0" t="0" r="0" b="0"/>
          <a:pathLst>
            <a:path>
              <a:moveTo>
                <a:pt x="0" y="2099610"/>
              </a:moveTo>
              <a:lnTo>
                <a:pt x="217013" y="2099610"/>
              </a:lnTo>
              <a:lnTo>
                <a:pt x="217013" y="0"/>
              </a:lnTo>
              <a:lnTo>
                <a:pt x="43402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326933" y="256637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黑体" panose="02010609060101010101" pitchFamily="49" charset="-122"/>
              <a:ea typeface="黑体" panose="02010609060101010101" pitchFamily="49" charset="-122"/>
              <a:sym typeface="+mn-ea"/>
            </a:rPr>
            <a:t>经营战略的分析与制订</a:t>
          </a:r>
          <a:endParaRPr lang="zh-CN" altLang="en-US" sz="1800" b="1" kern="1200" dirty="0">
            <a:latin typeface="SimHei" charset="-122"/>
            <a:ea typeface="SimHei" charset="-122"/>
            <a:cs typeface="SimHei" charset="-122"/>
          </a:endParaRPr>
        </a:p>
      </dsp:txBody>
      <dsp:txXfrm>
        <a:off x="2326933" y="2566370"/>
        <a:ext cx="2170139" cy="661892"/>
      </dsp:txXfrm>
    </dsp:sp>
    <dsp:sp modelId="{22C8BBC7-02FA-4EF0-899A-834C1FEE39E3}">
      <dsp:nvSpPr>
        <dsp:cNvPr id="0" name=""/>
        <dsp:cNvSpPr/>
      </dsp:nvSpPr>
      <dsp:spPr>
        <a:xfrm>
          <a:off x="4931101" y="46675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战略分析</a:t>
          </a:r>
        </a:p>
      </dsp:txBody>
      <dsp:txXfrm>
        <a:off x="4931101" y="466759"/>
        <a:ext cx="2170139" cy="661892"/>
      </dsp:txXfrm>
    </dsp:sp>
    <dsp:sp modelId="{14CDB112-B339-ED4F-8BC8-D6D453500EC6}">
      <dsp:nvSpPr>
        <dsp:cNvPr id="0" name=""/>
        <dsp:cNvSpPr/>
      </dsp:nvSpPr>
      <dsp:spPr>
        <a:xfrm>
          <a:off x="7535269" y="17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市场细分</a:t>
          </a:r>
        </a:p>
      </dsp:txBody>
      <dsp:txXfrm>
        <a:off x="7535269" y="179"/>
        <a:ext cx="2170139" cy="661892"/>
      </dsp:txXfrm>
    </dsp:sp>
    <dsp:sp modelId="{DAB8573C-1B8E-844A-813E-6EA1EE9095C9}">
      <dsp:nvSpPr>
        <dsp:cNvPr id="0" name=""/>
        <dsp:cNvSpPr/>
      </dsp:nvSpPr>
      <dsp:spPr>
        <a:xfrm>
          <a:off x="7535269" y="93333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竞争优势分析</a:t>
          </a:r>
        </a:p>
      </dsp:txBody>
      <dsp:txXfrm>
        <a:off x="7535269" y="933339"/>
        <a:ext cx="2170139" cy="661892"/>
      </dsp:txXfrm>
    </dsp:sp>
    <dsp:sp modelId="{86A07B8D-FF15-4EFF-8681-05A46BF1E797}">
      <dsp:nvSpPr>
        <dsp:cNvPr id="0" name=""/>
        <dsp:cNvSpPr/>
      </dsp:nvSpPr>
      <dsp:spPr>
        <a:xfrm>
          <a:off x="4931101" y="373282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发展型企业战略</a:t>
          </a:r>
        </a:p>
      </dsp:txBody>
      <dsp:txXfrm>
        <a:off x="4931101" y="3732820"/>
        <a:ext cx="2170139" cy="661892"/>
      </dsp:txXfrm>
    </dsp:sp>
    <dsp:sp modelId="{79FB9BA2-7352-E84B-B0ED-835C9687EDCB}">
      <dsp:nvSpPr>
        <dsp:cNvPr id="0" name=""/>
        <dsp:cNvSpPr/>
      </dsp:nvSpPr>
      <dsp:spPr>
        <a:xfrm>
          <a:off x="7535269" y="1866499"/>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集中发展型战略</a:t>
          </a:r>
        </a:p>
      </dsp:txBody>
      <dsp:txXfrm>
        <a:off x="7535269" y="1866499"/>
        <a:ext cx="2170139" cy="661892"/>
      </dsp:txXfrm>
    </dsp:sp>
    <dsp:sp modelId="{33365DED-FAEC-F146-A14B-D7ED29FFB7A9}">
      <dsp:nvSpPr>
        <dsp:cNvPr id="0" name=""/>
        <dsp:cNvSpPr/>
      </dsp:nvSpPr>
      <dsp:spPr>
        <a:xfrm>
          <a:off x="7535269" y="279966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同心多样化战略</a:t>
          </a:r>
        </a:p>
      </dsp:txBody>
      <dsp:txXfrm>
        <a:off x="7535269" y="2799660"/>
        <a:ext cx="2170139" cy="661892"/>
      </dsp:txXfrm>
    </dsp:sp>
    <dsp:sp modelId="{C2F2E2F5-9B14-DE48-9F0C-D7F1963E86F0}">
      <dsp:nvSpPr>
        <dsp:cNvPr id="0" name=""/>
        <dsp:cNvSpPr/>
      </dsp:nvSpPr>
      <dsp:spPr>
        <a:xfrm>
          <a:off x="7535269" y="373282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纵向一体化企业战略</a:t>
          </a:r>
        </a:p>
      </dsp:txBody>
      <dsp:txXfrm>
        <a:off x="7535269" y="3732820"/>
        <a:ext cx="2170139" cy="661892"/>
      </dsp:txXfrm>
    </dsp:sp>
    <dsp:sp modelId="{4313895C-EAC7-D540-8220-83EF22D2A985}">
      <dsp:nvSpPr>
        <dsp:cNvPr id="0" name=""/>
        <dsp:cNvSpPr/>
      </dsp:nvSpPr>
      <dsp:spPr>
        <a:xfrm>
          <a:off x="7535269" y="466598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横向一体化企业战略</a:t>
          </a:r>
        </a:p>
      </dsp:txBody>
      <dsp:txXfrm>
        <a:off x="7535269" y="4665980"/>
        <a:ext cx="2170139" cy="661892"/>
      </dsp:txXfrm>
    </dsp:sp>
    <dsp:sp modelId="{5258876E-6456-4445-96FE-9E62F4F412CA}">
      <dsp:nvSpPr>
        <dsp:cNvPr id="0" name=""/>
        <dsp:cNvSpPr/>
      </dsp:nvSpPr>
      <dsp:spPr>
        <a:xfrm>
          <a:off x="7535269" y="559914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复合多样化企业战略</a:t>
          </a:r>
        </a:p>
      </dsp:txBody>
      <dsp:txXfrm>
        <a:off x="7535269" y="5599140"/>
        <a:ext cx="2170139" cy="661892"/>
      </dsp:txXfrm>
    </dsp:sp>
    <dsp:sp modelId="{A73C4A40-2D47-BF42-9EF8-B3BEE9451F45}">
      <dsp:nvSpPr>
        <dsp:cNvPr id="0" name=""/>
        <dsp:cNvSpPr/>
      </dsp:nvSpPr>
      <dsp:spPr>
        <a:xfrm>
          <a:off x="4931101" y="4665980"/>
          <a:ext cx="2170139" cy="66189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SimHei" charset="-122"/>
              <a:ea typeface="SimHei" charset="-122"/>
              <a:cs typeface="SimHei" charset="-122"/>
            </a:rPr>
            <a:t>资源分配</a:t>
          </a:r>
        </a:p>
      </dsp:txBody>
      <dsp:txXfrm>
        <a:off x="4931101" y="4665980"/>
        <a:ext cx="2170139" cy="66189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5014556" y="2644682"/>
          <a:ext cx="1001834" cy="1076971"/>
        </a:xfrm>
        <a:custGeom>
          <a:avLst/>
          <a:gdLst/>
          <a:ahLst/>
          <a:cxnLst/>
          <a:rect l="0" t="0" r="0" b="0"/>
          <a:pathLst>
            <a:path>
              <a:moveTo>
                <a:pt x="0" y="0"/>
              </a:moveTo>
              <a:lnTo>
                <a:pt x="500917" y="0"/>
              </a:lnTo>
              <a:lnTo>
                <a:pt x="500917" y="1076971"/>
              </a:lnTo>
              <a:lnTo>
                <a:pt x="1001834" y="10769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014556" y="1567710"/>
          <a:ext cx="1001834" cy="1076971"/>
        </a:xfrm>
        <a:custGeom>
          <a:avLst/>
          <a:gdLst/>
          <a:ahLst/>
          <a:cxnLst/>
          <a:rect l="0" t="0" r="0" b="0"/>
          <a:pathLst>
            <a:path>
              <a:moveTo>
                <a:pt x="0" y="1076971"/>
              </a:moveTo>
              <a:lnTo>
                <a:pt x="500917" y="1076971"/>
              </a:lnTo>
              <a:lnTo>
                <a:pt x="500917" y="0"/>
              </a:lnTo>
              <a:lnTo>
                <a:pt x="100183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5386" y="1880784"/>
          <a:ext cx="5009170" cy="152779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竞争战略的分析与选择</a:t>
          </a:r>
          <a:endParaRPr lang="zh-CN" altLang="en-US" sz="2000" b="1" kern="1200" dirty="0">
            <a:latin typeface="SimHei" charset="-122"/>
            <a:ea typeface="SimHei" charset="-122"/>
            <a:cs typeface="SimHei" charset="-122"/>
          </a:endParaRPr>
        </a:p>
      </dsp:txBody>
      <dsp:txXfrm>
        <a:off x="5386" y="1880784"/>
        <a:ext cx="5009170" cy="1527796"/>
      </dsp:txXfrm>
    </dsp:sp>
    <dsp:sp modelId="{22C8BBC7-02FA-4EF0-899A-834C1FEE39E3}">
      <dsp:nvSpPr>
        <dsp:cNvPr id="0" name=""/>
        <dsp:cNvSpPr/>
      </dsp:nvSpPr>
      <dsp:spPr>
        <a:xfrm>
          <a:off x="6016390" y="803812"/>
          <a:ext cx="5009170" cy="152779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竞争战略的基本类型</a:t>
          </a:r>
        </a:p>
      </dsp:txBody>
      <dsp:txXfrm>
        <a:off x="6016390" y="803812"/>
        <a:ext cx="5009170" cy="1527796"/>
      </dsp:txXfrm>
    </dsp:sp>
    <dsp:sp modelId="{A73C4A40-2D47-BF42-9EF8-B3BEE9451F45}">
      <dsp:nvSpPr>
        <dsp:cNvPr id="0" name=""/>
        <dsp:cNvSpPr/>
      </dsp:nvSpPr>
      <dsp:spPr>
        <a:xfrm>
          <a:off x="6016390" y="2957755"/>
          <a:ext cx="5009170" cy="152779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价值创新战略</a:t>
          </a:r>
        </a:p>
      </dsp:txBody>
      <dsp:txXfrm>
        <a:off x="6016390" y="2957755"/>
        <a:ext cx="5009170" cy="152779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BFF90-CF5F-CB43-965E-AB7C893E7C97}">
      <dsp:nvSpPr>
        <dsp:cNvPr id="0" name=""/>
        <dsp:cNvSpPr/>
      </dsp:nvSpPr>
      <dsp:spPr>
        <a:xfrm>
          <a:off x="6678171" y="3626554"/>
          <a:ext cx="1128112" cy="1546563"/>
        </a:xfrm>
        <a:custGeom>
          <a:avLst/>
          <a:gdLst/>
          <a:ahLst/>
          <a:cxnLst/>
          <a:rect l="0" t="0" r="0" b="0"/>
          <a:pathLst>
            <a:path>
              <a:moveTo>
                <a:pt x="0" y="0"/>
              </a:moveTo>
              <a:lnTo>
                <a:pt x="984069" y="0"/>
              </a:lnTo>
              <a:lnTo>
                <a:pt x="984069" y="1546563"/>
              </a:lnTo>
              <a:lnTo>
                <a:pt x="1128112" y="154656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B6A9C6-B10B-9648-864E-513B57035D5C}">
      <dsp:nvSpPr>
        <dsp:cNvPr id="0" name=""/>
        <dsp:cNvSpPr/>
      </dsp:nvSpPr>
      <dsp:spPr>
        <a:xfrm>
          <a:off x="6678171" y="3626554"/>
          <a:ext cx="1128112" cy="927180"/>
        </a:xfrm>
        <a:custGeom>
          <a:avLst/>
          <a:gdLst/>
          <a:ahLst/>
          <a:cxnLst/>
          <a:rect l="0" t="0" r="0" b="0"/>
          <a:pathLst>
            <a:path>
              <a:moveTo>
                <a:pt x="0" y="0"/>
              </a:moveTo>
              <a:lnTo>
                <a:pt x="984069" y="0"/>
              </a:lnTo>
              <a:lnTo>
                <a:pt x="984069" y="927180"/>
              </a:lnTo>
              <a:lnTo>
                <a:pt x="1128112" y="92718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B6BB98-914A-A541-96F8-77FAE9572AAB}">
      <dsp:nvSpPr>
        <dsp:cNvPr id="0" name=""/>
        <dsp:cNvSpPr/>
      </dsp:nvSpPr>
      <dsp:spPr>
        <a:xfrm>
          <a:off x="6678171" y="3626554"/>
          <a:ext cx="1128112" cy="307797"/>
        </a:xfrm>
        <a:custGeom>
          <a:avLst/>
          <a:gdLst/>
          <a:ahLst/>
          <a:cxnLst/>
          <a:rect l="0" t="0" r="0" b="0"/>
          <a:pathLst>
            <a:path>
              <a:moveTo>
                <a:pt x="0" y="0"/>
              </a:moveTo>
              <a:lnTo>
                <a:pt x="984069" y="0"/>
              </a:lnTo>
              <a:lnTo>
                <a:pt x="984069" y="307797"/>
              </a:lnTo>
              <a:lnTo>
                <a:pt x="1128112" y="30779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894778-FF52-324E-BE97-844536751FD3}">
      <dsp:nvSpPr>
        <dsp:cNvPr id="0" name=""/>
        <dsp:cNvSpPr/>
      </dsp:nvSpPr>
      <dsp:spPr>
        <a:xfrm>
          <a:off x="6678171" y="3314969"/>
          <a:ext cx="1128112" cy="311585"/>
        </a:xfrm>
        <a:custGeom>
          <a:avLst/>
          <a:gdLst/>
          <a:ahLst/>
          <a:cxnLst/>
          <a:rect l="0" t="0" r="0" b="0"/>
          <a:pathLst>
            <a:path>
              <a:moveTo>
                <a:pt x="0" y="311585"/>
              </a:moveTo>
              <a:lnTo>
                <a:pt x="984069" y="311585"/>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3E852-777A-154E-9F73-034B26D7CCF4}">
      <dsp:nvSpPr>
        <dsp:cNvPr id="0" name=""/>
        <dsp:cNvSpPr/>
      </dsp:nvSpPr>
      <dsp:spPr>
        <a:xfrm>
          <a:off x="6678171" y="2695586"/>
          <a:ext cx="1128112" cy="930968"/>
        </a:xfrm>
        <a:custGeom>
          <a:avLst/>
          <a:gdLst/>
          <a:ahLst/>
          <a:cxnLst/>
          <a:rect l="0" t="0" r="0" b="0"/>
          <a:pathLst>
            <a:path>
              <a:moveTo>
                <a:pt x="0" y="930968"/>
              </a:moveTo>
              <a:lnTo>
                <a:pt x="984069" y="930968"/>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596C0-C5E2-3B4E-87C7-A6C1D15EB921}">
      <dsp:nvSpPr>
        <dsp:cNvPr id="0" name=""/>
        <dsp:cNvSpPr/>
      </dsp:nvSpPr>
      <dsp:spPr>
        <a:xfrm>
          <a:off x="6678171" y="2076203"/>
          <a:ext cx="1128112" cy="1550350"/>
        </a:xfrm>
        <a:custGeom>
          <a:avLst/>
          <a:gdLst/>
          <a:ahLst/>
          <a:cxnLst/>
          <a:rect l="0" t="0" r="0" b="0"/>
          <a:pathLst>
            <a:path>
              <a:moveTo>
                <a:pt x="0" y="1550350"/>
              </a:moveTo>
              <a:lnTo>
                <a:pt x="984069" y="1550350"/>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3541846" y="2232942"/>
          <a:ext cx="288085" cy="1393611"/>
        </a:xfrm>
        <a:custGeom>
          <a:avLst/>
          <a:gdLst/>
          <a:ahLst/>
          <a:cxnLst/>
          <a:rect l="0" t="0" r="0" b="0"/>
          <a:pathLst>
            <a:path>
              <a:moveTo>
                <a:pt x="0" y="0"/>
              </a:moveTo>
              <a:lnTo>
                <a:pt x="144042" y="0"/>
              </a:lnTo>
              <a:lnTo>
                <a:pt x="144042" y="1393611"/>
              </a:lnTo>
              <a:lnTo>
                <a:pt x="288085" y="139361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3541846" y="1458714"/>
          <a:ext cx="288085" cy="774228"/>
        </a:xfrm>
        <a:custGeom>
          <a:avLst/>
          <a:gdLst/>
          <a:ahLst/>
          <a:cxnLst/>
          <a:rect l="0" t="0" r="0" b="0"/>
          <a:pathLst>
            <a:path>
              <a:moveTo>
                <a:pt x="0" y="774228"/>
              </a:moveTo>
              <a:lnTo>
                <a:pt x="144042" y="774228"/>
              </a:lnTo>
              <a:lnTo>
                <a:pt x="144042" y="0"/>
              </a:lnTo>
              <a:lnTo>
                <a:pt x="2880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AC6951-5983-0045-9FF4-AFFF0BF6642D}">
      <dsp:nvSpPr>
        <dsp:cNvPr id="0" name=""/>
        <dsp:cNvSpPr/>
      </dsp:nvSpPr>
      <dsp:spPr>
        <a:xfrm>
          <a:off x="6678171" y="839331"/>
          <a:ext cx="1128112" cy="617489"/>
        </a:xfrm>
        <a:custGeom>
          <a:avLst/>
          <a:gdLst/>
          <a:ahLst/>
          <a:cxnLst/>
          <a:rect l="0" t="0" r="0" b="0"/>
          <a:pathLst>
            <a:path>
              <a:moveTo>
                <a:pt x="0" y="0"/>
              </a:moveTo>
              <a:lnTo>
                <a:pt x="984069" y="0"/>
              </a:lnTo>
              <a:lnTo>
                <a:pt x="984069" y="617489"/>
              </a:lnTo>
              <a:lnTo>
                <a:pt x="1128112" y="61748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A8AF80-A25F-F741-A36D-16F9A160FFB0}">
      <dsp:nvSpPr>
        <dsp:cNvPr id="0" name=""/>
        <dsp:cNvSpPr/>
      </dsp:nvSpPr>
      <dsp:spPr>
        <a:xfrm>
          <a:off x="6678171" y="791717"/>
          <a:ext cx="1128112" cy="91440"/>
        </a:xfrm>
        <a:custGeom>
          <a:avLst/>
          <a:gdLst/>
          <a:ahLst/>
          <a:cxnLst/>
          <a:rect l="0" t="0" r="0" b="0"/>
          <a:pathLst>
            <a:path>
              <a:moveTo>
                <a:pt x="0" y="47613"/>
              </a:moveTo>
              <a:lnTo>
                <a:pt x="984069" y="47613"/>
              </a:lnTo>
              <a:lnTo>
                <a:pt x="984069" y="45720"/>
              </a:lnTo>
              <a:lnTo>
                <a:pt x="1128112"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81CAE0-44BF-AC40-9BEB-CD407D2DBD46}">
      <dsp:nvSpPr>
        <dsp:cNvPr id="0" name=""/>
        <dsp:cNvSpPr/>
      </dsp:nvSpPr>
      <dsp:spPr>
        <a:xfrm>
          <a:off x="6678171" y="219664"/>
          <a:ext cx="1128112" cy="619666"/>
        </a:xfrm>
        <a:custGeom>
          <a:avLst/>
          <a:gdLst/>
          <a:ahLst/>
          <a:cxnLst/>
          <a:rect l="0" t="0" r="0" b="0"/>
          <a:pathLst>
            <a:path>
              <a:moveTo>
                <a:pt x="0" y="619666"/>
              </a:moveTo>
              <a:lnTo>
                <a:pt x="984069" y="619666"/>
              </a:lnTo>
              <a:lnTo>
                <a:pt x="984069" y="0"/>
              </a:lnTo>
              <a:lnTo>
                <a:pt x="112811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541846" y="839331"/>
          <a:ext cx="288085" cy="1393611"/>
        </a:xfrm>
        <a:custGeom>
          <a:avLst/>
          <a:gdLst/>
          <a:ahLst/>
          <a:cxnLst/>
          <a:rect l="0" t="0" r="0" b="0"/>
          <a:pathLst>
            <a:path>
              <a:moveTo>
                <a:pt x="0" y="1393611"/>
              </a:moveTo>
              <a:lnTo>
                <a:pt x="144042" y="1393611"/>
              </a:lnTo>
              <a:lnTo>
                <a:pt x="144042" y="0"/>
              </a:lnTo>
              <a:lnTo>
                <a:pt x="2880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903375" y="2013277"/>
          <a:ext cx="2638470"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战略的性质与类型</a:t>
          </a:r>
        </a:p>
      </dsp:txBody>
      <dsp:txXfrm>
        <a:off x="903375" y="2013277"/>
        <a:ext cx="2638470" cy="439329"/>
      </dsp:txXfrm>
    </dsp:sp>
    <dsp:sp modelId="{22C8BBC7-02FA-4EF0-899A-834C1FEE39E3}">
      <dsp:nvSpPr>
        <dsp:cNvPr id="0" name=""/>
        <dsp:cNvSpPr/>
      </dsp:nvSpPr>
      <dsp:spPr>
        <a:xfrm>
          <a:off x="3829931" y="619666"/>
          <a:ext cx="2848239"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企业战略的三个层次</a:t>
          </a:r>
        </a:p>
      </dsp:txBody>
      <dsp:txXfrm>
        <a:off x="3829931" y="619666"/>
        <a:ext cx="2848239" cy="439329"/>
      </dsp:txXfrm>
    </dsp:sp>
    <dsp:sp modelId="{222F4CD8-203C-D842-9D27-B68E7FACA870}">
      <dsp:nvSpPr>
        <dsp:cNvPr id="0" name=""/>
        <dsp:cNvSpPr/>
      </dsp:nvSpPr>
      <dsp:spPr>
        <a:xfrm>
          <a:off x="7806283" y="0"/>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企业总体战略</a:t>
          </a:r>
        </a:p>
      </dsp:txBody>
      <dsp:txXfrm>
        <a:off x="7806283" y="0"/>
        <a:ext cx="2572816" cy="439329"/>
      </dsp:txXfrm>
    </dsp:sp>
    <dsp:sp modelId="{A2ABA4E4-E3CF-3C4B-BA74-A842332CEEC0}">
      <dsp:nvSpPr>
        <dsp:cNvPr id="0" name=""/>
        <dsp:cNvSpPr/>
      </dsp:nvSpPr>
      <dsp:spPr>
        <a:xfrm>
          <a:off x="7806283" y="617772"/>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事业层战略</a:t>
          </a:r>
        </a:p>
      </dsp:txBody>
      <dsp:txXfrm>
        <a:off x="7806283" y="617772"/>
        <a:ext cx="2572816" cy="439329"/>
      </dsp:txXfrm>
    </dsp:sp>
    <dsp:sp modelId="{E61F312A-A3BD-AB44-9513-B2CB0200A044}">
      <dsp:nvSpPr>
        <dsp:cNvPr id="0" name=""/>
        <dsp:cNvSpPr/>
      </dsp:nvSpPr>
      <dsp:spPr>
        <a:xfrm>
          <a:off x="7806283" y="1237155"/>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职能战略</a:t>
          </a:r>
        </a:p>
      </dsp:txBody>
      <dsp:txXfrm>
        <a:off x="7806283" y="1237155"/>
        <a:ext cx="2572816" cy="439329"/>
      </dsp:txXfrm>
    </dsp:sp>
    <dsp:sp modelId="{86A07B8D-FF15-4EFF-8681-05A46BF1E797}">
      <dsp:nvSpPr>
        <dsp:cNvPr id="0" name=""/>
        <dsp:cNvSpPr/>
      </dsp:nvSpPr>
      <dsp:spPr>
        <a:xfrm>
          <a:off x="3829931" y="1239049"/>
          <a:ext cx="2848239"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企业战略管理的特点</a:t>
          </a:r>
        </a:p>
      </dsp:txBody>
      <dsp:txXfrm>
        <a:off x="3829931" y="1239049"/>
        <a:ext cx="2848239" cy="439329"/>
      </dsp:txXfrm>
    </dsp:sp>
    <dsp:sp modelId="{A73C4A40-2D47-BF42-9EF8-B3BEE9451F45}">
      <dsp:nvSpPr>
        <dsp:cNvPr id="0" name=""/>
        <dsp:cNvSpPr/>
      </dsp:nvSpPr>
      <dsp:spPr>
        <a:xfrm>
          <a:off x="3829931" y="3406889"/>
          <a:ext cx="2848239"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企业战略管理的过程</a:t>
          </a:r>
        </a:p>
      </dsp:txBody>
      <dsp:txXfrm>
        <a:off x="3829931" y="3406889"/>
        <a:ext cx="2848239" cy="439329"/>
      </dsp:txXfrm>
    </dsp:sp>
    <dsp:sp modelId="{991AB451-6D48-794C-ADE5-A46D7863734E}">
      <dsp:nvSpPr>
        <dsp:cNvPr id="0" name=""/>
        <dsp:cNvSpPr/>
      </dsp:nvSpPr>
      <dsp:spPr>
        <a:xfrm>
          <a:off x="7806283" y="1856538"/>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确定企业使命</a:t>
          </a:r>
        </a:p>
      </dsp:txBody>
      <dsp:txXfrm>
        <a:off x="7806283" y="1856538"/>
        <a:ext cx="2572816" cy="439329"/>
      </dsp:txXfrm>
    </dsp:sp>
    <dsp:sp modelId="{ADD89AF0-147E-0C4E-A317-FD07F1E2B047}">
      <dsp:nvSpPr>
        <dsp:cNvPr id="0" name=""/>
        <dsp:cNvSpPr/>
      </dsp:nvSpPr>
      <dsp:spPr>
        <a:xfrm>
          <a:off x="7806283" y="2475921"/>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明确企业的目的和目标</a:t>
          </a:r>
        </a:p>
      </dsp:txBody>
      <dsp:txXfrm>
        <a:off x="7806283" y="2475921"/>
        <a:ext cx="2572816" cy="439329"/>
      </dsp:txXfrm>
    </dsp:sp>
    <dsp:sp modelId="{3D247ECB-83E9-F242-A176-0A1F575C3F95}">
      <dsp:nvSpPr>
        <dsp:cNvPr id="0" name=""/>
        <dsp:cNvSpPr/>
      </dsp:nvSpPr>
      <dsp:spPr>
        <a:xfrm>
          <a:off x="7806283" y="3095304"/>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企业战略条件分析</a:t>
          </a:r>
        </a:p>
      </dsp:txBody>
      <dsp:txXfrm>
        <a:off x="7806283" y="3095304"/>
        <a:ext cx="2572816" cy="439329"/>
      </dsp:txXfrm>
    </dsp:sp>
    <dsp:sp modelId="{F09774EF-5DE0-374B-AE1E-DF059D15C3A7}">
      <dsp:nvSpPr>
        <dsp:cNvPr id="0" name=""/>
        <dsp:cNvSpPr/>
      </dsp:nvSpPr>
      <dsp:spPr>
        <a:xfrm>
          <a:off x="7806283" y="3714687"/>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制定战略方案</a:t>
          </a:r>
        </a:p>
      </dsp:txBody>
      <dsp:txXfrm>
        <a:off x="7806283" y="3714687"/>
        <a:ext cx="2572816" cy="439329"/>
      </dsp:txXfrm>
    </dsp:sp>
    <dsp:sp modelId="{B04899C9-0755-AB4C-889F-1E2450193796}">
      <dsp:nvSpPr>
        <dsp:cNvPr id="0" name=""/>
        <dsp:cNvSpPr/>
      </dsp:nvSpPr>
      <dsp:spPr>
        <a:xfrm>
          <a:off x="7806283" y="4334070"/>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战略方案选优</a:t>
          </a:r>
        </a:p>
      </dsp:txBody>
      <dsp:txXfrm>
        <a:off x="7806283" y="4334070"/>
        <a:ext cx="2572816" cy="439329"/>
      </dsp:txXfrm>
    </dsp:sp>
    <dsp:sp modelId="{A367F6B8-D3DB-2A4F-9B5D-58D493806CA9}">
      <dsp:nvSpPr>
        <dsp:cNvPr id="0" name=""/>
        <dsp:cNvSpPr/>
      </dsp:nvSpPr>
      <dsp:spPr>
        <a:xfrm>
          <a:off x="7806283" y="4953453"/>
          <a:ext cx="2572816" cy="4393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Microsoft YaHei" panose="020B0503020204020204" pitchFamily="34" charset="-122"/>
              <a:ea typeface="Microsoft YaHei" panose="020B0503020204020204" pitchFamily="34" charset="-122"/>
              <a:cs typeface="SimHei" charset="-122"/>
            </a:rPr>
            <a:t>战略的实施与修正</a:t>
          </a:r>
        </a:p>
      </dsp:txBody>
      <dsp:txXfrm>
        <a:off x="7806283" y="4953453"/>
        <a:ext cx="2572816" cy="439329"/>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1451570" y="943429"/>
          <a:ext cx="290002" cy="311752"/>
        </a:xfrm>
        <a:custGeom>
          <a:avLst/>
          <a:gdLst/>
          <a:ahLst/>
          <a:cxnLst/>
          <a:rect l="0" t="0" r="0" b="0"/>
          <a:pathLst>
            <a:path>
              <a:moveTo>
                <a:pt x="0" y="0"/>
              </a:moveTo>
              <a:lnTo>
                <a:pt x="145001" y="0"/>
              </a:lnTo>
              <a:lnTo>
                <a:pt x="145001" y="311752"/>
              </a:lnTo>
              <a:lnTo>
                <a:pt x="290002" y="3117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1451570" y="631676"/>
          <a:ext cx="290002" cy="311752"/>
        </a:xfrm>
        <a:custGeom>
          <a:avLst/>
          <a:gdLst/>
          <a:ahLst/>
          <a:cxnLst/>
          <a:rect l="0" t="0" r="0" b="0"/>
          <a:pathLst>
            <a:path>
              <a:moveTo>
                <a:pt x="0" y="311752"/>
              </a:moveTo>
              <a:lnTo>
                <a:pt x="145001" y="311752"/>
              </a:lnTo>
              <a:lnTo>
                <a:pt x="145001" y="0"/>
              </a:lnTo>
              <a:lnTo>
                <a:pt x="2900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559" y="722302"/>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竞争战略的分析与选择</a:t>
          </a:r>
          <a:endParaRPr lang="zh-CN" altLang="en-US" sz="1100" b="1" kern="1200" dirty="0">
            <a:latin typeface="SimHei" charset="-122"/>
            <a:ea typeface="SimHei" charset="-122"/>
            <a:cs typeface="SimHei" charset="-122"/>
          </a:endParaRPr>
        </a:p>
      </dsp:txBody>
      <dsp:txXfrm>
        <a:off x="1559" y="722302"/>
        <a:ext cx="1450011" cy="442253"/>
      </dsp:txXfrm>
    </dsp:sp>
    <dsp:sp modelId="{22C8BBC7-02FA-4EF0-899A-834C1FEE39E3}">
      <dsp:nvSpPr>
        <dsp:cNvPr id="0" name=""/>
        <dsp:cNvSpPr/>
      </dsp:nvSpPr>
      <dsp:spPr>
        <a:xfrm>
          <a:off x="1741572" y="410549"/>
          <a:ext cx="1450011" cy="4422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竞争战略的基本类型</a:t>
          </a:r>
        </a:p>
      </dsp:txBody>
      <dsp:txXfrm>
        <a:off x="1741572" y="410549"/>
        <a:ext cx="1450011" cy="442253"/>
      </dsp:txXfrm>
    </dsp:sp>
    <dsp:sp modelId="{A73C4A40-2D47-BF42-9EF8-B3BEE9451F45}">
      <dsp:nvSpPr>
        <dsp:cNvPr id="0" name=""/>
        <dsp:cNvSpPr/>
      </dsp:nvSpPr>
      <dsp:spPr>
        <a:xfrm>
          <a:off x="1741572" y="1034054"/>
          <a:ext cx="1450011" cy="4422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价值创新战略</a:t>
          </a:r>
        </a:p>
      </dsp:txBody>
      <dsp:txXfrm>
        <a:off x="1741572" y="1034054"/>
        <a:ext cx="1450011" cy="442253"/>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F64B-9716-424E-A851-42E8E7B2B9A7}">
      <dsp:nvSpPr>
        <dsp:cNvPr id="0" name=""/>
        <dsp:cNvSpPr/>
      </dsp:nvSpPr>
      <dsp:spPr>
        <a:xfrm>
          <a:off x="3246198" y="3341674"/>
          <a:ext cx="648364" cy="696991"/>
        </a:xfrm>
        <a:custGeom>
          <a:avLst/>
          <a:gdLst/>
          <a:ahLst/>
          <a:cxnLst/>
          <a:rect l="0" t="0" r="0" b="0"/>
          <a:pathLst>
            <a:path>
              <a:moveTo>
                <a:pt x="0" y="0"/>
              </a:moveTo>
              <a:lnTo>
                <a:pt x="324182" y="0"/>
              </a:lnTo>
              <a:lnTo>
                <a:pt x="324182" y="696991"/>
              </a:lnTo>
              <a:lnTo>
                <a:pt x="648364" y="6969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191B-1885-314D-9433-2BD5D8B41B08}">
      <dsp:nvSpPr>
        <dsp:cNvPr id="0" name=""/>
        <dsp:cNvSpPr/>
      </dsp:nvSpPr>
      <dsp:spPr>
        <a:xfrm>
          <a:off x="7136384" y="2644682"/>
          <a:ext cx="648364" cy="1393983"/>
        </a:xfrm>
        <a:custGeom>
          <a:avLst/>
          <a:gdLst/>
          <a:ahLst/>
          <a:cxnLst/>
          <a:rect l="0" t="0" r="0" b="0"/>
          <a:pathLst>
            <a:path>
              <a:moveTo>
                <a:pt x="0" y="0"/>
              </a:moveTo>
              <a:lnTo>
                <a:pt x="324182" y="0"/>
              </a:lnTo>
              <a:lnTo>
                <a:pt x="324182" y="1393983"/>
              </a:lnTo>
              <a:lnTo>
                <a:pt x="648364" y="139398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4BAE46-2DC5-8D47-A5A2-F61B8674D101}">
      <dsp:nvSpPr>
        <dsp:cNvPr id="0" name=""/>
        <dsp:cNvSpPr/>
      </dsp:nvSpPr>
      <dsp:spPr>
        <a:xfrm>
          <a:off x="7136384" y="2598962"/>
          <a:ext cx="648364" cy="91440"/>
        </a:xfrm>
        <a:custGeom>
          <a:avLst/>
          <a:gdLst/>
          <a:ahLst/>
          <a:cxnLst/>
          <a:rect l="0" t="0" r="0" b="0"/>
          <a:pathLst>
            <a:path>
              <a:moveTo>
                <a:pt x="0" y="45720"/>
              </a:moveTo>
              <a:lnTo>
                <a:pt x="64836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95182-D21E-3243-A991-12FA89B5417E}">
      <dsp:nvSpPr>
        <dsp:cNvPr id="0" name=""/>
        <dsp:cNvSpPr/>
      </dsp:nvSpPr>
      <dsp:spPr>
        <a:xfrm>
          <a:off x="7136384" y="1250699"/>
          <a:ext cx="648364" cy="1393983"/>
        </a:xfrm>
        <a:custGeom>
          <a:avLst/>
          <a:gdLst/>
          <a:ahLst/>
          <a:cxnLst/>
          <a:rect l="0" t="0" r="0" b="0"/>
          <a:pathLst>
            <a:path>
              <a:moveTo>
                <a:pt x="0" y="1393983"/>
              </a:moveTo>
              <a:lnTo>
                <a:pt x="324182" y="1393983"/>
              </a:lnTo>
              <a:lnTo>
                <a:pt x="324182" y="0"/>
              </a:lnTo>
              <a:lnTo>
                <a:pt x="64836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3246198" y="2644682"/>
          <a:ext cx="648364" cy="696991"/>
        </a:xfrm>
        <a:custGeom>
          <a:avLst/>
          <a:gdLst/>
          <a:ahLst/>
          <a:cxnLst/>
          <a:rect l="0" t="0" r="0" b="0"/>
          <a:pathLst>
            <a:path>
              <a:moveTo>
                <a:pt x="0" y="696991"/>
              </a:moveTo>
              <a:lnTo>
                <a:pt x="324182" y="696991"/>
              </a:lnTo>
              <a:lnTo>
                <a:pt x="324182" y="0"/>
              </a:lnTo>
              <a:lnTo>
                <a:pt x="64836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4376" y="2847296"/>
          <a:ext cx="3241821" cy="98875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竞争战略的分析与选择</a:t>
          </a:r>
          <a:endParaRPr lang="zh-CN" altLang="en-US" sz="2000" b="1" kern="1200" dirty="0">
            <a:latin typeface="SimHei" charset="-122"/>
            <a:ea typeface="SimHei" charset="-122"/>
            <a:cs typeface="SimHei" charset="-122"/>
          </a:endParaRPr>
        </a:p>
      </dsp:txBody>
      <dsp:txXfrm>
        <a:off x="4376" y="2847296"/>
        <a:ext cx="3241821" cy="988755"/>
      </dsp:txXfrm>
    </dsp:sp>
    <dsp:sp modelId="{22C8BBC7-02FA-4EF0-899A-834C1FEE39E3}">
      <dsp:nvSpPr>
        <dsp:cNvPr id="0" name=""/>
        <dsp:cNvSpPr/>
      </dsp:nvSpPr>
      <dsp:spPr>
        <a:xfrm>
          <a:off x="3894562" y="2150304"/>
          <a:ext cx="3241821" cy="98875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竞争战略的基本类型</a:t>
          </a:r>
        </a:p>
      </dsp:txBody>
      <dsp:txXfrm>
        <a:off x="3894562" y="2150304"/>
        <a:ext cx="3241821" cy="988755"/>
      </dsp:txXfrm>
    </dsp:sp>
    <dsp:sp modelId="{78291700-5AAF-2943-BBEF-E72FAC5E463A}">
      <dsp:nvSpPr>
        <dsp:cNvPr id="0" name=""/>
        <dsp:cNvSpPr/>
      </dsp:nvSpPr>
      <dsp:spPr>
        <a:xfrm>
          <a:off x="7784748" y="756321"/>
          <a:ext cx="3241821" cy="98875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总成本领先战略</a:t>
          </a:r>
        </a:p>
      </dsp:txBody>
      <dsp:txXfrm>
        <a:off x="7784748" y="756321"/>
        <a:ext cx="3241821" cy="988755"/>
      </dsp:txXfrm>
    </dsp:sp>
    <dsp:sp modelId="{C2B5911F-030F-C749-9B61-DF636BF387A7}">
      <dsp:nvSpPr>
        <dsp:cNvPr id="0" name=""/>
        <dsp:cNvSpPr/>
      </dsp:nvSpPr>
      <dsp:spPr>
        <a:xfrm>
          <a:off x="7784748" y="2150304"/>
          <a:ext cx="3241821" cy="98875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差别化战略</a:t>
          </a:r>
        </a:p>
      </dsp:txBody>
      <dsp:txXfrm>
        <a:off x="7784748" y="2150304"/>
        <a:ext cx="3241821" cy="988755"/>
      </dsp:txXfrm>
    </dsp:sp>
    <dsp:sp modelId="{27C827B1-2B05-0647-9150-E5ABC430E4A6}">
      <dsp:nvSpPr>
        <dsp:cNvPr id="0" name=""/>
        <dsp:cNvSpPr/>
      </dsp:nvSpPr>
      <dsp:spPr>
        <a:xfrm>
          <a:off x="7784748" y="3544288"/>
          <a:ext cx="3241821" cy="98875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重点战略</a:t>
          </a:r>
        </a:p>
      </dsp:txBody>
      <dsp:txXfrm>
        <a:off x="7784748" y="3544288"/>
        <a:ext cx="3241821" cy="988755"/>
      </dsp:txXfrm>
    </dsp:sp>
    <dsp:sp modelId="{A73C4A40-2D47-BF42-9EF8-B3BEE9451F45}">
      <dsp:nvSpPr>
        <dsp:cNvPr id="0" name=""/>
        <dsp:cNvSpPr/>
      </dsp:nvSpPr>
      <dsp:spPr>
        <a:xfrm>
          <a:off x="3894562" y="3544288"/>
          <a:ext cx="3241821" cy="98875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价值创新战略</a:t>
          </a:r>
        </a:p>
      </dsp:txBody>
      <dsp:txXfrm>
        <a:off x="3894562" y="3544288"/>
        <a:ext cx="3241821" cy="988755"/>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F6B7-48F3-A347-9D02-3848B3882D19}">
      <dsp:nvSpPr>
        <dsp:cNvPr id="0" name=""/>
        <dsp:cNvSpPr/>
      </dsp:nvSpPr>
      <dsp:spPr>
        <a:xfrm>
          <a:off x="4623281" y="2599652"/>
          <a:ext cx="923663" cy="992937"/>
        </a:xfrm>
        <a:custGeom>
          <a:avLst/>
          <a:gdLst/>
          <a:ahLst/>
          <a:cxnLst/>
          <a:rect l="0" t="0" r="0" b="0"/>
          <a:pathLst>
            <a:path>
              <a:moveTo>
                <a:pt x="0" y="0"/>
              </a:moveTo>
              <a:lnTo>
                <a:pt x="461831" y="0"/>
              </a:lnTo>
              <a:lnTo>
                <a:pt x="461831" y="992937"/>
              </a:lnTo>
              <a:lnTo>
                <a:pt x="923663" y="99293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4623281" y="1606715"/>
          <a:ext cx="923663" cy="992937"/>
        </a:xfrm>
        <a:custGeom>
          <a:avLst/>
          <a:gdLst/>
          <a:ahLst/>
          <a:cxnLst/>
          <a:rect l="0" t="0" r="0" b="0"/>
          <a:pathLst>
            <a:path>
              <a:moveTo>
                <a:pt x="0" y="992937"/>
              </a:moveTo>
              <a:lnTo>
                <a:pt x="461831" y="992937"/>
              </a:lnTo>
              <a:lnTo>
                <a:pt x="461831" y="0"/>
              </a:lnTo>
              <a:lnTo>
                <a:pt x="92366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4965" y="1895359"/>
          <a:ext cx="4618315" cy="14085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黑体" panose="02010609060101010101" pitchFamily="49" charset="-122"/>
              <a:ea typeface="黑体" panose="02010609060101010101" pitchFamily="49" charset="-122"/>
              <a:sym typeface="+mn-ea"/>
            </a:rPr>
            <a:t>客户关系管理概述</a:t>
          </a:r>
          <a:endParaRPr lang="zh-CN" altLang="en-US" sz="2000" b="1" kern="1200" dirty="0">
            <a:latin typeface="SimHei" charset="-122"/>
            <a:ea typeface="SimHei" charset="-122"/>
            <a:cs typeface="SimHei" charset="-122"/>
          </a:endParaRPr>
        </a:p>
      </dsp:txBody>
      <dsp:txXfrm>
        <a:off x="4965" y="1895359"/>
        <a:ext cx="4618315" cy="1408586"/>
      </dsp:txXfrm>
    </dsp:sp>
    <dsp:sp modelId="{19BA56B5-C34A-B64D-A239-C962FAC6DE3A}">
      <dsp:nvSpPr>
        <dsp:cNvPr id="0" name=""/>
        <dsp:cNvSpPr/>
      </dsp:nvSpPr>
      <dsp:spPr>
        <a:xfrm>
          <a:off x="5546945" y="902421"/>
          <a:ext cx="4618315" cy="14085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客户关系管理的特点</a:t>
          </a:r>
        </a:p>
      </dsp:txBody>
      <dsp:txXfrm>
        <a:off x="5546945" y="902421"/>
        <a:ext cx="4618315" cy="1408586"/>
      </dsp:txXfrm>
    </dsp:sp>
    <dsp:sp modelId="{4E99FFF1-F2C8-4947-9B7B-F4C0FDBD7B17}">
      <dsp:nvSpPr>
        <dsp:cNvPr id="0" name=""/>
        <dsp:cNvSpPr/>
      </dsp:nvSpPr>
      <dsp:spPr>
        <a:xfrm>
          <a:off x="5546945" y="2888297"/>
          <a:ext cx="4618315" cy="14085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客户关系管理产生的背景</a:t>
          </a:r>
        </a:p>
      </dsp:txBody>
      <dsp:txXfrm>
        <a:off x="5546945" y="2888297"/>
        <a:ext cx="4618315" cy="140858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F6B7-48F3-A347-9D02-3848B3882D19}">
      <dsp:nvSpPr>
        <dsp:cNvPr id="0" name=""/>
        <dsp:cNvSpPr/>
      </dsp:nvSpPr>
      <dsp:spPr>
        <a:xfrm>
          <a:off x="1690382" y="592112"/>
          <a:ext cx="321805" cy="345940"/>
        </a:xfrm>
        <a:custGeom>
          <a:avLst/>
          <a:gdLst/>
          <a:ahLst/>
          <a:cxnLst/>
          <a:rect l="0" t="0" r="0" b="0"/>
          <a:pathLst>
            <a:path>
              <a:moveTo>
                <a:pt x="0" y="0"/>
              </a:moveTo>
              <a:lnTo>
                <a:pt x="160902" y="0"/>
              </a:lnTo>
              <a:lnTo>
                <a:pt x="160902" y="345940"/>
              </a:lnTo>
              <a:lnTo>
                <a:pt x="321805" y="34594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1690382" y="246171"/>
          <a:ext cx="321805" cy="345940"/>
        </a:xfrm>
        <a:custGeom>
          <a:avLst/>
          <a:gdLst/>
          <a:ahLst/>
          <a:cxnLst/>
          <a:rect l="0" t="0" r="0" b="0"/>
          <a:pathLst>
            <a:path>
              <a:moveTo>
                <a:pt x="0" y="345940"/>
              </a:moveTo>
              <a:lnTo>
                <a:pt x="160902" y="345940"/>
              </a:lnTo>
              <a:lnTo>
                <a:pt x="160902" y="0"/>
              </a:lnTo>
              <a:lnTo>
                <a:pt x="32180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81355" y="346735"/>
          <a:ext cx="1609027" cy="4907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客户关系管理概述</a:t>
          </a:r>
          <a:endParaRPr lang="zh-CN" altLang="en-US" sz="1100" b="1" kern="1200" dirty="0">
            <a:latin typeface="SimHei" charset="-122"/>
            <a:ea typeface="SimHei" charset="-122"/>
            <a:cs typeface="SimHei" charset="-122"/>
          </a:endParaRPr>
        </a:p>
      </dsp:txBody>
      <dsp:txXfrm>
        <a:off x="81355" y="346735"/>
        <a:ext cx="1609027" cy="490753"/>
      </dsp:txXfrm>
    </dsp:sp>
    <dsp:sp modelId="{19BA56B5-C34A-B64D-A239-C962FAC6DE3A}">
      <dsp:nvSpPr>
        <dsp:cNvPr id="0" name=""/>
        <dsp:cNvSpPr/>
      </dsp:nvSpPr>
      <dsp:spPr>
        <a:xfrm>
          <a:off x="2012187" y="794"/>
          <a:ext cx="1609027" cy="4907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客户关系管理的特点</a:t>
          </a:r>
        </a:p>
      </dsp:txBody>
      <dsp:txXfrm>
        <a:off x="2012187" y="794"/>
        <a:ext cx="1609027" cy="490753"/>
      </dsp:txXfrm>
    </dsp:sp>
    <dsp:sp modelId="{4E99FFF1-F2C8-4947-9B7B-F4C0FDBD7B17}">
      <dsp:nvSpPr>
        <dsp:cNvPr id="0" name=""/>
        <dsp:cNvSpPr/>
      </dsp:nvSpPr>
      <dsp:spPr>
        <a:xfrm>
          <a:off x="2012187" y="692676"/>
          <a:ext cx="1609027" cy="4907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客户关系管理产生的背景</a:t>
          </a:r>
          <a:endParaRPr lang="zh-CN" altLang="en-US" sz="1100" b="1" kern="1200" dirty="0">
            <a:latin typeface="SimHei" charset="-122"/>
            <a:ea typeface="SimHei" charset="-122"/>
            <a:cs typeface="SimHei" charset="-122"/>
          </a:endParaRPr>
        </a:p>
      </dsp:txBody>
      <dsp:txXfrm>
        <a:off x="2012187" y="692676"/>
        <a:ext cx="1609027" cy="4907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6F659-C5C0-2043-B383-B1AB7E81051E}">
      <dsp:nvSpPr>
        <dsp:cNvPr id="0" name=""/>
        <dsp:cNvSpPr/>
      </dsp:nvSpPr>
      <dsp:spPr>
        <a:xfrm>
          <a:off x="5183885" y="2644682"/>
          <a:ext cx="663176" cy="2138744"/>
        </a:xfrm>
        <a:custGeom>
          <a:avLst/>
          <a:gdLst/>
          <a:ahLst/>
          <a:cxnLst/>
          <a:rect l="0" t="0" r="0" b="0"/>
          <a:pathLst>
            <a:path>
              <a:moveTo>
                <a:pt x="0" y="0"/>
              </a:moveTo>
              <a:lnTo>
                <a:pt x="331588" y="0"/>
              </a:lnTo>
              <a:lnTo>
                <a:pt x="331588" y="2138744"/>
              </a:lnTo>
              <a:lnTo>
                <a:pt x="663176" y="21387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BF64B-9716-424E-A851-42E8E7B2B9A7}">
      <dsp:nvSpPr>
        <dsp:cNvPr id="0" name=""/>
        <dsp:cNvSpPr/>
      </dsp:nvSpPr>
      <dsp:spPr>
        <a:xfrm>
          <a:off x="5183885" y="2644682"/>
          <a:ext cx="663176" cy="712914"/>
        </a:xfrm>
        <a:custGeom>
          <a:avLst/>
          <a:gdLst/>
          <a:ahLst/>
          <a:cxnLst/>
          <a:rect l="0" t="0" r="0" b="0"/>
          <a:pathLst>
            <a:path>
              <a:moveTo>
                <a:pt x="0" y="0"/>
              </a:moveTo>
              <a:lnTo>
                <a:pt x="331588" y="0"/>
              </a:lnTo>
              <a:lnTo>
                <a:pt x="331588" y="712914"/>
              </a:lnTo>
              <a:lnTo>
                <a:pt x="663176" y="7129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5A8A1-C34D-4CC9-B014-4EDC4C60B5CB}">
      <dsp:nvSpPr>
        <dsp:cNvPr id="0" name=""/>
        <dsp:cNvSpPr/>
      </dsp:nvSpPr>
      <dsp:spPr>
        <a:xfrm>
          <a:off x="5183885" y="1931767"/>
          <a:ext cx="663176" cy="712914"/>
        </a:xfrm>
        <a:custGeom>
          <a:avLst/>
          <a:gdLst/>
          <a:ahLst/>
          <a:cxnLst/>
          <a:rect l="0" t="0" r="0" b="0"/>
          <a:pathLst>
            <a:path>
              <a:moveTo>
                <a:pt x="0" y="712914"/>
              </a:moveTo>
              <a:lnTo>
                <a:pt x="331588" y="71291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D2C2-9EF5-4CA0-9CEE-9265A38A1F4A}">
      <dsp:nvSpPr>
        <dsp:cNvPr id="0" name=""/>
        <dsp:cNvSpPr/>
      </dsp:nvSpPr>
      <dsp:spPr>
        <a:xfrm>
          <a:off x="5183885" y="505938"/>
          <a:ext cx="663176" cy="2138744"/>
        </a:xfrm>
        <a:custGeom>
          <a:avLst/>
          <a:gdLst/>
          <a:ahLst/>
          <a:cxnLst/>
          <a:rect l="0" t="0" r="0" b="0"/>
          <a:pathLst>
            <a:path>
              <a:moveTo>
                <a:pt x="0" y="2138744"/>
              </a:moveTo>
              <a:lnTo>
                <a:pt x="331588" y="2138744"/>
              </a:lnTo>
              <a:lnTo>
                <a:pt x="331588" y="0"/>
              </a:lnTo>
              <a:lnTo>
                <a:pt x="6631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868003" y="2139010"/>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sym typeface="+mn-ea"/>
            </a:rPr>
            <a:t>企业战略环境分析</a:t>
          </a:r>
          <a:endParaRPr lang="zh-CN" altLang="en-US" sz="2000" b="0" kern="1200" dirty="0">
            <a:latin typeface="Microsoft YaHei" panose="020B0503020204020204" pitchFamily="34" charset="-122"/>
            <a:ea typeface="Microsoft YaHei" panose="020B0503020204020204" pitchFamily="34" charset="-122"/>
            <a:cs typeface="SimHei" charset="-122"/>
          </a:endParaRPr>
        </a:p>
      </dsp:txBody>
      <dsp:txXfrm>
        <a:off x="1868003" y="2139010"/>
        <a:ext cx="3315882" cy="1011344"/>
      </dsp:txXfrm>
    </dsp:sp>
    <dsp:sp modelId="{22C8BBC7-02FA-4EF0-899A-834C1FEE39E3}">
      <dsp:nvSpPr>
        <dsp:cNvPr id="0" name=""/>
        <dsp:cNvSpPr/>
      </dsp:nvSpPr>
      <dsp:spPr>
        <a:xfrm>
          <a:off x="5847061" y="266"/>
          <a:ext cx="3315882" cy="1011344"/>
        </a:xfrm>
        <a:prstGeom prst="rect">
          <a:avLst/>
        </a:prstGeom>
        <a:solidFill>
          <a:schemeClr val="accent2">
            <a:lumMod val="75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企业环境的构成</a:t>
          </a:r>
        </a:p>
      </dsp:txBody>
      <dsp:txXfrm>
        <a:off x="5847061" y="266"/>
        <a:ext cx="3315882" cy="1011344"/>
      </dsp:txXfrm>
    </dsp:sp>
    <dsp:sp modelId="{86A07B8D-FF15-4EFF-8681-05A46BF1E797}">
      <dsp:nvSpPr>
        <dsp:cNvPr id="0" name=""/>
        <dsp:cNvSpPr/>
      </dsp:nvSpPr>
      <dsp:spPr>
        <a:xfrm>
          <a:off x="5847061" y="142609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产业环境分析的内容</a:t>
          </a:r>
        </a:p>
      </dsp:txBody>
      <dsp:txXfrm>
        <a:off x="5847061" y="1426095"/>
        <a:ext cx="3315882" cy="1011344"/>
      </dsp:txXfrm>
    </dsp:sp>
    <dsp:sp modelId="{A73C4A40-2D47-BF42-9EF8-B3BEE9451F45}">
      <dsp:nvSpPr>
        <dsp:cNvPr id="0" name=""/>
        <dsp:cNvSpPr/>
      </dsp:nvSpPr>
      <dsp:spPr>
        <a:xfrm>
          <a:off x="5847061" y="2851925"/>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产业的寿命周期</a:t>
          </a:r>
        </a:p>
      </dsp:txBody>
      <dsp:txXfrm>
        <a:off x="5847061" y="2851925"/>
        <a:ext cx="3315882" cy="1011344"/>
      </dsp:txXfrm>
    </dsp:sp>
    <dsp:sp modelId="{CE4C2619-300C-5645-A2BF-9563C67CDB33}">
      <dsp:nvSpPr>
        <dsp:cNvPr id="0" name=""/>
        <dsp:cNvSpPr/>
      </dsp:nvSpPr>
      <dsp:spPr>
        <a:xfrm>
          <a:off x="5847061" y="4277754"/>
          <a:ext cx="3315882" cy="101134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Microsoft YaHei" panose="020B0503020204020204" pitchFamily="34" charset="-122"/>
              <a:ea typeface="Microsoft YaHei" panose="020B0503020204020204" pitchFamily="34" charset="-122"/>
              <a:cs typeface="SimHei" charset="-122"/>
            </a:rPr>
            <a:t>产业的竞争结构分析</a:t>
          </a:r>
        </a:p>
      </dsp:txBody>
      <dsp:txXfrm>
        <a:off x="5847061" y="4277754"/>
        <a:ext cx="3315882" cy="1011344"/>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F6B7-48F3-A347-9D02-3848B3882D19}">
      <dsp:nvSpPr>
        <dsp:cNvPr id="0" name=""/>
        <dsp:cNvSpPr/>
      </dsp:nvSpPr>
      <dsp:spPr>
        <a:xfrm>
          <a:off x="1690382" y="592112"/>
          <a:ext cx="321805" cy="345940"/>
        </a:xfrm>
        <a:custGeom>
          <a:avLst/>
          <a:gdLst/>
          <a:ahLst/>
          <a:cxnLst/>
          <a:rect l="0" t="0" r="0" b="0"/>
          <a:pathLst>
            <a:path>
              <a:moveTo>
                <a:pt x="0" y="0"/>
              </a:moveTo>
              <a:lnTo>
                <a:pt x="160902" y="0"/>
              </a:lnTo>
              <a:lnTo>
                <a:pt x="160902" y="345940"/>
              </a:lnTo>
              <a:lnTo>
                <a:pt x="321805" y="34594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1690382" y="246171"/>
          <a:ext cx="321805" cy="345940"/>
        </a:xfrm>
        <a:custGeom>
          <a:avLst/>
          <a:gdLst/>
          <a:ahLst/>
          <a:cxnLst/>
          <a:rect l="0" t="0" r="0" b="0"/>
          <a:pathLst>
            <a:path>
              <a:moveTo>
                <a:pt x="0" y="345940"/>
              </a:moveTo>
              <a:lnTo>
                <a:pt x="160902" y="345940"/>
              </a:lnTo>
              <a:lnTo>
                <a:pt x="160902" y="0"/>
              </a:lnTo>
              <a:lnTo>
                <a:pt x="32180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81355" y="346735"/>
          <a:ext cx="1609027" cy="4907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客户关系管理概述</a:t>
          </a:r>
          <a:endParaRPr lang="zh-CN" altLang="en-US" sz="1100" b="1" kern="1200" dirty="0">
            <a:latin typeface="SimHei" charset="-122"/>
            <a:ea typeface="SimHei" charset="-122"/>
            <a:cs typeface="SimHei" charset="-122"/>
          </a:endParaRPr>
        </a:p>
      </dsp:txBody>
      <dsp:txXfrm>
        <a:off x="81355" y="346735"/>
        <a:ext cx="1609027" cy="490753"/>
      </dsp:txXfrm>
    </dsp:sp>
    <dsp:sp modelId="{19BA56B5-C34A-B64D-A239-C962FAC6DE3A}">
      <dsp:nvSpPr>
        <dsp:cNvPr id="0" name=""/>
        <dsp:cNvSpPr/>
      </dsp:nvSpPr>
      <dsp:spPr>
        <a:xfrm>
          <a:off x="2012187" y="794"/>
          <a:ext cx="1609027" cy="4907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客户关系管理的特点</a:t>
          </a:r>
        </a:p>
      </dsp:txBody>
      <dsp:txXfrm>
        <a:off x="2012187" y="794"/>
        <a:ext cx="1609027" cy="490753"/>
      </dsp:txXfrm>
    </dsp:sp>
    <dsp:sp modelId="{4E99FFF1-F2C8-4947-9B7B-F4C0FDBD7B17}">
      <dsp:nvSpPr>
        <dsp:cNvPr id="0" name=""/>
        <dsp:cNvSpPr/>
      </dsp:nvSpPr>
      <dsp:spPr>
        <a:xfrm>
          <a:off x="2012187" y="692676"/>
          <a:ext cx="1609027" cy="4907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a:latin typeface="SimHei" charset="-122"/>
              <a:ea typeface="SimHei" charset="-122"/>
              <a:cs typeface="SimHei" charset="-122"/>
            </a:rPr>
            <a:t>客户关系管理产生的背景</a:t>
          </a:r>
          <a:endParaRPr lang="zh-CN" altLang="en-US" sz="1100" b="1" kern="1200" dirty="0">
            <a:latin typeface="SimHei" charset="-122"/>
            <a:ea typeface="SimHei" charset="-122"/>
            <a:cs typeface="SimHei" charset="-122"/>
          </a:endParaRPr>
        </a:p>
      </dsp:txBody>
      <dsp:txXfrm>
        <a:off x="2012187" y="692676"/>
        <a:ext cx="1609027" cy="49075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F6B7-48F3-A347-9D02-3848B3882D19}">
      <dsp:nvSpPr>
        <dsp:cNvPr id="0" name=""/>
        <dsp:cNvSpPr/>
      </dsp:nvSpPr>
      <dsp:spPr>
        <a:xfrm>
          <a:off x="1690382" y="592112"/>
          <a:ext cx="321805" cy="345940"/>
        </a:xfrm>
        <a:custGeom>
          <a:avLst/>
          <a:gdLst/>
          <a:ahLst/>
          <a:cxnLst/>
          <a:rect l="0" t="0" r="0" b="0"/>
          <a:pathLst>
            <a:path>
              <a:moveTo>
                <a:pt x="0" y="0"/>
              </a:moveTo>
              <a:lnTo>
                <a:pt x="160902" y="0"/>
              </a:lnTo>
              <a:lnTo>
                <a:pt x="160902" y="345940"/>
              </a:lnTo>
              <a:lnTo>
                <a:pt x="321805" y="34594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1690382" y="246171"/>
          <a:ext cx="321805" cy="345940"/>
        </a:xfrm>
        <a:custGeom>
          <a:avLst/>
          <a:gdLst/>
          <a:ahLst/>
          <a:cxnLst/>
          <a:rect l="0" t="0" r="0" b="0"/>
          <a:pathLst>
            <a:path>
              <a:moveTo>
                <a:pt x="0" y="345940"/>
              </a:moveTo>
              <a:lnTo>
                <a:pt x="160902" y="345940"/>
              </a:lnTo>
              <a:lnTo>
                <a:pt x="160902" y="0"/>
              </a:lnTo>
              <a:lnTo>
                <a:pt x="32180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81355" y="346735"/>
          <a:ext cx="1609027" cy="4907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黑体" panose="02010609060101010101" pitchFamily="49" charset="-122"/>
              <a:ea typeface="黑体" panose="02010609060101010101" pitchFamily="49" charset="-122"/>
              <a:sym typeface="+mn-ea"/>
            </a:rPr>
            <a:t>客户关系管理概述</a:t>
          </a:r>
          <a:endParaRPr lang="zh-CN" altLang="en-US" sz="1100" b="1" kern="1200" dirty="0">
            <a:latin typeface="SimHei" charset="-122"/>
            <a:ea typeface="SimHei" charset="-122"/>
            <a:cs typeface="SimHei" charset="-122"/>
          </a:endParaRPr>
        </a:p>
      </dsp:txBody>
      <dsp:txXfrm>
        <a:off x="81355" y="346735"/>
        <a:ext cx="1609027" cy="490753"/>
      </dsp:txXfrm>
    </dsp:sp>
    <dsp:sp modelId="{19BA56B5-C34A-B64D-A239-C962FAC6DE3A}">
      <dsp:nvSpPr>
        <dsp:cNvPr id="0" name=""/>
        <dsp:cNvSpPr/>
      </dsp:nvSpPr>
      <dsp:spPr>
        <a:xfrm>
          <a:off x="2012187" y="794"/>
          <a:ext cx="1609027" cy="49075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客户关系管理的特点</a:t>
          </a:r>
        </a:p>
      </dsp:txBody>
      <dsp:txXfrm>
        <a:off x="2012187" y="794"/>
        <a:ext cx="1609027" cy="490753"/>
      </dsp:txXfrm>
    </dsp:sp>
    <dsp:sp modelId="{4E99FFF1-F2C8-4947-9B7B-F4C0FDBD7B17}">
      <dsp:nvSpPr>
        <dsp:cNvPr id="0" name=""/>
        <dsp:cNvSpPr/>
      </dsp:nvSpPr>
      <dsp:spPr>
        <a:xfrm>
          <a:off x="2012187" y="692676"/>
          <a:ext cx="1609027" cy="490753"/>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客户关系管理产生的背景</a:t>
          </a:r>
        </a:p>
      </dsp:txBody>
      <dsp:txXfrm>
        <a:off x="2012187" y="692676"/>
        <a:ext cx="1609027" cy="49075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F6B7-48F3-A347-9D02-3848B3882D19}">
      <dsp:nvSpPr>
        <dsp:cNvPr id="0" name=""/>
        <dsp:cNvSpPr/>
      </dsp:nvSpPr>
      <dsp:spPr>
        <a:xfrm>
          <a:off x="2992904" y="3242260"/>
          <a:ext cx="597773" cy="642607"/>
        </a:xfrm>
        <a:custGeom>
          <a:avLst/>
          <a:gdLst/>
          <a:ahLst/>
          <a:cxnLst/>
          <a:rect l="0" t="0" r="0" b="0"/>
          <a:pathLst>
            <a:path>
              <a:moveTo>
                <a:pt x="0" y="0"/>
              </a:moveTo>
              <a:lnTo>
                <a:pt x="298886" y="0"/>
              </a:lnTo>
              <a:lnTo>
                <a:pt x="298886" y="642607"/>
              </a:lnTo>
              <a:lnTo>
                <a:pt x="597773" y="64260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CD8144-2136-C640-806F-FE0CCB92D5F2}">
      <dsp:nvSpPr>
        <dsp:cNvPr id="0" name=""/>
        <dsp:cNvSpPr/>
      </dsp:nvSpPr>
      <dsp:spPr>
        <a:xfrm>
          <a:off x="6579548" y="2599652"/>
          <a:ext cx="597773" cy="1285214"/>
        </a:xfrm>
        <a:custGeom>
          <a:avLst/>
          <a:gdLst/>
          <a:ahLst/>
          <a:cxnLst/>
          <a:rect l="0" t="0" r="0" b="0"/>
          <a:pathLst>
            <a:path>
              <a:moveTo>
                <a:pt x="0" y="0"/>
              </a:moveTo>
              <a:lnTo>
                <a:pt x="298886" y="0"/>
              </a:lnTo>
              <a:lnTo>
                <a:pt x="298886" y="1285214"/>
              </a:lnTo>
              <a:lnTo>
                <a:pt x="597773" y="1285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1F2F1A-B903-064B-8A84-1DE633722F4C}">
      <dsp:nvSpPr>
        <dsp:cNvPr id="0" name=""/>
        <dsp:cNvSpPr/>
      </dsp:nvSpPr>
      <dsp:spPr>
        <a:xfrm>
          <a:off x="6579548" y="2553933"/>
          <a:ext cx="597773" cy="91440"/>
        </a:xfrm>
        <a:custGeom>
          <a:avLst/>
          <a:gdLst/>
          <a:ahLst/>
          <a:cxnLst/>
          <a:rect l="0" t="0" r="0" b="0"/>
          <a:pathLst>
            <a:path>
              <a:moveTo>
                <a:pt x="0" y="45720"/>
              </a:moveTo>
              <a:lnTo>
                <a:pt x="59777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CCB281-E61C-7343-9DC9-05F079B1CF1E}">
      <dsp:nvSpPr>
        <dsp:cNvPr id="0" name=""/>
        <dsp:cNvSpPr/>
      </dsp:nvSpPr>
      <dsp:spPr>
        <a:xfrm>
          <a:off x="6579548" y="1314438"/>
          <a:ext cx="597773" cy="1285214"/>
        </a:xfrm>
        <a:custGeom>
          <a:avLst/>
          <a:gdLst/>
          <a:ahLst/>
          <a:cxnLst/>
          <a:rect l="0" t="0" r="0" b="0"/>
          <a:pathLst>
            <a:path>
              <a:moveTo>
                <a:pt x="0" y="1285214"/>
              </a:moveTo>
              <a:lnTo>
                <a:pt x="298886" y="1285214"/>
              </a:lnTo>
              <a:lnTo>
                <a:pt x="298886" y="0"/>
              </a:lnTo>
              <a:lnTo>
                <a:pt x="5977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992904" y="2599652"/>
          <a:ext cx="597773" cy="642607"/>
        </a:xfrm>
        <a:custGeom>
          <a:avLst/>
          <a:gdLst/>
          <a:ahLst/>
          <a:cxnLst/>
          <a:rect l="0" t="0" r="0" b="0"/>
          <a:pathLst>
            <a:path>
              <a:moveTo>
                <a:pt x="0" y="642607"/>
              </a:moveTo>
              <a:lnTo>
                <a:pt x="298886" y="642607"/>
              </a:lnTo>
              <a:lnTo>
                <a:pt x="298886" y="0"/>
              </a:lnTo>
              <a:lnTo>
                <a:pt x="59777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4034" y="2786457"/>
          <a:ext cx="2988869" cy="9116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sym typeface="+mn-ea"/>
            </a:rPr>
            <a:t>客户关系管理概述</a:t>
          </a:r>
          <a:endParaRPr lang="zh-CN" altLang="en-US" sz="2000" b="1" kern="1200" dirty="0">
            <a:latin typeface="SimHei" charset="-122"/>
            <a:ea typeface="SimHei" charset="-122"/>
            <a:cs typeface="SimHei" charset="-122"/>
          </a:endParaRPr>
        </a:p>
      </dsp:txBody>
      <dsp:txXfrm>
        <a:off x="4034" y="2786457"/>
        <a:ext cx="2988869" cy="911605"/>
      </dsp:txXfrm>
    </dsp:sp>
    <dsp:sp modelId="{19BA56B5-C34A-B64D-A239-C962FAC6DE3A}">
      <dsp:nvSpPr>
        <dsp:cNvPr id="0" name=""/>
        <dsp:cNvSpPr/>
      </dsp:nvSpPr>
      <dsp:spPr>
        <a:xfrm>
          <a:off x="3590678" y="2143850"/>
          <a:ext cx="2988869" cy="9116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客户关系管理的特点</a:t>
          </a:r>
        </a:p>
      </dsp:txBody>
      <dsp:txXfrm>
        <a:off x="3590678" y="2143850"/>
        <a:ext cx="2988869" cy="911605"/>
      </dsp:txXfrm>
    </dsp:sp>
    <dsp:sp modelId="{4F70890A-0229-FE43-AC00-DACD73D13A47}">
      <dsp:nvSpPr>
        <dsp:cNvPr id="0" name=""/>
        <dsp:cNvSpPr/>
      </dsp:nvSpPr>
      <dsp:spPr>
        <a:xfrm>
          <a:off x="7177322" y="858636"/>
          <a:ext cx="2988869" cy="9116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latin typeface="SimHei" charset="-122"/>
              <a:ea typeface="SimHei" charset="-122"/>
              <a:cs typeface="SimHei" charset="-122"/>
            </a:rPr>
            <a:t>客户关系管理是一种经营理念</a:t>
          </a:r>
          <a:endParaRPr lang="zh-CN" altLang="en-US" sz="2000" b="1" kern="1200" dirty="0">
            <a:latin typeface="SimHei" charset="-122"/>
            <a:ea typeface="SimHei" charset="-122"/>
            <a:cs typeface="SimHei" charset="-122"/>
          </a:endParaRPr>
        </a:p>
      </dsp:txBody>
      <dsp:txXfrm>
        <a:off x="7177322" y="858636"/>
        <a:ext cx="2988869" cy="911605"/>
      </dsp:txXfrm>
    </dsp:sp>
    <dsp:sp modelId="{4E181A34-7465-0941-BB81-1739CC3E5B1F}">
      <dsp:nvSpPr>
        <dsp:cNvPr id="0" name=""/>
        <dsp:cNvSpPr/>
      </dsp:nvSpPr>
      <dsp:spPr>
        <a:xfrm>
          <a:off x="7177322" y="2143850"/>
          <a:ext cx="2988869" cy="9116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latin typeface="SimHei" charset="-122"/>
              <a:ea typeface="SimHei" charset="-122"/>
              <a:cs typeface="SimHei" charset="-122"/>
            </a:rPr>
            <a:t>是一种旨在改善企业与客户之间关系的新型管理机制</a:t>
          </a:r>
          <a:endParaRPr lang="zh-CN" altLang="en-US" sz="2000" b="1" kern="1200" dirty="0">
            <a:latin typeface="SimHei" charset="-122"/>
            <a:ea typeface="SimHei" charset="-122"/>
            <a:cs typeface="SimHei" charset="-122"/>
          </a:endParaRPr>
        </a:p>
      </dsp:txBody>
      <dsp:txXfrm>
        <a:off x="7177322" y="2143850"/>
        <a:ext cx="2988869" cy="911605"/>
      </dsp:txXfrm>
    </dsp:sp>
    <dsp:sp modelId="{BEE11B97-CC83-F446-96F4-4DD620BF66B9}">
      <dsp:nvSpPr>
        <dsp:cNvPr id="0" name=""/>
        <dsp:cNvSpPr/>
      </dsp:nvSpPr>
      <dsp:spPr>
        <a:xfrm>
          <a:off x="7177322" y="3429064"/>
          <a:ext cx="2988869" cy="9116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latin typeface="SimHei" charset="-122"/>
              <a:ea typeface="SimHei" charset="-122"/>
              <a:cs typeface="SimHei" charset="-122"/>
            </a:rPr>
            <a:t>客户关系管理包含一整套解决方案</a:t>
          </a:r>
          <a:endParaRPr lang="zh-CN" altLang="en-US" sz="2000" b="1" kern="1200" dirty="0">
            <a:latin typeface="SimHei" charset="-122"/>
            <a:ea typeface="SimHei" charset="-122"/>
            <a:cs typeface="SimHei" charset="-122"/>
          </a:endParaRPr>
        </a:p>
      </dsp:txBody>
      <dsp:txXfrm>
        <a:off x="7177322" y="3429064"/>
        <a:ext cx="2988869" cy="911605"/>
      </dsp:txXfrm>
    </dsp:sp>
    <dsp:sp modelId="{4E99FFF1-F2C8-4947-9B7B-F4C0FDBD7B17}">
      <dsp:nvSpPr>
        <dsp:cNvPr id="0" name=""/>
        <dsp:cNvSpPr/>
      </dsp:nvSpPr>
      <dsp:spPr>
        <a:xfrm>
          <a:off x="3590678" y="3429064"/>
          <a:ext cx="2988869" cy="91160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客户关系管理产生的背景</a:t>
          </a:r>
        </a:p>
      </dsp:txBody>
      <dsp:txXfrm>
        <a:off x="3590678" y="3429064"/>
        <a:ext cx="2988869" cy="911605"/>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5202118" y="3134354"/>
          <a:ext cx="510285" cy="2742786"/>
        </a:xfrm>
        <a:custGeom>
          <a:avLst/>
          <a:gdLst/>
          <a:ahLst/>
          <a:cxnLst/>
          <a:rect l="0" t="0" r="0" b="0"/>
          <a:pathLst>
            <a:path>
              <a:moveTo>
                <a:pt x="0" y="0"/>
              </a:moveTo>
              <a:lnTo>
                <a:pt x="255142" y="0"/>
              </a:lnTo>
              <a:lnTo>
                <a:pt x="255142" y="2742786"/>
              </a:lnTo>
              <a:lnTo>
                <a:pt x="510285" y="27427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5202118" y="3134354"/>
          <a:ext cx="510285" cy="1645671"/>
        </a:xfrm>
        <a:custGeom>
          <a:avLst/>
          <a:gdLst/>
          <a:ahLst/>
          <a:cxnLst/>
          <a:rect l="0" t="0" r="0" b="0"/>
          <a:pathLst>
            <a:path>
              <a:moveTo>
                <a:pt x="0" y="0"/>
              </a:moveTo>
              <a:lnTo>
                <a:pt x="255142" y="0"/>
              </a:lnTo>
              <a:lnTo>
                <a:pt x="255142" y="1645671"/>
              </a:lnTo>
              <a:lnTo>
                <a:pt x="510285" y="164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5202118" y="3134354"/>
          <a:ext cx="510285" cy="548557"/>
        </a:xfrm>
        <a:custGeom>
          <a:avLst/>
          <a:gdLst/>
          <a:ahLst/>
          <a:cxnLst/>
          <a:rect l="0" t="0" r="0" b="0"/>
          <a:pathLst>
            <a:path>
              <a:moveTo>
                <a:pt x="0" y="0"/>
              </a:moveTo>
              <a:lnTo>
                <a:pt x="255142" y="0"/>
              </a:lnTo>
              <a:lnTo>
                <a:pt x="255142" y="548557"/>
              </a:lnTo>
              <a:lnTo>
                <a:pt x="510285" y="54855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5202118" y="2585796"/>
          <a:ext cx="510285" cy="548557"/>
        </a:xfrm>
        <a:custGeom>
          <a:avLst/>
          <a:gdLst/>
          <a:ahLst/>
          <a:cxnLst/>
          <a:rect l="0" t="0" r="0" b="0"/>
          <a:pathLst>
            <a:path>
              <a:moveTo>
                <a:pt x="0" y="548557"/>
              </a:moveTo>
              <a:lnTo>
                <a:pt x="255142" y="548557"/>
              </a:lnTo>
              <a:lnTo>
                <a:pt x="255142" y="0"/>
              </a:lnTo>
              <a:lnTo>
                <a:pt x="510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5202118" y="1488682"/>
          <a:ext cx="510285" cy="1645671"/>
        </a:xfrm>
        <a:custGeom>
          <a:avLst/>
          <a:gdLst/>
          <a:ahLst/>
          <a:cxnLst/>
          <a:rect l="0" t="0" r="0" b="0"/>
          <a:pathLst>
            <a:path>
              <a:moveTo>
                <a:pt x="0" y="1645671"/>
              </a:moveTo>
              <a:lnTo>
                <a:pt x="255142" y="1645671"/>
              </a:lnTo>
              <a:lnTo>
                <a:pt x="255142" y="0"/>
              </a:lnTo>
              <a:lnTo>
                <a:pt x="510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5202118" y="391567"/>
          <a:ext cx="510285" cy="2742786"/>
        </a:xfrm>
        <a:custGeom>
          <a:avLst/>
          <a:gdLst/>
          <a:ahLst/>
          <a:cxnLst/>
          <a:rect l="0" t="0" r="0" b="0"/>
          <a:pathLst>
            <a:path>
              <a:moveTo>
                <a:pt x="0" y="2742786"/>
              </a:moveTo>
              <a:lnTo>
                <a:pt x="255142" y="2742786"/>
              </a:lnTo>
              <a:lnTo>
                <a:pt x="255142" y="0"/>
              </a:lnTo>
              <a:lnTo>
                <a:pt x="51028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2650688" y="2745261"/>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sym typeface="+mn-ea"/>
            </a:rPr>
            <a:t>客户关系管理的流程</a:t>
          </a:r>
          <a:endParaRPr lang="zh-CN" altLang="en-US" sz="2000" b="1" kern="1200" dirty="0">
            <a:latin typeface="SimHei" charset="-122"/>
            <a:ea typeface="SimHei" charset="-122"/>
            <a:cs typeface="SimHei" charset="-122"/>
          </a:endParaRPr>
        </a:p>
      </dsp:txBody>
      <dsp:txXfrm>
        <a:off x="2650688" y="2745261"/>
        <a:ext cx="2551429" cy="778185"/>
      </dsp:txXfrm>
    </dsp:sp>
    <dsp:sp modelId="{19BA56B5-C34A-B64D-A239-C962FAC6DE3A}">
      <dsp:nvSpPr>
        <dsp:cNvPr id="0" name=""/>
        <dsp:cNvSpPr/>
      </dsp:nvSpPr>
      <dsp:spPr>
        <a:xfrm>
          <a:off x="5712403" y="2474"/>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客户关系管理的基本流程</a:t>
          </a:r>
        </a:p>
      </dsp:txBody>
      <dsp:txXfrm>
        <a:off x="5712403" y="2474"/>
        <a:ext cx="2551429" cy="778185"/>
      </dsp:txXfrm>
    </dsp:sp>
    <dsp:sp modelId="{4E99FFF1-F2C8-4947-9B7B-F4C0FDBD7B17}">
      <dsp:nvSpPr>
        <dsp:cNvPr id="0" name=""/>
        <dsp:cNvSpPr/>
      </dsp:nvSpPr>
      <dsp:spPr>
        <a:xfrm>
          <a:off x="5712403" y="1099589"/>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charset="-122"/>
              <a:ea typeface="SimHei" charset="-122"/>
              <a:cs typeface="SimHei" charset="-122"/>
            </a:rPr>
            <a:t>客户分析</a:t>
          </a:r>
        </a:p>
      </dsp:txBody>
      <dsp:txXfrm>
        <a:off x="5712403" y="1099589"/>
        <a:ext cx="2551429" cy="778185"/>
      </dsp:txXfrm>
    </dsp:sp>
    <dsp:sp modelId="{7EAD13FD-E4B4-DC46-B5DF-6646A2216B5E}">
      <dsp:nvSpPr>
        <dsp:cNvPr id="0" name=""/>
        <dsp:cNvSpPr/>
      </dsp:nvSpPr>
      <dsp:spPr>
        <a:xfrm>
          <a:off x="5712403" y="2196703"/>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深入了解目标客户</a:t>
          </a:r>
          <a:endParaRPr lang="zh-CN" altLang="en-US" sz="2000" b="1" kern="1200" dirty="0">
            <a:latin typeface="SimHei" charset="-122"/>
            <a:ea typeface="SimHei" charset="-122"/>
            <a:cs typeface="SimHei" charset="-122"/>
          </a:endParaRPr>
        </a:p>
      </dsp:txBody>
      <dsp:txXfrm>
        <a:off x="5712403" y="2196703"/>
        <a:ext cx="2551429" cy="778185"/>
      </dsp:txXfrm>
    </dsp:sp>
    <dsp:sp modelId="{8694BFB8-9E8C-1845-8FEC-5B89C95DC21B}">
      <dsp:nvSpPr>
        <dsp:cNvPr id="0" name=""/>
        <dsp:cNvSpPr/>
      </dsp:nvSpPr>
      <dsp:spPr>
        <a:xfrm>
          <a:off x="5712403" y="3293818"/>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发展关系网络</a:t>
          </a:r>
          <a:endParaRPr lang="zh-CN" altLang="en-US" sz="2000" b="1" kern="1200" dirty="0">
            <a:latin typeface="SimHei" charset="-122"/>
            <a:ea typeface="SimHei" charset="-122"/>
            <a:cs typeface="SimHei" charset="-122"/>
          </a:endParaRPr>
        </a:p>
      </dsp:txBody>
      <dsp:txXfrm>
        <a:off x="5712403" y="3293818"/>
        <a:ext cx="2551429" cy="778185"/>
      </dsp:txXfrm>
    </dsp:sp>
    <dsp:sp modelId="{EE430F54-A878-5E4E-8BD2-2EC118BCE1FF}">
      <dsp:nvSpPr>
        <dsp:cNvPr id="0" name=""/>
        <dsp:cNvSpPr/>
      </dsp:nvSpPr>
      <dsp:spPr>
        <a:xfrm>
          <a:off x="5712403" y="4390932"/>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创造客户价值</a:t>
          </a:r>
          <a:endParaRPr lang="zh-CN" altLang="en-US" sz="2000" b="1" kern="1200" dirty="0">
            <a:latin typeface="SimHei" charset="-122"/>
            <a:ea typeface="SimHei" charset="-122"/>
            <a:cs typeface="SimHei" charset="-122"/>
          </a:endParaRPr>
        </a:p>
      </dsp:txBody>
      <dsp:txXfrm>
        <a:off x="5712403" y="4390932"/>
        <a:ext cx="2551429" cy="778185"/>
      </dsp:txXfrm>
    </dsp:sp>
    <dsp:sp modelId="{E6CF5C07-2D9C-564D-90E5-DBF063F87A7C}">
      <dsp:nvSpPr>
        <dsp:cNvPr id="0" name=""/>
        <dsp:cNvSpPr/>
      </dsp:nvSpPr>
      <dsp:spPr>
        <a:xfrm>
          <a:off x="5712403" y="5488047"/>
          <a:ext cx="2551429" cy="7781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charset="-122"/>
              <a:ea typeface="SimHei" charset="-122"/>
              <a:cs typeface="SimHei" charset="-122"/>
            </a:rPr>
            <a:t>管理客户关系</a:t>
          </a:r>
          <a:endParaRPr lang="zh-CN" altLang="en-US" sz="2000" b="1" kern="1200" dirty="0">
            <a:latin typeface="SimHei" charset="-122"/>
            <a:ea typeface="SimHei" charset="-122"/>
            <a:cs typeface="SimHei" charset="-122"/>
          </a:endParaRPr>
        </a:p>
      </dsp:txBody>
      <dsp:txXfrm>
        <a:off x="5712403" y="5488047"/>
        <a:ext cx="2551429" cy="77818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A7EB8-CF1A-4D96-BFAB-48E10814CCD7}">
      <dsp:nvSpPr>
        <dsp:cNvPr id="0" name=""/>
        <dsp:cNvSpPr/>
      </dsp:nvSpPr>
      <dsp:spPr>
        <a:xfrm>
          <a:off x="8157975" y="998140"/>
          <a:ext cx="1860150" cy="186045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45C677-0693-4B50-A43B-979AA8FB2267}">
      <dsp:nvSpPr>
        <dsp:cNvPr id="0" name=""/>
        <dsp:cNvSpPr/>
      </dsp:nvSpPr>
      <dsp:spPr>
        <a:xfrm>
          <a:off x="8219353"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管理客户关系</a:t>
          </a:r>
        </a:p>
      </dsp:txBody>
      <dsp:txXfrm>
        <a:off x="8467836" y="1308270"/>
        <a:ext cx="1240430" cy="1240194"/>
      </dsp:txXfrm>
    </dsp:sp>
    <dsp:sp modelId="{46FE07BA-9BE5-4EA0-8BB8-87ADD66A65AB}">
      <dsp:nvSpPr>
        <dsp:cNvPr id="0" name=""/>
        <dsp:cNvSpPr/>
      </dsp:nvSpPr>
      <dsp:spPr>
        <a:xfrm rot="2700000">
          <a:off x="6234574"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97F8B-5087-4E10-A4A0-589E7D169D96}">
      <dsp:nvSpPr>
        <dsp:cNvPr id="0" name=""/>
        <dsp:cNvSpPr/>
      </dsp:nvSpPr>
      <dsp:spPr>
        <a:xfrm>
          <a:off x="6297824"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创造客户价值</a:t>
          </a:r>
        </a:p>
      </dsp:txBody>
      <dsp:txXfrm>
        <a:off x="6545317" y="1308270"/>
        <a:ext cx="1240430" cy="1240194"/>
      </dsp:txXfrm>
    </dsp:sp>
    <dsp:sp modelId="{5AFC5F0F-4156-4EE2-A91B-60C22F811156}">
      <dsp:nvSpPr>
        <dsp:cNvPr id="0" name=""/>
        <dsp:cNvSpPr/>
      </dsp:nvSpPr>
      <dsp:spPr>
        <a:xfrm rot="2700000">
          <a:off x="4313045"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7EDDE-3ABB-40A0-9FF3-79D54FE03D29}">
      <dsp:nvSpPr>
        <dsp:cNvPr id="0" name=""/>
        <dsp:cNvSpPr/>
      </dsp:nvSpPr>
      <dsp:spPr>
        <a:xfrm>
          <a:off x="4375305"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发展关系网络</a:t>
          </a:r>
        </a:p>
      </dsp:txBody>
      <dsp:txXfrm>
        <a:off x="4622798" y="1308270"/>
        <a:ext cx="1240430" cy="1240194"/>
      </dsp:txXfrm>
    </dsp:sp>
    <dsp:sp modelId="{274CA49F-B767-4A38-8223-C711DB95B35B}">
      <dsp:nvSpPr>
        <dsp:cNvPr id="0" name=""/>
        <dsp:cNvSpPr/>
      </dsp:nvSpPr>
      <dsp:spPr>
        <a:xfrm rot="2700000">
          <a:off x="2390526"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3AF30-3F02-4907-8006-3966C0240D30}">
      <dsp:nvSpPr>
        <dsp:cNvPr id="0" name=""/>
        <dsp:cNvSpPr/>
      </dsp:nvSpPr>
      <dsp:spPr>
        <a:xfrm>
          <a:off x="2452786"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深入了解目标客户</a:t>
          </a:r>
        </a:p>
      </dsp:txBody>
      <dsp:txXfrm>
        <a:off x="2701269" y="1308270"/>
        <a:ext cx="1240430" cy="1240194"/>
      </dsp:txXfrm>
    </dsp:sp>
    <dsp:sp modelId="{7D0D3C34-E6FE-4569-903A-058C283026B1}">
      <dsp:nvSpPr>
        <dsp:cNvPr id="0" name=""/>
        <dsp:cNvSpPr/>
      </dsp:nvSpPr>
      <dsp:spPr>
        <a:xfrm rot="2700000">
          <a:off x="468007" y="998236"/>
          <a:ext cx="1859935" cy="1859935"/>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980DD-8E21-481E-B4F3-FBFC48D9516A}">
      <dsp:nvSpPr>
        <dsp:cNvPr id="0" name=""/>
        <dsp:cNvSpPr/>
      </dsp:nvSpPr>
      <dsp:spPr>
        <a:xfrm>
          <a:off x="530267" y="1060166"/>
          <a:ext cx="1736404" cy="173640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ts val="2400"/>
            </a:lnSpc>
            <a:spcBef>
              <a:spcPct val="0"/>
            </a:spcBef>
            <a:spcAft>
              <a:spcPts val="0"/>
            </a:spcAft>
            <a:buNone/>
          </a:pPr>
          <a:r>
            <a:rPr lang="zh-CN" altLang="en-US" sz="2000" kern="1200" dirty="0">
              <a:latin typeface="手札体-简粗体" panose="03000700000000000000" pitchFamily="66" charset="-122"/>
              <a:ea typeface="手札体-简粗体" panose="03000700000000000000" pitchFamily="66" charset="-122"/>
            </a:rPr>
            <a:t>客户分析</a:t>
          </a:r>
        </a:p>
      </dsp:txBody>
      <dsp:txXfrm>
        <a:off x="778749" y="1308270"/>
        <a:ext cx="1240430" cy="1240194"/>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CD117-FE82-4634-A4E7-9B00369993DE}">
      <dsp:nvSpPr>
        <dsp:cNvPr id="0" name=""/>
        <dsp:cNvSpPr/>
      </dsp:nvSpPr>
      <dsp:spPr>
        <a:xfrm>
          <a:off x="0" y="26109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79A9B-D6A1-45D6-A936-E7C76F2AA7C0}">
      <dsp:nvSpPr>
        <dsp:cNvPr id="0" name=""/>
        <dsp:cNvSpPr/>
      </dsp:nvSpPr>
      <dsp:spPr>
        <a:xfrm>
          <a:off x="395889" y="2493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第一次买花的钱</a:t>
          </a:r>
        </a:p>
      </dsp:txBody>
      <dsp:txXfrm>
        <a:off x="418946" y="47993"/>
        <a:ext cx="8814875" cy="426206"/>
      </dsp:txXfrm>
    </dsp:sp>
    <dsp:sp modelId="{030394C7-3AF9-4BA5-BF7F-48293CA445E4}">
      <dsp:nvSpPr>
        <dsp:cNvPr id="0" name=""/>
        <dsp:cNvSpPr/>
      </dsp:nvSpPr>
      <dsp:spPr>
        <a:xfrm>
          <a:off x="0" y="98685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C25A3E-7A17-4DDD-A8A1-1D3F0F2246B1}">
      <dsp:nvSpPr>
        <dsp:cNvPr id="0" name=""/>
        <dsp:cNvSpPr/>
      </dsp:nvSpPr>
      <dsp:spPr>
        <a:xfrm>
          <a:off x="395889" y="75069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购买的频率</a:t>
          </a:r>
        </a:p>
      </dsp:txBody>
      <dsp:txXfrm>
        <a:off x="418946" y="773753"/>
        <a:ext cx="8814875" cy="426206"/>
      </dsp:txXfrm>
    </dsp:sp>
    <dsp:sp modelId="{A94409C8-4FA4-4D6F-9319-DC6D97D8D40B}">
      <dsp:nvSpPr>
        <dsp:cNvPr id="0" name=""/>
        <dsp:cNvSpPr/>
      </dsp:nvSpPr>
      <dsp:spPr>
        <a:xfrm>
          <a:off x="0" y="171261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881F78-CB43-4EFB-9710-62928B30CC15}">
      <dsp:nvSpPr>
        <dsp:cNvPr id="0" name=""/>
        <dsp:cNvSpPr/>
      </dsp:nvSpPr>
      <dsp:spPr>
        <a:xfrm>
          <a:off x="395889" y="147645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购买的时间长度</a:t>
          </a:r>
        </a:p>
      </dsp:txBody>
      <dsp:txXfrm>
        <a:off x="418946" y="1499513"/>
        <a:ext cx="8814875" cy="426206"/>
      </dsp:txXfrm>
    </dsp:sp>
    <dsp:sp modelId="{266AA8EC-3D51-464B-9B13-2536EF20A005}">
      <dsp:nvSpPr>
        <dsp:cNvPr id="0" name=""/>
        <dsp:cNvSpPr/>
      </dsp:nvSpPr>
      <dsp:spPr>
        <a:xfrm>
          <a:off x="0" y="243837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E458DE-0847-498E-A4E9-EA85EA8E5CE2}">
      <dsp:nvSpPr>
        <dsp:cNvPr id="0" name=""/>
        <dsp:cNvSpPr/>
      </dsp:nvSpPr>
      <dsp:spPr>
        <a:xfrm>
          <a:off x="395889" y="220221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购买其他产品的喜好和花的钱</a:t>
          </a:r>
        </a:p>
      </dsp:txBody>
      <dsp:txXfrm>
        <a:off x="418946" y="2225273"/>
        <a:ext cx="8814875" cy="426206"/>
      </dsp:txXfrm>
    </dsp:sp>
    <dsp:sp modelId="{4EB77C5E-DB33-4346-83AF-6FCD076D06D2}">
      <dsp:nvSpPr>
        <dsp:cNvPr id="0" name=""/>
        <dsp:cNvSpPr/>
      </dsp:nvSpPr>
      <dsp:spPr>
        <a:xfrm>
          <a:off x="0" y="3164136"/>
          <a:ext cx="9266069"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4D844C-9D13-436F-81BA-4470C54662D2}">
      <dsp:nvSpPr>
        <dsp:cNvPr id="0" name=""/>
        <dsp:cNvSpPr/>
      </dsp:nvSpPr>
      <dsp:spPr>
        <a:xfrm>
          <a:off x="395889" y="2927976"/>
          <a:ext cx="8860989"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165" tIns="0" rIns="245165"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latin typeface="手札体-简粗体" panose="03000700000000000000" pitchFamily="66" charset="-122"/>
              <a:ea typeface="手札体-简粗体" panose="03000700000000000000" pitchFamily="66" charset="-122"/>
            </a:rPr>
            <a:t>推荐给朋友、同事及其他人的可能</a:t>
          </a:r>
        </a:p>
      </dsp:txBody>
      <dsp:txXfrm>
        <a:off x="418946" y="2951033"/>
        <a:ext cx="8814875" cy="426206"/>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C51CF-5385-AC4E-9924-5AEB9C96CC29}">
      <dsp:nvSpPr>
        <dsp:cNvPr id="0" name=""/>
        <dsp:cNvSpPr/>
      </dsp:nvSpPr>
      <dsp:spPr>
        <a:xfrm>
          <a:off x="2389245" y="1236688"/>
          <a:ext cx="201206" cy="1081482"/>
        </a:xfrm>
        <a:custGeom>
          <a:avLst/>
          <a:gdLst/>
          <a:ahLst/>
          <a:cxnLst/>
          <a:rect l="0" t="0" r="0" b="0"/>
          <a:pathLst>
            <a:path>
              <a:moveTo>
                <a:pt x="0" y="0"/>
              </a:moveTo>
              <a:lnTo>
                <a:pt x="100603" y="0"/>
              </a:lnTo>
              <a:lnTo>
                <a:pt x="100603" y="1081482"/>
              </a:lnTo>
              <a:lnTo>
                <a:pt x="201206" y="1081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50FE8-F74F-1349-A8CA-65C27410E2C4}">
      <dsp:nvSpPr>
        <dsp:cNvPr id="0" name=""/>
        <dsp:cNvSpPr/>
      </dsp:nvSpPr>
      <dsp:spPr>
        <a:xfrm>
          <a:off x="2389245" y="1236688"/>
          <a:ext cx="201206" cy="648889"/>
        </a:xfrm>
        <a:custGeom>
          <a:avLst/>
          <a:gdLst/>
          <a:ahLst/>
          <a:cxnLst/>
          <a:rect l="0" t="0" r="0" b="0"/>
          <a:pathLst>
            <a:path>
              <a:moveTo>
                <a:pt x="0" y="0"/>
              </a:moveTo>
              <a:lnTo>
                <a:pt x="100603" y="0"/>
              </a:lnTo>
              <a:lnTo>
                <a:pt x="100603" y="648889"/>
              </a:lnTo>
              <a:lnTo>
                <a:pt x="201206" y="6488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17F5F-2A70-F943-94AC-A4AA9E649FDC}">
      <dsp:nvSpPr>
        <dsp:cNvPr id="0" name=""/>
        <dsp:cNvSpPr/>
      </dsp:nvSpPr>
      <dsp:spPr>
        <a:xfrm>
          <a:off x="2389245" y="1236688"/>
          <a:ext cx="201206" cy="216296"/>
        </a:xfrm>
        <a:custGeom>
          <a:avLst/>
          <a:gdLst/>
          <a:ahLst/>
          <a:cxnLst/>
          <a:rect l="0" t="0" r="0" b="0"/>
          <a:pathLst>
            <a:path>
              <a:moveTo>
                <a:pt x="0" y="0"/>
              </a:moveTo>
              <a:lnTo>
                <a:pt x="100603" y="0"/>
              </a:lnTo>
              <a:lnTo>
                <a:pt x="100603" y="216296"/>
              </a:lnTo>
              <a:lnTo>
                <a:pt x="201206" y="2162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78A9A-2F3D-1643-9E25-8D293E01FD0B}">
      <dsp:nvSpPr>
        <dsp:cNvPr id="0" name=""/>
        <dsp:cNvSpPr/>
      </dsp:nvSpPr>
      <dsp:spPr>
        <a:xfrm>
          <a:off x="2389245" y="1020391"/>
          <a:ext cx="201206" cy="216296"/>
        </a:xfrm>
        <a:custGeom>
          <a:avLst/>
          <a:gdLst/>
          <a:ahLst/>
          <a:cxnLst/>
          <a:rect l="0" t="0" r="0" b="0"/>
          <a:pathLst>
            <a:path>
              <a:moveTo>
                <a:pt x="0" y="216296"/>
              </a:moveTo>
              <a:lnTo>
                <a:pt x="100603" y="216296"/>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4F6B7-48F3-A347-9D02-3848B3882D19}">
      <dsp:nvSpPr>
        <dsp:cNvPr id="0" name=""/>
        <dsp:cNvSpPr/>
      </dsp:nvSpPr>
      <dsp:spPr>
        <a:xfrm>
          <a:off x="2389245" y="587798"/>
          <a:ext cx="201206" cy="648889"/>
        </a:xfrm>
        <a:custGeom>
          <a:avLst/>
          <a:gdLst/>
          <a:ahLst/>
          <a:cxnLst/>
          <a:rect l="0" t="0" r="0" b="0"/>
          <a:pathLst>
            <a:path>
              <a:moveTo>
                <a:pt x="0" y="648889"/>
              </a:moveTo>
              <a:lnTo>
                <a:pt x="100603" y="648889"/>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D78E0-6CC9-224B-9FDD-F11EE9BF8DF0}">
      <dsp:nvSpPr>
        <dsp:cNvPr id="0" name=""/>
        <dsp:cNvSpPr/>
      </dsp:nvSpPr>
      <dsp:spPr>
        <a:xfrm>
          <a:off x="2389245" y="155205"/>
          <a:ext cx="201206" cy="1081482"/>
        </a:xfrm>
        <a:custGeom>
          <a:avLst/>
          <a:gdLst/>
          <a:ahLst/>
          <a:cxnLst/>
          <a:rect l="0" t="0" r="0" b="0"/>
          <a:pathLst>
            <a:path>
              <a:moveTo>
                <a:pt x="0" y="1081482"/>
              </a:moveTo>
              <a:lnTo>
                <a:pt x="100603" y="1081482"/>
              </a:lnTo>
              <a:lnTo>
                <a:pt x="100603" y="0"/>
              </a:lnTo>
              <a:lnTo>
                <a:pt x="20120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AFDF2-2568-44F8-842C-3BFD70D9F2B1}">
      <dsp:nvSpPr>
        <dsp:cNvPr id="0" name=""/>
        <dsp:cNvSpPr/>
      </dsp:nvSpPr>
      <dsp:spPr>
        <a:xfrm>
          <a:off x="1383215" y="108326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sym typeface="+mn-ea"/>
            </a:rPr>
            <a:t>客户关系管理的流程</a:t>
          </a:r>
          <a:endParaRPr lang="zh-CN" altLang="en-US" sz="1100" b="1" kern="1200" dirty="0">
            <a:latin typeface="SimHei" charset="-122"/>
            <a:ea typeface="SimHei" charset="-122"/>
            <a:cs typeface="SimHei" charset="-122"/>
          </a:endParaRPr>
        </a:p>
      </dsp:txBody>
      <dsp:txXfrm>
        <a:off x="1383215" y="1083268"/>
        <a:ext cx="1006030" cy="306839"/>
      </dsp:txXfrm>
    </dsp:sp>
    <dsp:sp modelId="{19BA56B5-C34A-B64D-A239-C962FAC6DE3A}">
      <dsp:nvSpPr>
        <dsp:cNvPr id="0" name=""/>
        <dsp:cNvSpPr/>
      </dsp:nvSpPr>
      <dsp:spPr>
        <a:xfrm>
          <a:off x="2590452" y="1786"/>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客户关系管理的基本流程</a:t>
          </a:r>
        </a:p>
      </dsp:txBody>
      <dsp:txXfrm>
        <a:off x="2590452" y="1786"/>
        <a:ext cx="1006030" cy="306839"/>
      </dsp:txXfrm>
    </dsp:sp>
    <dsp:sp modelId="{4E99FFF1-F2C8-4947-9B7B-F4C0FDBD7B17}">
      <dsp:nvSpPr>
        <dsp:cNvPr id="0" name=""/>
        <dsp:cNvSpPr/>
      </dsp:nvSpPr>
      <dsp:spPr>
        <a:xfrm>
          <a:off x="2590452" y="434379"/>
          <a:ext cx="1006030" cy="306839"/>
        </a:xfrm>
        <a:prstGeom prst="rect">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SimHei" charset="-122"/>
              <a:ea typeface="SimHei" charset="-122"/>
              <a:cs typeface="SimHei" charset="-122"/>
            </a:rPr>
            <a:t>客户分析</a:t>
          </a:r>
        </a:p>
      </dsp:txBody>
      <dsp:txXfrm>
        <a:off x="2590452" y="434379"/>
        <a:ext cx="1006030" cy="306839"/>
      </dsp:txXfrm>
    </dsp:sp>
    <dsp:sp modelId="{7EAD13FD-E4B4-DC46-B5DF-6646A2216B5E}">
      <dsp:nvSpPr>
        <dsp:cNvPr id="0" name=""/>
        <dsp:cNvSpPr/>
      </dsp:nvSpPr>
      <dsp:spPr>
        <a:xfrm>
          <a:off x="2590452" y="866972"/>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深入了解目标客户</a:t>
          </a:r>
          <a:endParaRPr lang="zh-CN" altLang="en-US" sz="1100" b="1" kern="1200" dirty="0">
            <a:latin typeface="SimHei" charset="-122"/>
            <a:ea typeface="SimHei" charset="-122"/>
            <a:cs typeface="SimHei" charset="-122"/>
          </a:endParaRPr>
        </a:p>
      </dsp:txBody>
      <dsp:txXfrm>
        <a:off x="2590452" y="866972"/>
        <a:ext cx="1006030" cy="306839"/>
      </dsp:txXfrm>
    </dsp:sp>
    <dsp:sp modelId="{8694BFB8-9E8C-1845-8FEC-5B89C95DC21B}">
      <dsp:nvSpPr>
        <dsp:cNvPr id="0" name=""/>
        <dsp:cNvSpPr/>
      </dsp:nvSpPr>
      <dsp:spPr>
        <a:xfrm>
          <a:off x="2590452" y="1299565"/>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发展关系网络</a:t>
          </a:r>
          <a:endParaRPr lang="zh-CN" altLang="en-US" sz="1100" b="1" kern="1200" dirty="0">
            <a:latin typeface="SimHei" charset="-122"/>
            <a:ea typeface="SimHei" charset="-122"/>
            <a:cs typeface="SimHei" charset="-122"/>
          </a:endParaRPr>
        </a:p>
      </dsp:txBody>
      <dsp:txXfrm>
        <a:off x="2590452" y="1299565"/>
        <a:ext cx="1006030" cy="306839"/>
      </dsp:txXfrm>
    </dsp:sp>
    <dsp:sp modelId="{EE430F54-A878-5E4E-8BD2-2EC118BCE1FF}">
      <dsp:nvSpPr>
        <dsp:cNvPr id="0" name=""/>
        <dsp:cNvSpPr/>
      </dsp:nvSpPr>
      <dsp:spPr>
        <a:xfrm>
          <a:off x="2590452" y="1732158"/>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创造客户价值</a:t>
          </a:r>
          <a:endParaRPr lang="zh-CN" altLang="en-US" sz="1100" b="1" kern="1200" dirty="0">
            <a:latin typeface="SimHei" charset="-122"/>
            <a:ea typeface="SimHei" charset="-122"/>
            <a:cs typeface="SimHei" charset="-122"/>
          </a:endParaRPr>
        </a:p>
      </dsp:txBody>
      <dsp:txXfrm>
        <a:off x="2590452" y="1732158"/>
        <a:ext cx="1006030" cy="306839"/>
      </dsp:txXfrm>
    </dsp:sp>
    <dsp:sp modelId="{E6CF5C07-2D9C-564D-90E5-DBF063F87A7C}">
      <dsp:nvSpPr>
        <dsp:cNvPr id="0" name=""/>
        <dsp:cNvSpPr/>
      </dsp:nvSpPr>
      <dsp:spPr>
        <a:xfrm>
          <a:off x="2590452" y="2164751"/>
          <a:ext cx="1006030" cy="30683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SimHei" charset="-122"/>
              <a:ea typeface="SimHei" charset="-122"/>
              <a:cs typeface="SimHei" charset="-122"/>
            </a:rPr>
            <a:t>管理客户关系</a:t>
          </a:r>
          <a:endParaRPr lang="zh-CN" altLang="en-US" sz="1100" b="1" kern="1200" dirty="0">
            <a:latin typeface="SimHei" charset="-122"/>
            <a:ea typeface="SimHei" charset="-122"/>
            <a:cs typeface="SimHei" charset="-122"/>
          </a:endParaRPr>
        </a:p>
      </dsp:txBody>
      <dsp:txXfrm>
        <a:off x="2590452" y="2164751"/>
        <a:ext cx="1006030" cy="30683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parTxRTLAlign" val="l"/>
                <dgm:param type="txAnchorVertCh" val="b"/>
                <dgm:param type="txAnchorVert" val="b"/>
              </dgm:alg>
            </dgm:if>
            <dgm:else name="Name6">
              <dgm:alg type="tx">
                <dgm:param type="parTxLTRAlign" val="r"/>
                <dgm:param type="parTxRTLAlign" val="r"/>
                <dgm:param type="shpTxLTRAlignCh" val="r"/>
                <dgm:param type="txAnchorVertCh" val="b"/>
                <dgm:param type="txAnchorVert" val="b"/>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parTxLTRAlign" val="l"/>
                  <dgm:param type="parTxRTLAlign" val="l"/>
                  <dgm:param type="stBulletLvl" val="1"/>
                  <dgm:param type="txAnchorVert" val="t"/>
                </dgm:alg>
              </dgm:if>
              <dgm:else name="Name14">
                <dgm:alg type="tx">
                  <dgm:param type="parTxLTRAlign" val="r"/>
                  <dgm:param type="parTxRTLAlign" val="r"/>
                  <dgm:param type="shpTxLTRAlignCh" val="r"/>
                  <dgm:param type="stBulletLvl" val="1"/>
                  <dgm:param type="txAnchorVert" val="t"/>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parTxRTLAlign" val="l"/>
                <dgm:param type="txAnchorVertCh" val="b"/>
                <dgm:param type="txAnchorVert" val="b"/>
              </dgm:alg>
            </dgm:if>
            <dgm:else name="Name6">
              <dgm:alg type="tx">
                <dgm:param type="parTxLTRAlign" val="r"/>
                <dgm:param type="parTxRTLAlign" val="r"/>
                <dgm:param type="shpTxLTRAlignCh" val="r"/>
                <dgm:param type="txAnchorVertCh" val="b"/>
                <dgm:param type="txAnchorVert" val="b"/>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parTxLTRAlign" val="l"/>
                  <dgm:param type="parTxRTLAlign" val="l"/>
                  <dgm:param type="stBulletLvl" val="1"/>
                  <dgm:param type="txAnchorVert" val="t"/>
                </dgm:alg>
              </dgm:if>
              <dgm:else name="Name14">
                <dgm:alg type="tx">
                  <dgm:param type="parTxLTRAlign" val="r"/>
                  <dgm:param type="parTxRTLAlign" val="r"/>
                  <dgm:param type="shpTxLTRAlignCh" val="r"/>
                  <dgm:param type="stBulletLvl" val="1"/>
                  <dgm:param type="txAnchorVert" val="t"/>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11/layout/CircleProcess">
  <dgm:title val="循环流程"/>
  <dgm:desc val="用于显示流程中的顺序步骤。限制为 11 个级别 1 形状，级别 2 形状数目不受限制。非常适合于少量文本。不使用的文本不出现，但是在切换版式后仍然可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11/layout/CircleProcess">
  <dgm:title val="循环流程"/>
  <dgm:desc val="用于显示流程中的顺序步骤。限制为 11 个级别 1 形状，级别 2 形状数目不受限制。非常适合于少量文本。不使用的文本不出现，但是在切换版式后仍然可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970547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93871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92991D-6283-431B-B0C2-DCA88DF56C5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25472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确定企业的使命：本企业为什么要存在，为什么要在某个特定的行业里竞争。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明确企业的目的和目标：企业准备在长期和短期所要完成的任务。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企业战略条件分析：分析下企业所处的环境，政策、法律、文化习惯，什么能制定，什么不能制定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制定战略方案：轮廓设想、精心设计、战略执行前景预测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战略方案选优：多方案之间评选最优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战略的实施与修正：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61177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微观环境</a:t>
            </a:r>
            <a:r>
              <a:rPr lang="zh-CN" altLang="en-US" sz="1200" dirty="0">
                <a:latin typeface="手札体-简粗体" panose="03000700000000000000" pitchFamily="66" charset="-122"/>
                <a:ea typeface="手札体-简粗体" panose="03000700000000000000" pitchFamily="66" charset="-122"/>
              </a:rPr>
              <a:t>，包括那些直接影响企业履行其使命状况的行动者、供应商、各种市场中间商、顾客、竞争对手等。</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手札体-简粗体" panose="03000700000000000000" pitchFamily="66" charset="-122"/>
                <a:ea typeface="手札体-简粗体" panose="03000700000000000000" pitchFamily="66" charset="-122"/>
              </a:rPr>
              <a:t>宏观环境</a:t>
            </a:r>
            <a:r>
              <a:rPr lang="zh-CN" altLang="en-US" sz="1200" dirty="0">
                <a:latin typeface="手札体-简粗体" panose="03000700000000000000" pitchFamily="66" charset="-122"/>
                <a:ea typeface="手札体-简粗体" panose="03000700000000000000" pitchFamily="66" charset="-122"/>
              </a:rPr>
              <a:t>，包括：人口环境，经济环境，自然环境，技术环境，政治和法律环境，社会文化环境。</a:t>
            </a:r>
            <a:endParaRPr lang="en-US" altLang="zh-CN" sz="1200" dirty="0">
              <a:latin typeface="手札体-简粗体" panose="03000700000000000000" pitchFamily="66" charset="-122"/>
              <a:ea typeface="手札体-简粗体" panose="03000700000000000000" pitchFamily="66"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手札体-简粗体" panose="03000700000000000000" pitchFamily="66" charset="-122"/>
              <a:ea typeface="手札体-简粗体" panose="03000700000000000000" pitchFamily="66" charset="-122"/>
            </a:endParaRP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41062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latin typeface="宋体" panose="02010600030101010101" pitchFamily="2" charset="-122"/>
                <a:cs typeface="宋体" panose="02010600030101010101" pitchFamily="2" charset="-122"/>
                <a:sym typeface="+mn-ea"/>
              </a:rPr>
              <a:t>初创期（高风险低收益）成长期（高风险高收益）</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r>
              <a:rPr lang="zh-CN" altLang="en-US" b="1" dirty="0">
                <a:latin typeface="宋体" panose="02010600030101010101" pitchFamily="2" charset="-122"/>
                <a:cs typeface="宋体" panose="02010600030101010101" pitchFamily="2" charset="-122"/>
                <a:sym typeface="+mn-ea"/>
              </a:rPr>
              <a:t>成熟期（低风险高收益）衰退期（高风险低收益）</a:t>
            </a:r>
            <a:endParaRPr lang="zh-CN" altLang="en-US" dirty="0"/>
          </a:p>
          <a:p>
            <a:endParaRPr lang="zh-CN" altLang="en-US" dirty="0"/>
          </a:p>
        </p:txBody>
      </p:sp>
    </p:spTree>
    <p:extLst>
      <p:ext uri="{BB962C8B-B14F-4D97-AF65-F5344CB8AC3E}">
        <p14:creationId xmlns:p14="http://schemas.microsoft.com/office/powerpoint/2010/main" val="21169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194276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84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868117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企业如何才能有长期竞争的能力？拿尚德举例说明。后面再总结。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23239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企业如何才能有长期竞争的能力？拿尚德举例说明。后面再总结。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手札体-简粗体" panose="03000700000000000000" pitchFamily="66" charset="-122"/>
                <a:ea typeface="手札体-简粗体" panose="03000700000000000000" pitchFamily="66" charset="-122"/>
              </a:rPr>
              <a:t>员工的知识和技能</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手札体-简粗体" panose="03000700000000000000" pitchFamily="66" charset="-122"/>
                <a:ea typeface="手札体-简粗体" panose="03000700000000000000" pitchFamily="66" charset="-122"/>
              </a:rPr>
              <a:t>技术体系</a:t>
            </a:r>
            <a:r>
              <a:rPr lang="en-US" altLang="zh-CN" sz="1200" dirty="0">
                <a:latin typeface="手札体-简粗体" panose="03000700000000000000" pitchFamily="66" charset="-122"/>
                <a:ea typeface="手札体-简粗体" panose="03000700000000000000" pitchFamily="66" charset="-122"/>
              </a:rPr>
              <a:t>——</a:t>
            </a:r>
            <a:r>
              <a:rPr lang="zh-CN" altLang="en-US" sz="1200" dirty="0">
                <a:latin typeface="手札体-简粗体" panose="03000700000000000000" pitchFamily="66" charset="-122"/>
                <a:ea typeface="手札体-简粗体" panose="03000700000000000000" pitchFamily="66" charset="-122"/>
              </a:rPr>
              <a:t>经过多年的积累，经过整理而成的技术知识系统</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latin typeface="手札体-简粗体" panose="03000700000000000000" pitchFamily="66" charset="-122"/>
                <a:ea typeface="手札体-简粗体" panose="03000700000000000000" pitchFamily="66" charset="-122"/>
              </a:rPr>
              <a:t>管理体系</a:t>
            </a:r>
            <a:r>
              <a:rPr lang="en-US" altLang="zh-CN" sz="1200" dirty="0">
                <a:latin typeface="手札体-简粗体" panose="03000700000000000000" pitchFamily="66" charset="-122"/>
                <a:ea typeface="手札体-简粗体" panose="03000700000000000000" pitchFamily="66" charset="-122"/>
              </a:rPr>
              <a:t>——</a:t>
            </a:r>
            <a:r>
              <a:rPr lang="zh-CN" altLang="en-US" sz="1200" dirty="0">
                <a:latin typeface="手札体-简粗体" panose="03000700000000000000" pitchFamily="66" charset="-122"/>
                <a:ea typeface="手札体-简粗体" panose="03000700000000000000" pitchFamily="66" charset="-122"/>
              </a:rPr>
              <a:t>使用知识和创造知识的控制系统</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latin typeface="手札体-简粗体" panose="03000700000000000000" pitchFamily="66" charset="-122"/>
                <a:ea typeface="手札体-简粗体" panose="03000700000000000000" pitchFamily="66" charset="-122"/>
              </a:rPr>
              <a:t>价值观念与行为规范</a:t>
            </a:r>
            <a:r>
              <a:rPr lang="en-US" altLang="zh-CN" sz="1200" dirty="0">
                <a:latin typeface="手札体-简粗体" panose="03000700000000000000" pitchFamily="66" charset="-122"/>
                <a:ea typeface="手札体-简粗体" panose="03000700000000000000" pitchFamily="66" charset="-122"/>
              </a:rPr>
              <a:t>——</a:t>
            </a:r>
            <a:r>
              <a:rPr lang="zh-CN" altLang="en-US" sz="1200" dirty="0">
                <a:latin typeface="手札体-简粗体" panose="03000700000000000000" pitchFamily="66" charset="-122"/>
                <a:ea typeface="手札体-简粗体" panose="03000700000000000000" pitchFamily="66" charset="-122"/>
              </a:rPr>
              <a:t>是企业文化的一种形式</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87704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56787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20960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041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85550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01593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312040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不可交易性</a:t>
            </a:r>
            <a:r>
              <a:rPr lang="en-US" altLang="zh-CN" dirty="0"/>
              <a:t>——</a:t>
            </a:r>
            <a:r>
              <a:rPr lang="zh-CN" altLang="en-US" dirty="0"/>
              <a:t>企业不可能立即购买的竞争对手的核心能力</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8940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有价值的创造能力：企业为谷歌创造价值。为顾客带来相对长期性的利益。</a:t>
            </a:r>
            <a:endParaRPr lang="en-US" altLang="zh-CN" dirty="0"/>
          </a:p>
          <a:p>
            <a:r>
              <a:rPr lang="zh-CN" altLang="en-US" dirty="0"/>
              <a:t>异质性：独一无二的。至少是其他企业暂时不具备的能力。</a:t>
            </a:r>
            <a:endParaRPr lang="en-US" altLang="zh-CN" dirty="0"/>
          </a:p>
          <a:p>
            <a:r>
              <a:rPr lang="zh-CN" altLang="en-US" dirty="0"/>
              <a:t>难模仿性：核心能力上有企业的烙印，其他企业难以模仿。</a:t>
            </a:r>
            <a:endParaRPr lang="en-US" altLang="zh-CN" dirty="0"/>
          </a:p>
          <a:p>
            <a:r>
              <a:rPr lang="zh-CN" altLang="en-US" dirty="0"/>
              <a:t>不可交易性：企业不可能立即购买的竞争对手的核心能力。</a:t>
            </a:r>
            <a:endParaRPr lang="en-US" altLang="zh-CN" dirty="0"/>
          </a:p>
          <a:p>
            <a:r>
              <a:rPr lang="zh-CN" altLang="en-US" dirty="0"/>
              <a:t>扩展性：企业可以把核心能力组合到不同的创新中。</a:t>
            </a:r>
            <a:endParaRPr lang="en-US" altLang="zh-CN" dirty="0"/>
          </a:p>
          <a:p>
            <a:r>
              <a:rPr lang="zh-CN" altLang="en-US" dirty="0"/>
              <a:t>动态性：核心能力要不断发展变化。</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44218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509954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有形资产：企业的房地产、生产设施、原材料</a:t>
            </a:r>
            <a:endParaRPr kumimoji="1" lang="en-US" altLang="zh-CN" dirty="0"/>
          </a:p>
          <a:p>
            <a:r>
              <a:rPr kumimoji="1" lang="zh-CN" altLang="en-US" dirty="0"/>
              <a:t>无形资产：企业的声望、品牌、文化技术知识等等。</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77235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什么样的企业吸引什么样的人才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15640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并非企业所有的资源都有具有战略价值，只有能帮助企业比竞争对手更好为顾客创造价值的资源才是有价值的资源。</a:t>
            </a:r>
            <a:endParaRPr lang="en-US" altLang="zh-CN" dirty="0"/>
          </a:p>
          <a:p>
            <a:r>
              <a:rPr lang="zh-CN" altLang="en-US" dirty="0"/>
              <a:t>那我们可以从以下几个内容来判断资源的价值：</a:t>
            </a:r>
            <a:endParaRPr lang="zh-CN" altLang="zh-CN" dirty="0"/>
          </a:p>
        </p:txBody>
      </p:sp>
    </p:spTree>
    <p:extLst>
      <p:ext uri="{BB962C8B-B14F-4D97-AF65-F5344CB8AC3E}">
        <p14:creationId xmlns:p14="http://schemas.microsoft.com/office/powerpoint/2010/main" val="1685740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a:p>
            <a:r>
              <a:rPr lang="zh-CN" altLang="zh-CN" dirty="0"/>
              <a:t>稀缺性：竞争对手无法得到</a:t>
            </a:r>
          </a:p>
        </p:txBody>
      </p:sp>
    </p:spTree>
    <p:extLst>
      <p:ext uri="{BB962C8B-B14F-4D97-AF65-F5344CB8AC3E}">
        <p14:creationId xmlns:p14="http://schemas.microsoft.com/office/powerpoint/2010/main" val="115916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96142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dirty="0"/>
              <a:t>稀缺性：竞争对手无法得到</a:t>
            </a:r>
            <a:endParaRPr lang="en-US" altLang="zh-CN" dirty="0"/>
          </a:p>
          <a:p>
            <a:r>
              <a:rPr lang="zh-CN" altLang="en-US" dirty="0"/>
              <a:t>例如华为在</a:t>
            </a:r>
            <a:r>
              <a:rPr lang="en-US" altLang="zh-CN" dirty="0"/>
              <a:t>5G</a:t>
            </a:r>
            <a:r>
              <a:rPr lang="zh-CN" altLang="en-US" dirty="0"/>
              <a:t>方面的专利。</a:t>
            </a:r>
            <a:endParaRPr lang="en-US" altLang="zh-CN" dirty="0"/>
          </a:p>
        </p:txBody>
      </p:sp>
    </p:spTree>
    <p:extLst>
      <p:ext uri="{BB962C8B-B14F-4D97-AF65-F5344CB8AC3E}">
        <p14:creationId xmlns:p14="http://schemas.microsoft.com/office/powerpoint/2010/main" val="718436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dirty="0"/>
              <a:t>稀缺性：竞争对手无法得到</a:t>
            </a:r>
            <a:r>
              <a:rPr lang="zh-CN" altLang="en-US" dirty="0"/>
              <a:t> 。例如华为在</a:t>
            </a:r>
            <a:r>
              <a:rPr lang="en-US" altLang="zh-CN" dirty="0"/>
              <a:t>5G</a:t>
            </a:r>
            <a:r>
              <a:rPr lang="zh-CN" altLang="en-US" dirty="0"/>
              <a:t>方面的专利。</a:t>
            </a:r>
            <a:endParaRPr lang="en-US" altLang="zh-CN" dirty="0"/>
          </a:p>
          <a:p>
            <a:endParaRPr lang="en-US" altLang="zh-CN" dirty="0"/>
          </a:p>
          <a:p>
            <a:r>
              <a:rPr lang="zh-CN" altLang="en-US" dirty="0"/>
              <a:t>持久性：在较长时期内维持价值不变。有形资源容易模仿，无形资源难以模仿。</a:t>
            </a:r>
            <a:endParaRPr lang="en-US" altLang="zh-CN" dirty="0"/>
          </a:p>
          <a:p>
            <a:r>
              <a:rPr lang="zh-CN" altLang="en-US" dirty="0"/>
              <a:t>我可以和你盖一样的楼，但是我可能弄不成和你一样的研究成果。</a:t>
            </a:r>
            <a:endParaRPr lang="zh-CN" altLang="zh-CN" dirty="0"/>
          </a:p>
        </p:txBody>
      </p:sp>
    </p:spTree>
    <p:extLst>
      <p:ext uri="{BB962C8B-B14F-4D97-AF65-F5344CB8AC3E}">
        <p14:creationId xmlns:p14="http://schemas.microsoft.com/office/powerpoint/2010/main" val="1759016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dirty="0"/>
              <a:t>稀缺性：竞争对手无法得到</a:t>
            </a:r>
            <a:r>
              <a:rPr lang="zh-CN" altLang="en-US" dirty="0"/>
              <a:t> 。例如华为在</a:t>
            </a:r>
            <a:r>
              <a:rPr lang="en-US" altLang="zh-CN" dirty="0"/>
              <a:t>5G</a:t>
            </a:r>
            <a:r>
              <a:rPr lang="zh-CN" altLang="en-US" dirty="0"/>
              <a:t>方面的专利。</a:t>
            </a:r>
            <a:endParaRPr lang="en-US" altLang="zh-CN" dirty="0"/>
          </a:p>
          <a:p>
            <a:endParaRPr lang="en-US" altLang="zh-CN" dirty="0"/>
          </a:p>
          <a:p>
            <a:r>
              <a:rPr lang="zh-CN" altLang="en-US" dirty="0"/>
              <a:t>持久性：在较长时期内维持价值不变。有形资源容易模仿，无形资源难以模仿。</a:t>
            </a:r>
            <a:endParaRPr lang="en-US" altLang="zh-CN" dirty="0"/>
          </a:p>
          <a:p>
            <a:r>
              <a:rPr lang="zh-CN" altLang="en-US" dirty="0"/>
              <a:t>我可以和你盖一样的楼，但是我可能弄不成和你一样的研究成果。</a:t>
            </a:r>
            <a:endParaRPr lang="en-US" altLang="zh-CN" dirty="0"/>
          </a:p>
          <a:p>
            <a:endParaRPr lang="en-US" altLang="zh-CN" dirty="0"/>
          </a:p>
          <a:p>
            <a:r>
              <a:rPr lang="zh-CN" altLang="en-US" dirty="0"/>
              <a:t>可替代性：一种资源能否被另一资源胜出，替代。</a:t>
            </a:r>
            <a:endParaRPr lang="en-US" altLang="zh-CN" dirty="0"/>
          </a:p>
          <a:p>
            <a:r>
              <a:rPr lang="zh-CN" altLang="en-US" dirty="0"/>
              <a:t>例如：我提供的服务或产品的资源是否可以被其他资源替代。</a:t>
            </a:r>
            <a:endParaRPr lang="zh-CN" altLang="zh-CN" dirty="0"/>
          </a:p>
        </p:txBody>
      </p:sp>
    </p:spTree>
    <p:extLst>
      <p:ext uri="{BB962C8B-B14F-4D97-AF65-F5344CB8AC3E}">
        <p14:creationId xmlns:p14="http://schemas.microsoft.com/office/powerpoint/2010/main" val="3583230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经营战略的核心是为企业支出一个方向，涉及企业向着哪一个方向，哪一类市场发展，以及发展的基本思路的问题。</a:t>
            </a:r>
            <a:endParaRPr kumimoji="1" lang="en-US" altLang="zh-CN" dirty="0"/>
          </a:p>
          <a:p>
            <a:r>
              <a:rPr kumimoji="1" lang="zh-CN" altLang="en-US" dirty="0"/>
              <a:t>战略在决定方向时，要充分考虑消费者，政府，等环境因素。更重要的是考虑现实存在的竞争者，以及潜在的竞争者的状况。</a:t>
            </a:r>
            <a:endParaRPr kumimoji="1" lang="en-US" altLang="zh-CN" dirty="0"/>
          </a:p>
          <a:p>
            <a:endParaRPr kumimoji="1" lang="en-US" altLang="zh-CN" dirty="0"/>
          </a:p>
          <a:p>
            <a:r>
              <a:rPr kumimoji="1" lang="zh-CN" altLang="en-US" dirty="0"/>
              <a:t>制定战略的的步骤：</a:t>
            </a:r>
            <a:endParaRPr kumimoji="1" lang="en-US" altLang="zh-CN" dirty="0"/>
          </a:p>
          <a:p>
            <a:r>
              <a:rPr kumimoji="1" lang="zh-CN" altLang="en-US" dirty="0"/>
              <a:t>确定企业的使命：谁是我的顾客，顾客不满足的地方是哪里。</a:t>
            </a:r>
            <a:endParaRPr kumimoji="1" lang="en-US" altLang="zh-CN" dirty="0"/>
          </a:p>
          <a:p>
            <a:r>
              <a:rPr kumimoji="1" lang="zh-CN" altLang="en-US" dirty="0"/>
              <a:t>明确企业的目的目标：</a:t>
            </a:r>
            <a:endParaRPr kumimoji="1" lang="en-US" altLang="zh-CN" dirty="0"/>
          </a:p>
          <a:p>
            <a:r>
              <a:rPr kumimoji="1" lang="zh-CN" altLang="en-US" dirty="0"/>
              <a:t>企业战略条件的分析，</a:t>
            </a:r>
            <a:endParaRPr kumimoji="1" lang="en-US" altLang="zh-CN" dirty="0"/>
          </a:p>
          <a:p>
            <a:r>
              <a:rPr kumimoji="1" lang="zh-CN" altLang="en-US" dirty="0"/>
              <a:t>制定战略方案、</a:t>
            </a:r>
            <a:endParaRPr kumimoji="1" lang="en-US" altLang="zh-CN" dirty="0"/>
          </a:p>
          <a:p>
            <a:r>
              <a:rPr kumimoji="1" lang="zh-CN" altLang="en-US" dirty="0"/>
              <a:t>战略方案择优，</a:t>
            </a:r>
            <a:endParaRPr kumimoji="1" lang="en-US" altLang="zh-CN" dirty="0"/>
          </a:p>
          <a:p>
            <a:r>
              <a:rPr kumimoji="1" lang="zh-CN" altLang="en-US" dirty="0"/>
              <a:t>战略的实施与修正。</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24955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经营战略的核心是为企业支出一个方向，涉及企业向着哪一个方向，哪一类市场发展，以及发展的基本思路的问题。</a:t>
            </a:r>
            <a:endParaRPr kumimoji="1" lang="en-US" altLang="zh-CN" dirty="0"/>
          </a:p>
          <a:p>
            <a:r>
              <a:rPr kumimoji="1" lang="zh-CN" altLang="en-US" dirty="0"/>
              <a:t>战略在决定方向时，要充分考虑消费者，政府，等环境因素。更重要的是考虑现实存在的竞争者，以及潜在的竞争者的状况。</a:t>
            </a:r>
            <a:endParaRPr kumimoji="1" lang="en-US" altLang="zh-CN" dirty="0"/>
          </a:p>
          <a:p>
            <a:endParaRPr kumimoji="1" lang="en-US" altLang="zh-CN" dirty="0"/>
          </a:p>
          <a:p>
            <a:r>
              <a:rPr kumimoji="1" lang="zh-CN" altLang="en-US" dirty="0"/>
              <a:t>制定战略的的步骤：</a:t>
            </a:r>
            <a:endParaRPr kumimoji="1" lang="en-US" altLang="zh-CN" dirty="0"/>
          </a:p>
          <a:p>
            <a:r>
              <a:rPr kumimoji="1" lang="zh-CN" altLang="en-US" dirty="0"/>
              <a:t>确定企业的使命：谁是我的顾客，顾客不满足的地方是哪里。</a:t>
            </a:r>
            <a:endParaRPr kumimoji="1" lang="en-US" altLang="zh-CN" dirty="0"/>
          </a:p>
          <a:p>
            <a:r>
              <a:rPr kumimoji="1" lang="zh-CN" altLang="en-US" dirty="0"/>
              <a:t>明确企业的目的目标：</a:t>
            </a:r>
            <a:endParaRPr kumimoji="1" lang="en-US" altLang="zh-CN" dirty="0"/>
          </a:p>
          <a:p>
            <a:r>
              <a:rPr kumimoji="1" lang="zh-CN" altLang="en-US" dirty="0"/>
              <a:t>企业战略条件的分析，</a:t>
            </a:r>
            <a:endParaRPr kumimoji="1" lang="en-US" altLang="zh-CN" dirty="0"/>
          </a:p>
          <a:p>
            <a:r>
              <a:rPr kumimoji="1" lang="zh-CN" altLang="en-US" dirty="0"/>
              <a:t>制定战略方案、</a:t>
            </a:r>
            <a:endParaRPr kumimoji="1" lang="en-US" altLang="zh-CN" dirty="0"/>
          </a:p>
          <a:p>
            <a:r>
              <a:rPr kumimoji="1" lang="zh-CN" altLang="en-US" dirty="0"/>
              <a:t>战略方案择优，</a:t>
            </a:r>
            <a:endParaRPr kumimoji="1" lang="en-US" altLang="zh-CN" dirty="0"/>
          </a:p>
          <a:p>
            <a:r>
              <a:rPr kumimoji="1" lang="zh-CN" altLang="en-US" dirty="0"/>
              <a:t>战略的实施与修正。</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2447767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产业分析：第二节讲过啦。对企业所处行业或打算进入的行业进行集中度、行业内产品差别化状况、行业壁垒进行分析。</a:t>
            </a:r>
            <a:endParaRPr kumimoji="1" lang="en-US" altLang="zh-CN" dirty="0"/>
          </a:p>
          <a:p>
            <a:endParaRPr kumimoji="1" lang="en-US" altLang="zh-CN" dirty="0"/>
          </a:p>
          <a:p>
            <a:r>
              <a:rPr kumimoji="1" lang="zh-CN" altLang="en-US" dirty="0"/>
              <a:t>竞争对手分析：</a:t>
            </a:r>
            <a:r>
              <a:rPr lang="zh-CN" altLang="en-US" dirty="0"/>
              <a:t>之所以制定战略，就是为了比对手更有优势，和处于有利地位。</a:t>
            </a:r>
            <a:endParaRPr lang="en-US" altLang="zh-CN" dirty="0"/>
          </a:p>
          <a:p>
            <a:r>
              <a:rPr lang="zh-CN" altLang="en-US" dirty="0"/>
              <a:t>要到达这一目的，就必须清楚企业竞争对手有多少个，分别是谁，对手的意图和实力等等。</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39061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竞争优势的来源，企业实际开展的设计、生产、营销、交货、人力资源管理等活动或工作。</a:t>
            </a:r>
            <a:endParaRPr lang="en-US" altLang="zh-CN" dirty="0"/>
          </a:p>
          <a:p>
            <a:r>
              <a:rPr lang="zh-CN" altLang="en-US" dirty="0"/>
              <a:t>企业通过比竞争对手更廉价、更出色的开展这些活动赢得竞争优势。</a:t>
            </a:r>
            <a:endParaRPr lang="en-US" altLang="zh-CN" dirty="0"/>
          </a:p>
          <a:p>
            <a:r>
              <a:rPr lang="zh-CN" altLang="en-US" dirty="0"/>
              <a:t>企业的经营目标是创造价值，企业创造价值的过程可以分解为一系列互不相关但是又相互关联的活动。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2014799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波特把这些活动可以分为两类，基本活动和辅助活动</a:t>
            </a:r>
            <a:endParaRPr lang="en-US" altLang="zh-CN" dirty="0"/>
          </a:p>
          <a:p>
            <a:r>
              <a:rPr lang="zh-CN" altLang="en-US" dirty="0"/>
              <a:t>基本活动：涉及产品的创造、销售、转移，售后服务这些。</a:t>
            </a:r>
            <a:endParaRPr lang="en-US" altLang="zh-CN" dirty="0"/>
          </a:p>
          <a:p>
            <a:r>
              <a:rPr lang="zh-CN" altLang="en-US" dirty="0"/>
              <a:t>辅助活动，支持基本活动。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28674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关键是不要把基本活动和辅助活动记混了。</a:t>
            </a:r>
            <a:endParaRPr lang="en-US" altLang="zh-CN" dirty="0"/>
          </a:p>
          <a:p>
            <a:r>
              <a:rPr lang="zh-CN" altLang="en-US" dirty="0"/>
              <a:t>波特把这些活动可以分为两类，基本活动和辅助活动</a:t>
            </a:r>
            <a:endParaRPr lang="en-US" altLang="zh-CN" dirty="0"/>
          </a:p>
          <a:p>
            <a:r>
              <a:rPr lang="zh-CN" altLang="en-US" dirty="0"/>
              <a:t>基本活动：涉及产品的创造、销售、转移，售后服务这些。</a:t>
            </a:r>
            <a:endParaRPr lang="en-US" altLang="zh-CN" dirty="0"/>
          </a:p>
          <a:p>
            <a:r>
              <a:rPr lang="zh-CN" altLang="en-US" dirty="0"/>
              <a:t>辅助活动，支持基本活动。</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2054978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关键是不要把基本活动和辅助活动记混了。</a:t>
            </a:r>
            <a:endParaRPr lang="en-US" altLang="zh-CN" dirty="0"/>
          </a:p>
          <a:p>
            <a:r>
              <a:rPr lang="zh-CN" altLang="en-US" dirty="0"/>
              <a:t>波特把这些活动可以分为两类，基本活动和辅助活动</a:t>
            </a:r>
            <a:endParaRPr lang="en-US" altLang="zh-CN" dirty="0"/>
          </a:p>
          <a:p>
            <a:r>
              <a:rPr lang="zh-CN" altLang="en-US" dirty="0"/>
              <a:t>基本活动：涉及产品的创造、销售、转移，售后服务这些。</a:t>
            </a:r>
            <a:endParaRPr lang="en-US" altLang="zh-CN" dirty="0"/>
          </a:p>
          <a:p>
            <a:r>
              <a:rPr lang="zh-CN" altLang="en-US" dirty="0"/>
              <a:t>辅助活动，支持基本活动。</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108281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03262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战略选择，确定企业采取的战略类型。</a:t>
            </a:r>
            <a:endParaRPr kumimoji="1" lang="en-US" altLang="zh-CN" dirty="0"/>
          </a:p>
          <a:p>
            <a:r>
              <a:rPr kumimoji="1" lang="zh-CN" altLang="en-US" dirty="0"/>
              <a:t>重点介绍发展性战略</a:t>
            </a: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2060434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图形有助于形象记忆。 资源独占型的产业：房地产和矿业</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207554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华北制药集团公司</a:t>
            </a:r>
          </a:p>
        </p:txBody>
      </p:sp>
    </p:spTree>
    <p:extLst>
      <p:ext uri="{BB962C8B-B14F-4D97-AF65-F5344CB8AC3E}">
        <p14:creationId xmlns:p14="http://schemas.microsoft.com/office/powerpoint/2010/main" val="1651630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德国的西门子公司  美国的杜邦公司  中国的海尔集团公司</a:t>
            </a:r>
          </a:p>
        </p:txBody>
      </p:sp>
    </p:spTree>
    <p:extLst>
      <p:ext uri="{BB962C8B-B14F-4D97-AF65-F5344CB8AC3E}">
        <p14:creationId xmlns:p14="http://schemas.microsoft.com/office/powerpoint/2010/main" val="586158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美国的通用电器公司，主要从事汽车生产外，还生产飞机发动机 潜水艇  电冰箱 洗衣机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1064521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概括总结为“点、线、面”式战略形式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729142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类型名称本身就是比喻，解释清楚即可，很好记。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1810434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类型名称本身就是比喻，解释清楚即可，很好记。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490012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类型名称本身就是比喻，解释清楚即可，很好记。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682176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很好理解。稍微解释一下即可。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1808504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30392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很好理解。稍微解释一下即可。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3285126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非重点，靠理解记忆。</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2322841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记住红色字即可。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1035034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记住红色字即可。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134</a:t>
            </a:fld>
            <a:endParaRPr lang="zh-CN" altLang="en-US"/>
          </a:p>
        </p:txBody>
      </p:sp>
    </p:spTree>
    <p:extLst>
      <p:ext uri="{BB962C8B-B14F-4D97-AF65-F5344CB8AC3E}">
        <p14:creationId xmlns:p14="http://schemas.microsoft.com/office/powerpoint/2010/main" val="1161042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记住红色字即可。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135</a:t>
            </a:fld>
            <a:endParaRPr lang="zh-CN" altLang="en-US"/>
          </a:p>
        </p:txBody>
      </p:sp>
    </p:spTree>
    <p:extLst>
      <p:ext uri="{BB962C8B-B14F-4D97-AF65-F5344CB8AC3E}">
        <p14:creationId xmlns:p14="http://schemas.microsoft.com/office/powerpoint/2010/main" val="282466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148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4070560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任何一种人际关系都需要管理</a:t>
            </a:r>
            <a:r>
              <a:rPr lang="en-US" altLang="zh-CN" dirty="0"/>
              <a:t>——</a:t>
            </a:r>
            <a:r>
              <a:rPr lang="zh-CN" altLang="en-US" dirty="0"/>
              <a:t>家人、交友、同事、师生，等等。企业与客户的关系更是需要管理。（由于</a:t>
            </a:r>
            <a:r>
              <a:rPr lang="zh-CN" altLang="en-US" sz="1200" b="0" dirty="0">
                <a:solidFill>
                  <a:srgbClr val="FF0000"/>
                </a:solidFill>
                <a:latin typeface="黑体" panose="02010609060101010101" pitchFamily="49" charset="-122"/>
                <a:ea typeface="黑体" panose="02010609060101010101" pitchFamily="49" charset="-122"/>
                <a:sym typeface="+mn-ea"/>
              </a:rPr>
              <a:t>客户关系管理的概念并非考点，因此不用过多解释，绕过即可</a:t>
            </a:r>
            <a:r>
              <a:rPr lang="zh-CN" altLang="en-US" dirty="0"/>
              <a:t>）。那么，客户关系管理有哪些特点？过渡到下一页。</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150</a:t>
            </a:fld>
            <a:endParaRPr lang="zh-CN" altLang="en-US"/>
          </a:p>
        </p:txBody>
      </p:sp>
    </p:spTree>
    <p:extLst>
      <p:ext uri="{BB962C8B-B14F-4D97-AF65-F5344CB8AC3E}">
        <p14:creationId xmlns:p14="http://schemas.microsoft.com/office/powerpoint/2010/main" val="458263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手札体-简粗体" panose="03000700000000000000" pitchFamily="66" charset="-122"/>
                <a:ea typeface="手札体-简粗体" panose="03000700000000000000" pitchFamily="66" charset="-122"/>
                <a:sym typeface="+mn-ea"/>
              </a:rPr>
              <a:t>一整套解决方案</a:t>
            </a:r>
            <a:r>
              <a:rPr lang="en-US" altLang="zh-CN" dirty="0">
                <a:latin typeface="手札体-简粗体" panose="03000700000000000000" pitchFamily="66" charset="-122"/>
                <a:ea typeface="手札体-简粗体" panose="03000700000000000000" pitchFamily="66" charset="-122"/>
                <a:sym typeface="+mn-ea"/>
              </a:rPr>
              <a:t>:</a:t>
            </a:r>
            <a:r>
              <a:rPr lang="zh-CN" altLang="zh-CN" dirty="0">
                <a:latin typeface="手札体-简粗体" panose="03000700000000000000" pitchFamily="66" charset="-122"/>
                <a:ea typeface="手札体-简粗体" panose="03000700000000000000" pitchFamily="66" charset="-122"/>
                <a:sym typeface="+mn-ea"/>
              </a:rPr>
              <a:t>集合了当今最新的信息技术，包括</a:t>
            </a:r>
            <a:r>
              <a:rPr lang="en-US" altLang="zh-CN" dirty="0">
                <a:latin typeface="手札体-简粗体" panose="03000700000000000000" pitchFamily="66" charset="-122"/>
                <a:ea typeface="手札体-简粗体" panose="03000700000000000000" pitchFamily="66" charset="-122"/>
                <a:sym typeface="+mn-ea"/>
              </a:rPr>
              <a:t>Internet </a:t>
            </a:r>
            <a:r>
              <a:rPr lang="zh-CN" altLang="en-US" dirty="0">
                <a:latin typeface="手札体-简粗体" panose="03000700000000000000" pitchFamily="66" charset="-122"/>
                <a:ea typeface="手札体-简粗体" panose="03000700000000000000" pitchFamily="66" charset="-122"/>
                <a:sym typeface="+mn-ea"/>
              </a:rPr>
              <a:t>多媒体技术 电子商务  数据仓库  数据挖掘 专家系统和人工智能  呼叫中心 及相应的硬件环境</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151</a:t>
            </a:fld>
            <a:endParaRPr lang="zh-CN" altLang="en-US"/>
          </a:p>
        </p:txBody>
      </p:sp>
    </p:spTree>
    <p:extLst>
      <p:ext uri="{BB962C8B-B14F-4D97-AF65-F5344CB8AC3E}">
        <p14:creationId xmlns:p14="http://schemas.microsoft.com/office/powerpoint/2010/main" val="1763742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以产品为导向、以销售为导向、以市场为导向、以顾客为导向</a:t>
            </a:r>
          </a:p>
        </p:txBody>
      </p:sp>
    </p:spTree>
    <p:extLst>
      <p:ext uri="{BB962C8B-B14F-4D97-AF65-F5344CB8AC3E}">
        <p14:creationId xmlns:p14="http://schemas.microsoft.com/office/powerpoint/2010/main" val="3448775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终生价值</a:t>
            </a:r>
            <a:r>
              <a:rPr kumimoji="1" lang="en-US" altLang="zh-CN" dirty="0"/>
              <a:t>——</a:t>
            </a:r>
            <a:r>
              <a:rPr kumimoji="1" lang="zh-CN" altLang="en-US" dirty="0"/>
              <a:t>一个客户在未来能给企业带来的期望净现值</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164</a:t>
            </a:fld>
            <a:endParaRPr lang="zh-CN" altLang="en-US"/>
          </a:p>
        </p:txBody>
      </p:sp>
    </p:spTree>
    <p:extLst>
      <p:ext uri="{BB962C8B-B14F-4D97-AF65-F5344CB8AC3E}">
        <p14:creationId xmlns:p14="http://schemas.microsoft.com/office/powerpoint/2010/main" val="344497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47736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收益流</a:t>
            </a:r>
            <a:r>
              <a:rPr kumimoji="1" lang="en-US" altLang="zh-CN" dirty="0"/>
              <a:t>——</a:t>
            </a:r>
            <a:r>
              <a:rPr kumimoji="1" lang="zh-CN" altLang="en-US" dirty="0"/>
              <a:t>带来的所有的收益，包括直接可变成本</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167</a:t>
            </a:fld>
            <a:endParaRPr lang="zh-CN" altLang="en-US"/>
          </a:p>
        </p:txBody>
      </p:sp>
    </p:spTree>
    <p:extLst>
      <p:ext uri="{BB962C8B-B14F-4D97-AF65-F5344CB8AC3E}">
        <p14:creationId xmlns:p14="http://schemas.microsoft.com/office/powerpoint/2010/main" val="149799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171</a:t>
            </a:fld>
            <a:endParaRPr lang="zh-CN" altLang="en-US"/>
          </a:p>
        </p:txBody>
      </p:sp>
    </p:spTree>
    <p:extLst>
      <p:ext uri="{BB962C8B-B14F-4D97-AF65-F5344CB8AC3E}">
        <p14:creationId xmlns:p14="http://schemas.microsoft.com/office/powerpoint/2010/main" val="4145685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考点通常在一头一尾。</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172</a:t>
            </a:fld>
            <a:endParaRPr lang="zh-CN" altLang="en-US"/>
          </a:p>
        </p:txBody>
      </p:sp>
    </p:spTree>
    <p:extLst>
      <p:ext uri="{BB962C8B-B14F-4D97-AF65-F5344CB8AC3E}">
        <p14:creationId xmlns:p14="http://schemas.microsoft.com/office/powerpoint/2010/main" val="1508027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考点通常在一头一尾。</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173</a:t>
            </a:fld>
            <a:endParaRPr lang="zh-CN" altLang="en-US"/>
          </a:p>
        </p:txBody>
      </p:sp>
    </p:spTree>
    <p:extLst>
      <p:ext uri="{BB962C8B-B14F-4D97-AF65-F5344CB8AC3E}">
        <p14:creationId xmlns:p14="http://schemas.microsoft.com/office/powerpoint/2010/main" val="38753379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考点通常在一头一尾。</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174</a:t>
            </a:fld>
            <a:endParaRPr lang="zh-CN" altLang="en-US"/>
          </a:p>
        </p:txBody>
      </p:sp>
    </p:spTree>
    <p:extLst>
      <p:ext uri="{BB962C8B-B14F-4D97-AF65-F5344CB8AC3E}">
        <p14:creationId xmlns:p14="http://schemas.microsoft.com/office/powerpoint/2010/main" val="1541229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考点通常在一头一尾。</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175</a:t>
            </a:fld>
            <a:endParaRPr lang="zh-CN" altLang="en-US"/>
          </a:p>
        </p:txBody>
      </p:sp>
    </p:spTree>
    <p:extLst>
      <p:ext uri="{BB962C8B-B14F-4D97-AF65-F5344CB8AC3E}">
        <p14:creationId xmlns:p14="http://schemas.microsoft.com/office/powerpoint/2010/main" val="3432085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健身房传单</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176</a:t>
            </a:fld>
            <a:endParaRPr lang="zh-CN" altLang="en-US"/>
          </a:p>
        </p:txBody>
      </p:sp>
    </p:spTree>
    <p:extLst>
      <p:ext uri="{BB962C8B-B14F-4D97-AF65-F5344CB8AC3E}">
        <p14:creationId xmlns:p14="http://schemas.microsoft.com/office/powerpoint/2010/main" val="14661568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最好的方式是找到最应该投资的客户来投资</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177</a:t>
            </a:fld>
            <a:endParaRPr lang="zh-CN" altLang="en-US"/>
          </a:p>
        </p:txBody>
      </p:sp>
    </p:spTree>
    <p:extLst>
      <p:ext uri="{BB962C8B-B14F-4D97-AF65-F5344CB8AC3E}">
        <p14:creationId xmlns:p14="http://schemas.microsoft.com/office/powerpoint/2010/main" val="13491025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大家平时在购物的时候最关心的是什么？</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180</a:t>
            </a:fld>
            <a:endParaRPr lang="zh-CN" altLang="en-US"/>
          </a:p>
        </p:txBody>
      </p:sp>
    </p:spTree>
    <p:extLst>
      <p:ext uri="{BB962C8B-B14F-4D97-AF65-F5344CB8AC3E}">
        <p14:creationId xmlns:p14="http://schemas.microsoft.com/office/powerpoint/2010/main" val="1600389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要回答这个问题，先引导学员回忆一下客户价值的构成，进而分析客户价值是如何产生的</a:t>
            </a:r>
            <a:r>
              <a:rPr lang="en-US" altLang="zh-CN" dirty="0"/>
              <a:t>——</a:t>
            </a:r>
            <a:r>
              <a:rPr lang="zh-CN" altLang="en-US" dirty="0"/>
              <a:t>需求，最后得出结论：为顾客创造价值的关键在于理解客户的需求。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182</a:t>
            </a:fld>
            <a:endParaRPr lang="zh-CN" altLang="en-US"/>
          </a:p>
        </p:txBody>
      </p:sp>
    </p:spTree>
    <p:extLst>
      <p:ext uri="{BB962C8B-B14F-4D97-AF65-F5344CB8AC3E}">
        <p14:creationId xmlns:p14="http://schemas.microsoft.com/office/powerpoint/2010/main" val="161003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2BA39A-AC55-444D-B767-F7BFDC7741B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649240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要回答这个问题，先引导学员回忆一下客户价值的构成，进而分析客户价值是如何产生的</a:t>
            </a:r>
            <a:r>
              <a:rPr lang="en-US" altLang="zh-CN" dirty="0"/>
              <a:t>——</a:t>
            </a:r>
            <a:r>
              <a:rPr lang="zh-CN" altLang="en-US" dirty="0"/>
              <a:t>需求，最后得出结论：为顾客创造价值的关键在于理解客户的需求。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183</a:t>
            </a:fld>
            <a:endParaRPr lang="zh-CN" altLang="en-US"/>
          </a:p>
        </p:txBody>
      </p:sp>
    </p:spTree>
    <p:extLst>
      <p:ext uri="{BB962C8B-B14F-4D97-AF65-F5344CB8AC3E}">
        <p14:creationId xmlns:p14="http://schemas.microsoft.com/office/powerpoint/2010/main" val="21610662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“预期和预估”都有建立在</a:t>
            </a:r>
            <a:r>
              <a:rPr lang="zh-CN" altLang="en-US" sz="1200" b="1" i="0" u="sng" kern="1200" dirty="0">
                <a:solidFill>
                  <a:schemeClr val="tx1"/>
                </a:solidFill>
                <a:effectLst/>
                <a:latin typeface="+mn-lt"/>
                <a:ea typeface="+mn-ea"/>
                <a:cs typeface="+mn-cs"/>
              </a:rPr>
              <a:t>过去的行为</a:t>
            </a:r>
            <a:r>
              <a:rPr lang="zh-CN" altLang="en-US" sz="1200" b="0" i="0" kern="1200" dirty="0">
                <a:solidFill>
                  <a:schemeClr val="tx1"/>
                </a:solidFill>
                <a:effectLst/>
                <a:latin typeface="+mn-lt"/>
                <a:ea typeface="+mn-ea"/>
                <a:cs typeface="+mn-cs"/>
              </a:rPr>
              <a:t>所产生的预测行为，而本题是新客户，过去未有购买行为，因此排除。</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188</a:t>
            </a:fld>
            <a:endParaRPr lang="zh-CN" altLang="en-US"/>
          </a:p>
        </p:txBody>
      </p:sp>
    </p:spTree>
    <p:extLst>
      <p:ext uri="{BB962C8B-B14F-4D97-AF65-F5344CB8AC3E}">
        <p14:creationId xmlns:p14="http://schemas.microsoft.com/office/powerpoint/2010/main" val="364646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Strategical</a:t>
            </a:r>
            <a:r>
              <a:rPr lang="en-US" altLang="zh-CN" sz="1200" b="0" i="0" u="none" strike="noStrike" kern="1200" dirty="0">
                <a:solidFill>
                  <a:schemeClr val="tx1"/>
                </a:solidFill>
                <a:effectLst/>
                <a:latin typeface="+mn-lt"/>
                <a:ea typeface="+mn-ea"/>
                <a:cs typeface="+mn-cs"/>
              </a:rPr>
              <a:t> Business Unite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59263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）整体性：企业的战略和战略管理是一个完整的过程，不可分割。</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）长期性：时间跨度一般在</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年以上，</a:t>
            </a:r>
            <a:r>
              <a:rPr lang="en-US" altLang="zh-CN" dirty="0">
                <a:latin typeface="微软雅黑" panose="020B0503020204020204" charset="-122"/>
                <a:ea typeface="微软雅黑" panose="020B0503020204020204" charset="-122"/>
                <a:sym typeface="+mn-ea"/>
              </a:rPr>
              <a:t>5-10</a:t>
            </a:r>
            <a:r>
              <a:rPr lang="zh-CN" altLang="en-US" dirty="0">
                <a:latin typeface="微软雅黑" panose="020B0503020204020204" charset="-122"/>
                <a:ea typeface="微软雅黑" panose="020B0503020204020204" charset="-122"/>
                <a:sym typeface="+mn-ea"/>
              </a:rPr>
              <a:t>年以内。</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）权威性：是企业有效经营的必要前提。</a:t>
            </a:r>
            <a:endParaRPr lang="zh-CN" altLang="en-US"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）环境适应性：企业战略使企业能够适应、利用环境的变化。</a:t>
            </a:r>
            <a:endParaRPr lang="zh-CN" altLang="en-US" dirty="0">
              <a:latin typeface="微软雅黑" panose="020B0503020204020204" charset="-122"/>
              <a:ea typeface="微软雅黑" panose="020B0503020204020204" charset="-122"/>
            </a:endParaRPr>
          </a:p>
          <a:p>
            <a:endParaRPr lang="zh-CN" altLang="en-US" dirty="0"/>
          </a:p>
          <a:p>
            <a:endParaRPr lang="zh-CN" altLang="en-US"/>
          </a:p>
        </p:txBody>
      </p:sp>
    </p:spTree>
    <p:extLst>
      <p:ext uri="{BB962C8B-B14F-4D97-AF65-F5344CB8AC3E}">
        <p14:creationId xmlns:p14="http://schemas.microsoft.com/office/powerpoint/2010/main" val="379613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7.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7.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23.xml.rels><?xml version="1.0" encoding="UTF-8" standalone="yes"?>
<Relationships xmlns="http://schemas.openxmlformats.org/package/2006/relationships"><Relationship Id="rId8" Type="http://schemas.microsoft.com/office/2007/relationships/diagramDrawing" Target="../diagrams/drawing75.xml"/><Relationship Id="rId3" Type="http://schemas.openxmlformats.org/officeDocument/2006/relationships/notesSlide" Target="../notesSlides/notesSlide49.xml"/><Relationship Id="rId7" Type="http://schemas.openxmlformats.org/officeDocument/2006/relationships/diagramColors" Target="../diagrams/colors75.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diagramQuickStyle" Target="../diagrams/quickStyle75.xml"/><Relationship Id="rId5" Type="http://schemas.openxmlformats.org/officeDocument/2006/relationships/diagramLayout" Target="../diagrams/layout75.xml"/><Relationship Id="rId4" Type="http://schemas.openxmlformats.org/officeDocument/2006/relationships/diagramData" Target="../diagrams/data75.xml"/><Relationship Id="rId9" Type="http://schemas.openxmlformats.org/officeDocument/2006/relationships/image" Target="../media/image22.jpeg"/></Relationships>
</file>

<file path=ppt/slides/_rels/slide124.xml.rels><?xml version="1.0" encoding="UTF-8" standalone="yes"?>
<Relationships xmlns="http://schemas.openxmlformats.org/package/2006/relationships"><Relationship Id="rId8" Type="http://schemas.microsoft.com/office/2007/relationships/diagramDrawing" Target="../diagrams/drawing76.xml"/><Relationship Id="rId3" Type="http://schemas.openxmlformats.org/officeDocument/2006/relationships/notesSlide" Target="../notesSlides/notesSlide50.xml"/><Relationship Id="rId7" Type="http://schemas.openxmlformats.org/officeDocument/2006/relationships/diagramColors" Target="../diagrams/colors76.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diagramQuickStyle" Target="../diagrams/quickStyle76.xml"/><Relationship Id="rId5" Type="http://schemas.openxmlformats.org/officeDocument/2006/relationships/diagramLayout" Target="../diagrams/layout76.xml"/><Relationship Id="rId4" Type="http://schemas.openxmlformats.org/officeDocument/2006/relationships/diagramData" Target="../diagrams/data76.xml"/><Relationship Id="rId9" Type="http://schemas.openxmlformats.org/officeDocument/2006/relationships/image" Target="../media/image23.png"/></Relationships>
</file>

<file path=ppt/slides/_rels/slide125.xml.rels><?xml version="1.0" encoding="UTF-8" standalone="yes"?>
<Relationships xmlns="http://schemas.openxmlformats.org/package/2006/relationships"><Relationship Id="rId8" Type="http://schemas.microsoft.com/office/2007/relationships/diagramDrawing" Target="../diagrams/drawing77.xml"/><Relationship Id="rId3" Type="http://schemas.openxmlformats.org/officeDocument/2006/relationships/notesSlide" Target="../notesSlides/notesSlide51.xml"/><Relationship Id="rId7" Type="http://schemas.openxmlformats.org/officeDocument/2006/relationships/diagramColors" Target="../diagrams/colors77.xml"/><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diagramQuickStyle" Target="../diagrams/quickStyle77.xml"/><Relationship Id="rId5" Type="http://schemas.openxmlformats.org/officeDocument/2006/relationships/diagramLayout" Target="../diagrams/layout77.xml"/><Relationship Id="rId4" Type="http://schemas.openxmlformats.org/officeDocument/2006/relationships/diagramData" Target="../diagrams/data77.xml"/><Relationship Id="rId9" Type="http://schemas.openxmlformats.org/officeDocument/2006/relationships/image" Target="../media/image24.png"/></Relationships>
</file>

<file path=ppt/slides/_rels/slide1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slideLayout" Target="../slideLayouts/slideLayout7.xml"/><Relationship Id="rId1" Type="http://schemas.openxmlformats.org/officeDocument/2006/relationships/tags" Target="../tags/tag101.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slideLayout" Target="../slideLayouts/slideLayout7.xml"/><Relationship Id="rId1" Type="http://schemas.openxmlformats.org/officeDocument/2006/relationships/tags" Target="../tags/tag10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slideLayout" Target="../slideLayouts/slideLayout7.xml"/><Relationship Id="rId1" Type="http://schemas.openxmlformats.org/officeDocument/2006/relationships/tags" Target="../tags/tag103.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slideLayout" Target="../slideLayouts/slideLayout7.xml"/><Relationship Id="rId1" Type="http://schemas.openxmlformats.org/officeDocument/2006/relationships/tags" Target="../tags/tag104.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slideLayout" Target="../slideLayouts/slideLayout7.xml"/><Relationship Id="rId1" Type="http://schemas.openxmlformats.org/officeDocument/2006/relationships/tags" Target="../tags/tag105.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33.xml.rels><?xml version="1.0" encoding="UTF-8" standalone="yes"?>
<Relationships xmlns="http://schemas.openxmlformats.org/package/2006/relationships"><Relationship Id="rId8" Type="http://schemas.microsoft.com/office/2007/relationships/diagramDrawing" Target="../diagrams/drawing84.xml"/><Relationship Id="rId3" Type="http://schemas.openxmlformats.org/officeDocument/2006/relationships/notesSlide" Target="../notesSlides/notesSlide52.xml"/><Relationship Id="rId7" Type="http://schemas.openxmlformats.org/officeDocument/2006/relationships/diagramColors" Target="../diagrams/colors84.xml"/><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diagramQuickStyle" Target="../diagrams/quickStyle84.xml"/><Relationship Id="rId5" Type="http://schemas.openxmlformats.org/officeDocument/2006/relationships/diagramLayout" Target="../diagrams/layout84.xml"/><Relationship Id="rId4" Type="http://schemas.openxmlformats.org/officeDocument/2006/relationships/diagramData" Target="../diagrams/data84.xml"/></Relationships>
</file>

<file path=ppt/slides/_rels/slide134.xml.rels><?xml version="1.0" encoding="UTF-8" standalone="yes"?>
<Relationships xmlns="http://schemas.openxmlformats.org/package/2006/relationships"><Relationship Id="rId8" Type="http://schemas.microsoft.com/office/2007/relationships/diagramDrawing" Target="../diagrams/drawing85.xml"/><Relationship Id="rId3" Type="http://schemas.openxmlformats.org/officeDocument/2006/relationships/notesSlide" Target="../notesSlides/notesSlide53.xml"/><Relationship Id="rId7" Type="http://schemas.openxmlformats.org/officeDocument/2006/relationships/diagramColors" Target="../diagrams/colors85.xml"/><Relationship Id="rId2" Type="http://schemas.openxmlformats.org/officeDocument/2006/relationships/slideLayout" Target="../slideLayouts/slideLayout7.xml"/><Relationship Id="rId1" Type="http://schemas.openxmlformats.org/officeDocument/2006/relationships/tags" Target="../tags/tag107.xml"/><Relationship Id="rId6" Type="http://schemas.openxmlformats.org/officeDocument/2006/relationships/diagramQuickStyle" Target="../diagrams/quickStyle85.xml"/><Relationship Id="rId5" Type="http://schemas.openxmlformats.org/officeDocument/2006/relationships/diagramLayout" Target="../diagrams/layout85.xml"/><Relationship Id="rId4" Type="http://schemas.openxmlformats.org/officeDocument/2006/relationships/diagramData" Target="../diagrams/data85.xml"/></Relationships>
</file>

<file path=ppt/slides/_rels/slide135.xml.rels><?xml version="1.0" encoding="UTF-8" standalone="yes"?>
<Relationships xmlns="http://schemas.openxmlformats.org/package/2006/relationships"><Relationship Id="rId8" Type="http://schemas.microsoft.com/office/2007/relationships/diagramDrawing" Target="../diagrams/drawing86.xml"/><Relationship Id="rId3" Type="http://schemas.openxmlformats.org/officeDocument/2006/relationships/notesSlide" Target="../notesSlides/notesSlide54.xml"/><Relationship Id="rId7" Type="http://schemas.openxmlformats.org/officeDocument/2006/relationships/diagramColors" Target="../diagrams/colors86.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diagramQuickStyle" Target="../diagrams/quickStyle86.xml"/><Relationship Id="rId5" Type="http://schemas.openxmlformats.org/officeDocument/2006/relationships/diagramLayout" Target="../diagrams/layout86.xml"/><Relationship Id="rId4" Type="http://schemas.openxmlformats.org/officeDocument/2006/relationships/diagramData" Target="../diagrams/data86.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7.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8.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3.xml"/><Relationship Id="rId11" Type="http://schemas.openxmlformats.org/officeDocument/2006/relationships/image" Target="../media/image5.png"/><Relationship Id="rId5" Type="http://schemas.openxmlformats.org/officeDocument/2006/relationships/diagramLayout" Target="../diagrams/layout3.xml"/><Relationship Id="rId10" Type="http://schemas.openxmlformats.org/officeDocument/2006/relationships/image" Target="../media/image4.tiff"/><Relationship Id="rId4" Type="http://schemas.openxmlformats.org/officeDocument/2006/relationships/diagramData" Target="../diagrams/data3.xml"/><Relationship Id="rId9" Type="http://schemas.openxmlformats.org/officeDocument/2006/relationships/image" Target="../media/image3.tiff"/></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2" Type="http://schemas.openxmlformats.org/officeDocument/2006/relationships/tags" Target="../tags/tag120.xml"/><Relationship Id="rId16" Type="http://schemas.openxmlformats.org/officeDocument/2006/relationships/notesSlide" Target="../notesSlides/notesSlide55.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slideLayout" Target="../slideLayouts/slideLayout7.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7.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8" Type="http://schemas.openxmlformats.org/officeDocument/2006/relationships/diagramColors" Target="../diagrams/colors89.xml"/><Relationship Id="rId3" Type="http://schemas.openxmlformats.org/officeDocument/2006/relationships/notesSlide" Target="../notesSlides/notesSlide56.xml"/><Relationship Id="rId7" Type="http://schemas.openxmlformats.org/officeDocument/2006/relationships/diagramQuickStyle" Target="../diagrams/quickStyle89.xml"/><Relationship Id="rId2" Type="http://schemas.openxmlformats.org/officeDocument/2006/relationships/slideLayout" Target="../slideLayouts/slideLayout7.xml"/><Relationship Id="rId1" Type="http://schemas.openxmlformats.org/officeDocument/2006/relationships/tags" Target="../tags/tag133.xml"/><Relationship Id="rId6" Type="http://schemas.openxmlformats.org/officeDocument/2006/relationships/diagramLayout" Target="../diagrams/layout89.xml"/><Relationship Id="rId5" Type="http://schemas.openxmlformats.org/officeDocument/2006/relationships/diagramData" Target="../diagrams/data89.xml"/><Relationship Id="rId4" Type="http://schemas.openxmlformats.org/officeDocument/2006/relationships/image" Target="../media/image31.jpeg"/><Relationship Id="rId9" Type="http://schemas.microsoft.com/office/2007/relationships/diagramDrawing" Target="../diagrams/drawing89.xml"/></Relationships>
</file>

<file path=ppt/slides/_rels/slide151.xml.rels><?xml version="1.0" encoding="UTF-8" standalone="yes"?>
<Relationships xmlns="http://schemas.openxmlformats.org/package/2006/relationships"><Relationship Id="rId8" Type="http://schemas.microsoft.com/office/2007/relationships/diagramDrawing" Target="../diagrams/drawing90.xml"/><Relationship Id="rId3" Type="http://schemas.openxmlformats.org/officeDocument/2006/relationships/notesSlide" Target="../notesSlides/notesSlide57.xml"/><Relationship Id="rId7" Type="http://schemas.openxmlformats.org/officeDocument/2006/relationships/diagramColors" Target="../diagrams/colors90.xml"/><Relationship Id="rId2" Type="http://schemas.openxmlformats.org/officeDocument/2006/relationships/slideLayout" Target="../slideLayouts/slideLayout7.xml"/><Relationship Id="rId1" Type="http://schemas.openxmlformats.org/officeDocument/2006/relationships/tags" Target="../tags/tag134.xml"/><Relationship Id="rId6" Type="http://schemas.openxmlformats.org/officeDocument/2006/relationships/diagramQuickStyle" Target="../diagrams/quickStyle90.xml"/><Relationship Id="rId5" Type="http://schemas.openxmlformats.org/officeDocument/2006/relationships/diagramLayout" Target="../diagrams/layout90.xml"/><Relationship Id="rId4" Type="http://schemas.openxmlformats.org/officeDocument/2006/relationships/diagramData" Target="../diagrams/data90.xml"/></Relationships>
</file>

<file path=ppt/slides/_rels/slide152.xml.rels><?xml version="1.0" encoding="UTF-8" standalone="yes"?>
<Relationships xmlns="http://schemas.openxmlformats.org/package/2006/relationships"><Relationship Id="rId8" Type="http://schemas.microsoft.com/office/2007/relationships/diagramDrawing" Target="../diagrams/drawing91.xml"/><Relationship Id="rId3" Type="http://schemas.openxmlformats.org/officeDocument/2006/relationships/notesSlide" Target="../notesSlides/notesSlide58.xml"/><Relationship Id="rId7" Type="http://schemas.openxmlformats.org/officeDocument/2006/relationships/diagramColors" Target="../diagrams/colors91.xml"/><Relationship Id="rId2" Type="http://schemas.openxmlformats.org/officeDocument/2006/relationships/slideLayout" Target="../slideLayouts/slideLayout7.xml"/><Relationship Id="rId1" Type="http://schemas.openxmlformats.org/officeDocument/2006/relationships/tags" Target="../tags/tag135.xml"/><Relationship Id="rId6" Type="http://schemas.openxmlformats.org/officeDocument/2006/relationships/diagramQuickStyle" Target="../diagrams/quickStyle91.xml"/><Relationship Id="rId5" Type="http://schemas.openxmlformats.org/officeDocument/2006/relationships/diagramLayout" Target="../diagrams/layout91.xml"/><Relationship Id="rId4" Type="http://schemas.openxmlformats.org/officeDocument/2006/relationships/diagramData" Target="../diagrams/data9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7.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9.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7.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161.xml.rels><?xml version="1.0" encoding="UTF-8" standalone="yes"?>
<Relationships xmlns="http://schemas.openxmlformats.org/package/2006/relationships"><Relationship Id="rId8" Type="http://schemas.openxmlformats.org/officeDocument/2006/relationships/diagramData" Target="../diagrams/data95.xml"/><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166.xml.rels><?xml version="1.0" encoding="UTF-8" standalone="yes"?>
<Relationships xmlns="http://schemas.openxmlformats.org/package/2006/relationships"><Relationship Id="rId8" Type="http://schemas.openxmlformats.org/officeDocument/2006/relationships/diagramData" Target="../diagrams/data99.xml"/><Relationship Id="rId3" Type="http://schemas.openxmlformats.org/officeDocument/2006/relationships/diagramData" Target="../diagrams/data98.xml"/><Relationship Id="rId7" Type="http://schemas.microsoft.com/office/2007/relationships/diagramDrawing" Target="../diagrams/drawing98.xml"/><Relationship Id="rId12" Type="http://schemas.microsoft.com/office/2007/relationships/diagramDrawing" Target="../diagrams/drawing99.xml"/><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diagramColors" Target="../diagrams/colors98.xml"/><Relationship Id="rId11" Type="http://schemas.openxmlformats.org/officeDocument/2006/relationships/diagramColors" Target="../diagrams/colors99.xml"/><Relationship Id="rId5" Type="http://schemas.openxmlformats.org/officeDocument/2006/relationships/diagramQuickStyle" Target="../diagrams/quickStyle98.xml"/><Relationship Id="rId10" Type="http://schemas.openxmlformats.org/officeDocument/2006/relationships/diagramQuickStyle" Target="../diagrams/quickStyle99.xml"/><Relationship Id="rId4" Type="http://schemas.openxmlformats.org/officeDocument/2006/relationships/diagramLayout" Target="../diagrams/layout98.xml"/><Relationship Id="rId9" Type="http://schemas.openxmlformats.org/officeDocument/2006/relationships/diagramLayout" Target="../diagrams/layout99.xml"/></Relationships>
</file>

<file path=ppt/slides/_rels/slide167.xml.rels><?xml version="1.0" encoding="UTF-8" standalone="yes"?>
<Relationships xmlns="http://schemas.openxmlformats.org/package/2006/relationships"><Relationship Id="rId8" Type="http://schemas.microsoft.com/office/2007/relationships/diagramDrawing" Target="../diagrams/drawing100.xml"/><Relationship Id="rId13" Type="http://schemas.microsoft.com/office/2007/relationships/diagramDrawing" Target="../diagrams/drawing101.xml"/><Relationship Id="rId3" Type="http://schemas.openxmlformats.org/officeDocument/2006/relationships/notesSlide" Target="../notesSlides/notesSlide60.xml"/><Relationship Id="rId7" Type="http://schemas.openxmlformats.org/officeDocument/2006/relationships/diagramColors" Target="../diagrams/colors100.xml"/><Relationship Id="rId12" Type="http://schemas.openxmlformats.org/officeDocument/2006/relationships/diagramColors" Target="../diagrams/colors101.xml"/><Relationship Id="rId2"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diagramQuickStyle" Target="../diagrams/quickStyle100.xml"/><Relationship Id="rId11" Type="http://schemas.openxmlformats.org/officeDocument/2006/relationships/diagramQuickStyle" Target="../diagrams/quickStyle101.xml"/><Relationship Id="rId5" Type="http://schemas.openxmlformats.org/officeDocument/2006/relationships/diagramLayout" Target="../diagrams/layout100.xml"/><Relationship Id="rId10" Type="http://schemas.openxmlformats.org/officeDocument/2006/relationships/diagramLayout" Target="../diagrams/layout101.xml"/><Relationship Id="rId4" Type="http://schemas.openxmlformats.org/officeDocument/2006/relationships/diagramData" Target="../diagrams/data100.xml"/><Relationship Id="rId9" Type="http://schemas.openxmlformats.org/officeDocument/2006/relationships/diagramData" Target="../diagrams/data101.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slideLayout" Target="../slideLayouts/slideLayout7.xml"/><Relationship Id="rId1" Type="http://schemas.openxmlformats.org/officeDocument/2006/relationships/tags" Target="../tags/tag147.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0.xml.rels><?xml version="1.0" encoding="UTF-8" standalone="yes"?>
<Relationships xmlns="http://schemas.openxmlformats.org/package/2006/relationships"><Relationship Id="rId8" Type="http://schemas.openxmlformats.org/officeDocument/2006/relationships/diagramData" Target="../diagrams/data105.xml"/><Relationship Id="rId3" Type="http://schemas.openxmlformats.org/officeDocument/2006/relationships/diagramData" Target="../diagrams/data104.xml"/><Relationship Id="rId7" Type="http://schemas.microsoft.com/office/2007/relationships/diagramDrawing" Target="../diagrams/drawing104.xml"/><Relationship Id="rId12" Type="http://schemas.microsoft.com/office/2007/relationships/diagramDrawing" Target="../diagrams/drawing105.xml"/><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diagramColors" Target="../diagrams/colors104.xml"/><Relationship Id="rId11" Type="http://schemas.openxmlformats.org/officeDocument/2006/relationships/diagramColors" Target="../diagrams/colors105.xml"/><Relationship Id="rId5" Type="http://schemas.openxmlformats.org/officeDocument/2006/relationships/diagramQuickStyle" Target="../diagrams/quickStyle104.xml"/><Relationship Id="rId10" Type="http://schemas.openxmlformats.org/officeDocument/2006/relationships/diagramQuickStyle" Target="../diagrams/quickStyle105.xml"/><Relationship Id="rId4" Type="http://schemas.openxmlformats.org/officeDocument/2006/relationships/diagramLayout" Target="../diagrams/layout104.xml"/><Relationship Id="rId9" Type="http://schemas.openxmlformats.org/officeDocument/2006/relationships/diagramLayout" Target="../diagrams/layout105.xml"/></Relationships>
</file>

<file path=ppt/slides/_rels/slide171.xml.rels><?xml version="1.0" encoding="UTF-8" standalone="yes"?>
<Relationships xmlns="http://schemas.openxmlformats.org/package/2006/relationships"><Relationship Id="rId8" Type="http://schemas.microsoft.com/office/2007/relationships/diagramDrawing" Target="../diagrams/drawing106.xml"/><Relationship Id="rId13" Type="http://schemas.microsoft.com/office/2007/relationships/diagramDrawing" Target="../diagrams/drawing107.xml"/><Relationship Id="rId3" Type="http://schemas.openxmlformats.org/officeDocument/2006/relationships/notesSlide" Target="../notesSlides/notesSlide61.xml"/><Relationship Id="rId7" Type="http://schemas.openxmlformats.org/officeDocument/2006/relationships/diagramColors" Target="../diagrams/colors106.xml"/><Relationship Id="rId12" Type="http://schemas.openxmlformats.org/officeDocument/2006/relationships/diagramColors" Target="../diagrams/colors107.xml"/><Relationship Id="rId2"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diagramQuickStyle" Target="../diagrams/quickStyle106.xml"/><Relationship Id="rId11" Type="http://schemas.openxmlformats.org/officeDocument/2006/relationships/diagramQuickStyle" Target="../diagrams/quickStyle107.xml"/><Relationship Id="rId5" Type="http://schemas.openxmlformats.org/officeDocument/2006/relationships/diagramLayout" Target="../diagrams/layout106.xml"/><Relationship Id="rId10" Type="http://schemas.openxmlformats.org/officeDocument/2006/relationships/diagramLayout" Target="../diagrams/layout107.xml"/><Relationship Id="rId4" Type="http://schemas.openxmlformats.org/officeDocument/2006/relationships/diagramData" Target="../diagrams/data106.xml"/><Relationship Id="rId9" Type="http://schemas.openxmlformats.org/officeDocument/2006/relationships/diagramData" Target="../diagrams/data107.xml"/></Relationships>
</file>

<file path=ppt/slides/_rels/slide172.xml.rels><?xml version="1.0" encoding="UTF-8" standalone="yes"?>
<Relationships xmlns="http://schemas.openxmlformats.org/package/2006/relationships"><Relationship Id="rId8" Type="http://schemas.microsoft.com/office/2007/relationships/diagramDrawing" Target="../diagrams/drawing108.xml"/><Relationship Id="rId3" Type="http://schemas.openxmlformats.org/officeDocument/2006/relationships/notesSlide" Target="../notesSlides/notesSlide62.xml"/><Relationship Id="rId7" Type="http://schemas.openxmlformats.org/officeDocument/2006/relationships/diagramColors" Target="../diagrams/colors108.xml"/><Relationship Id="rId2" Type="http://schemas.openxmlformats.org/officeDocument/2006/relationships/slideLayout" Target="../slideLayouts/slideLayout7.xml"/><Relationship Id="rId1" Type="http://schemas.openxmlformats.org/officeDocument/2006/relationships/tags" Target="../tags/tag150.xml"/><Relationship Id="rId6" Type="http://schemas.openxmlformats.org/officeDocument/2006/relationships/diagramQuickStyle" Target="../diagrams/quickStyle108.xml"/><Relationship Id="rId5" Type="http://schemas.openxmlformats.org/officeDocument/2006/relationships/diagramLayout" Target="../diagrams/layout108.xml"/><Relationship Id="rId4" Type="http://schemas.openxmlformats.org/officeDocument/2006/relationships/diagramData" Target="../diagrams/data108.xml"/></Relationships>
</file>

<file path=ppt/slides/_rels/slide173.xml.rels><?xml version="1.0" encoding="UTF-8" standalone="yes"?>
<Relationships xmlns="http://schemas.openxmlformats.org/package/2006/relationships"><Relationship Id="rId8" Type="http://schemas.microsoft.com/office/2007/relationships/diagramDrawing" Target="../diagrams/drawing109.xml"/><Relationship Id="rId3" Type="http://schemas.openxmlformats.org/officeDocument/2006/relationships/notesSlide" Target="../notesSlides/notesSlide63.xml"/><Relationship Id="rId7" Type="http://schemas.openxmlformats.org/officeDocument/2006/relationships/diagramColors" Target="../diagrams/colors109.xml"/><Relationship Id="rId2" Type="http://schemas.openxmlformats.org/officeDocument/2006/relationships/slideLayout" Target="../slideLayouts/slideLayout7.xml"/><Relationship Id="rId1" Type="http://schemas.openxmlformats.org/officeDocument/2006/relationships/tags" Target="../tags/tag151.xml"/><Relationship Id="rId6" Type="http://schemas.openxmlformats.org/officeDocument/2006/relationships/diagramQuickStyle" Target="../diagrams/quickStyle109.xml"/><Relationship Id="rId5" Type="http://schemas.openxmlformats.org/officeDocument/2006/relationships/diagramLayout" Target="../diagrams/layout109.xml"/><Relationship Id="rId4" Type="http://schemas.openxmlformats.org/officeDocument/2006/relationships/diagramData" Target="../diagrams/data109.xml"/></Relationships>
</file>

<file path=ppt/slides/_rels/slide174.xml.rels><?xml version="1.0" encoding="UTF-8" standalone="yes"?>
<Relationships xmlns="http://schemas.openxmlformats.org/package/2006/relationships"><Relationship Id="rId8" Type="http://schemas.microsoft.com/office/2007/relationships/diagramDrawing" Target="../diagrams/drawing110.xml"/><Relationship Id="rId3" Type="http://schemas.openxmlformats.org/officeDocument/2006/relationships/notesSlide" Target="../notesSlides/notesSlide64.xml"/><Relationship Id="rId7" Type="http://schemas.openxmlformats.org/officeDocument/2006/relationships/diagramColors" Target="../diagrams/colors110.xml"/><Relationship Id="rId2" Type="http://schemas.openxmlformats.org/officeDocument/2006/relationships/slideLayout" Target="../slideLayouts/slideLayout7.xml"/><Relationship Id="rId1" Type="http://schemas.openxmlformats.org/officeDocument/2006/relationships/tags" Target="../tags/tag152.xml"/><Relationship Id="rId6" Type="http://schemas.openxmlformats.org/officeDocument/2006/relationships/diagramQuickStyle" Target="../diagrams/quickStyle110.xml"/><Relationship Id="rId5" Type="http://schemas.openxmlformats.org/officeDocument/2006/relationships/diagramLayout" Target="../diagrams/layout110.xml"/><Relationship Id="rId4" Type="http://schemas.openxmlformats.org/officeDocument/2006/relationships/diagramData" Target="../diagrams/data110.xml"/></Relationships>
</file>

<file path=ppt/slides/_rels/slide175.xml.rels><?xml version="1.0" encoding="UTF-8" standalone="yes"?>
<Relationships xmlns="http://schemas.openxmlformats.org/package/2006/relationships"><Relationship Id="rId8" Type="http://schemas.microsoft.com/office/2007/relationships/diagramDrawing" Target="../diagrams/drawing111.xml"/><Relationship Id="rId3" Type="http://schemas.openxmlformats.org/officeDocument/2006/relationships/notesSlide" Target="../notesSlides/notesSlide65.xml"/><Relationship Id="rId7" Type="http://schemas.openxmlformats.org/officeDocument/2006/relationships/diagramColors" Target="../diagrams/colors111.xml"/><Relationship Id="rId2" Type="http://schemas.openxmlformats.org/officeDocument/2006/relationships/slideLayout" Target="../slideLayouts/slideLayout7.xml"/><Relationship Id="rId1" Type="http://schemas.openxmlformats.org/officeDocument/2006/relationships/tags" Target="../tags/tag153.xml"/><Relationship Id="rId6" Type="http://schemas.openxmlformats.org/officeDocument/2006/relationships/diagramQuickStyle" Target="../diagrams/quickStyle111.xml"/><Relationship Id="rId5" Type="http://schemas.openxmlformats.org/officeDocument/2006/relationships/diagramLayout" Target="../diagrams/layout111.xml"/><Relationship Id="rId4" Type="http://schemas.openxmlformats.org/officeDocument/2006/relationships/diagramData" Target="../diagrams/data111.xml"/></Relationships>
</file>

<file path=ppt/slides/_rels/slide176.xml.rels><?xml version="1.0" encoding="UTF-8" standalone="yes"?>
<Relationships xmlns="http://schemas.openxmlformats.org/package/2006/relationships"><Relationship Id="rId8" Type="http://schemas.microsoft.com/office/2007/relationships/diagramDrawing" Target="../diagrams/drawing112.xml"/><Relationship Id="rId3" Type="http://schemas.openxmlformats.org/officeDocument/2006/relationships/notesSlide" Target="../notesSlides/notesSlide66.xml"/><Relationship Id="rId7" Type="http://schemas.openxmlformats.org/officeDocument/2006/relationships/diagramColors" Target="../diagrams/colors112.xml"/><Relationship Id="rId2" Type="http://schemas.openxmlformats.org/officeDocument/2006/relationships/slideLayout" Target="../slideLayouts/slideLayout7.xml"/><Relationship Id="rId1" Type="http://schemas.openxmlformats.org/officeDocument/2006/relationships/tags" Target="../tags/tag154.xml"/><Relationship Id="rId6" Type="http://schemas.openxmlformats.org/officeDocument/2006/relationships/diagramQuickStyle" Target="../diagrams/quickStyle112.xml"/><Relationship Id="rId5" Type="http://schemas.openxmlformats.org/officeDocument/2006/relationships/diagramLayout" Target="../diagrams/layout112.xml"/><Relationship Id="rId4" Type="http://schemas.openxmlformats.org/officeDocument/2006/relationships/diagramData" Target="../diagrams/data112.xml"/></Relationships>
</file>

<file path=ppt/slides/_rels/slide177.xml.rels><?xml version="1.0" encoding="UTF-8" standalone="yes"?>
<Relationships xmlns="http://schemas.openxmlformats.org/package/2006/relationships"><Relationship Id="rId8" Type="http://schemas.microsoft.com/office/2007/relationships/diagramDrawing" Target="../diagrams/drawing113.xml"/><Relationship Id="rId3" Type="http://schemas.openxmlformats.org/officeDocument/2006/relationships/notesSlide" Target="../notesSlides/notesSlide67.xml"/><Relationship Id="rId7" Type="http://schemas.openxmlformats.org/officeDocument/2006/relationships/diagramColors" Target="../diagrams/colors113.xml"/><Relationship Id="rId2" Type="http://schemas.openxmlformats.org/officeDocument/2006/relationships/slideLayout" Target="../slideLayouts/slideLayout7.xml"/><Relationship Id="rId1" Type="http://schemas.openxmlformats.org/officeDocument/2006/relationships/tags" Target="../tags/tag155.xml"/><Relationship Id="rId6" Type="http://schemas.openxmlformats.org/officeDocument/2006/relationships/diagramQuickStyle" Target="../diagrams/quickStyle113.xml"/><Relationship Id="rId5" Type="http://schemas.openxmlformats.org/officeDocument/2006/relationships/diagramLayout" Target="../diagrams/layout113.xml"/><Relationship Id="rId4" Type="http://schemas.openxmlformats.org/officeDocument/2006/relationships/diagramData" Target="../diagrams/data113.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slideLayout" Target="../slideLayouts/slideLayout7.xml"/><Relationship Id="rId1" Type="http://schemas.openxmlformats.org/officeDocument/2006/relationships/tags" Target="../tags/tag156.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slideLayout" Target="../slideLayouts/slideLayout7.xml"/><Relationship Id="rId1" Type="http://schemas.openxmlformats.org/officeDocument/2006/relationships/tags" Target="../tags/tag157.xml"/><Relationship Id="rId6" Type="http://schemas.openxmlformats.org/officeDocument/2006/relationships/diagramColors" Target="../diagrams/colors115.xml"/><Relationship Id="rId5" Type="http://schemas.openxmlformats.org/officeDocument/2006/relationships/diagramQuickStyle" Target="../diagrams/quickStyle115.xml"/><Relationship Id="rId4" Type="http://schemas.openxmlformats.org/officeDocument/2006/relationships/diagramLayout" Target="../diagrams/layout115.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0.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0.xml.rels><?xml version="1.0" encoding="UTF-8" standalone="yes"?>
<Relationships xmlns="http://schemas.openxmlformats.org/package/2006/relationships"><Relationship Id="rId8" Type="http://schemas.microsoft.com/office/2007/relationships/diagramDrawing" Target="../diagrams/drawing116.xml"/><Relationship Id="rId3" Type="http://schemas.openxmlformats.org/officeDocument/2006/relationships/image" Target="../media/image34.jpeg"/><Relationship Id="rId7" Type="http://schemas.openxmlformats.org/officeDocument/2006/relationships/diagramColors" Target="../diagrams/colors116.xm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diagramQuickStyle" Target="../diagrams/quickStyle116.xml"/><Relationship Id="rId5" Type="http://schemas.openxmlformats.org/officeDocument/2006/relationships/diagramLayout" Target="../diagrams/layout116.xml"/><Relationship Id="rId4" Type="http://schemas.openxmlformats.org/officeDocument/2006/relationships/diagramData" Target="../diagrams/data116.xml"/></Relationships>
</file>

<file path=ppt/slides/_rels/slide181.xml.rels><?xml version="1.0" encoding="UTF-8" standalone="yes"?>
<Relationships xmlns="http://schemas.openxmlformats.org/package/2006/relationships"><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diagramColors" Target="../diagrams/colors117.xml"/><Relationship Id="rId5" Type="http://schemas.openxmlformats.org/officeDocument/2006/relationships/diagramQuickStyle" Target="../diagrams/quickStyle117.xml"/><Relationship Id="rId4" Type="http://schemas.openxmlformats.org/officeDocument/2006/relationships/diagramLayout" Target="../diagrams/layout117.xml"/></Relationships>
</file>

<file path=ppt/slides/_rels/slide182.xml.rels><?xml version="1.0" encoding="UTF-8" standalone="yes"?>
<Relationships xmlns="http://schemas.openxmlformats.org/package/2006/relationships"><Relationship Id="rId8" Type="http://schemas.microsoft.com/office/2007/relationships/diagramDrawing" Target="../diagrams/drawing118.xml"/><Relationship Id="rId3" Type="http://schemas.openxmlformats.org/officeDocument/2006/relationships/image" Target="../media/image9.jpeg"/><Relationship Id="rId7" Type="http://schemas.openxmlformats.org/officeDocument/2006/relationships/diagramColors" Target="../diagrams/colors118.xm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diagramQuickStyle" Target="../diagrams/quickStyle118.xml"/><Relationship Id="rId5" Type="http://schemas.openxmlformats.org/officeDocument/2006/relationships/diagramLayout" Target="../diagrams/layout118.xml"/><Relationship Id="rId4" Type="http://schemas.openxmlformats.org/officeDocument/2006/relationships/diagramData" Target="../diagrams/data118.xml"/></Relationships>
</file>

<file path=ppt/slides/_rels/slide183.xml.rels><?xml version="1.0" encoding="UTF-8" standalone="yes"?>
<Relationships xmlns="http://schemas.openxmlformats.org/package/2006/relationships"><Relationship Id="rId8" Type="http://schemas.microsoft.com/office/2007/relationships/diagramDrawing" Target="../diagrams/drawing119.xml"/><Relationship Id="rId3" Type="http://schemas.openxmlformats.org/officeDocument/2006/relationships/image" Target="../media/image9.jpeg"/><Relationship Id="rId7" Type="http://schemas.openxmlformats.org/officeDocument/2006/relationships/diagramColors" Target="../diagrams/colors119.xm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diagramQuickStyle" Target="../diagrams/quickStyle119.xml"/><Relationship Id="rId5" Type="http://schemas.openxmlformats.org/officeDocument/2006/relationships/diagramLayout" Target="../diagrams/layout119.xml"/><Relationship Id="rId4" Type="http://schemas.openxmlformats.org/officeDocument/2006/relationships/diagramData" Target="../diagrams/data119.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120.xml"/><Relationship Id="rId7" Type="http://schemas.microsoft.com/office/2007/relationships/diagramDrawing" Target="../diagrams/drawing120.xml"/><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diagramColors" Target="../diagrams/colors120.xml"/><Relationship Id="rId5" Type="http://schemas.openxmlformats.org/officeDocument/2006/relationships/diagramQuickStyle" Target="../diagrams/quickStyle120.xml"/><Relationship Id="rId4" Type="http://schemas.openxmlformats.org/officeDocument/2006/relationships/diagramLayout" Target="../diagrams/layout120.xml"/></Relationships>
</file>

<file path=ppt/slides/_rels/slide185.xml.rels><?xml version="1.0" encoding="UTF-8" standalone="yes"?>
<Relationships xmlns="http://schemas.openxmlformats.org/package/2006/relationships"><Relationship Id="rId8" Type="http://schemas.openxmlformats.org/officeDocument/2006/relationships/diagramData" Target="../diagrams/data122.xml"/><Relationship Id="rId3" Type="http://schemas.openxmlformats.org/officeDocument/2006/relationships/diagramData" Target="../diagrams/data121.xml"/><Relationship Id="rId7" Type="http://schemas.microsoft.com/office/2007/relationships/diagramDrawing" Target="../diagrams/drawing121.xml"/><Relationship Id="rId12" Type="http://schemas.microsoft.com/office/2007/relationships/diagramDrawing" Target="../diagrams/drawing122.xml"/><Relationship Id="rId2" Type="http://schemas.openxmlformats.org/officeDocument/2006/relationships/slideLayout" Target="../slideLayouts/slideLayout7.xml"/><Relationship Id="rId1" Type="http://schemas.openxmlformats.org/officeDocument/2006/relationships/tags" Target="../tags/tag158.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0" Type="http://schemas.openxmlformats.org/officeDocument/2006/relationships/diagramQuickStyle" Target="../diagrams/quickStyle122.xml"/><Relationship Id="rId4" Type="http://schemas.openxmlformats.org/officeDocument/2006/relationships/diagramLayout" Target="../diagrams/layout121.xml"/><Relationship Id="rId9" Type="http://schemas.openxmlformats.org/officeDocument/2006/relationships/diagramLayout" Target="../diagrams/layout12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123.xml"/><Relationship Id="rId2" Type="http://schemas.openxmlformats.org/officeDocument/2006/relationships/diagramData" Target="../diagrams/data123.xml"/><Relationship Id="rId1" Type="http://schemas.openxmlformats.org/officeDocument/2006/relationships/slideLayout" Target="../slideLayouts/slideLayout7.xml"/><Relationship Id="rId6" Type="http://schemas.microsoft.com/office/2007/relationships/diagramDrawing" Target="../diagrams/drawing123.xml"/><Relationship Id="rId5" Type="http://schemas.openxmlformats.org/officeDocument/2006/relationships/diagramColors" Target="../diagrams/colors123.xml"/><Relationship Id="rId4" Type="http://schemas.openxmlformats.org/officeDocument/2006/relationships/diagramQuickStyle" Target="../diagrams/quickStyle123.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7.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4.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5.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6.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7.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8.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9.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0.xml"/></Relationships>
</file>

<file path=ppt/slides/_rels/slide20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2.xml"/><Relationship Id="rId7"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diagramColors" Target="../diagrams/colors17.xml"/><Relationship Id="rId3" Type="http://schemas.openxmlformats.org/officeDocument/2006/relationships/notesSlide" Target="../notesSlides/notesSlide13.xml"/><Relationship Id="rId7" Type="http://schemas.openxmlformats.org/officeDocument/2006/relationships/diagramQuickStyle" Target="../diagrams/quickStyle16.xml"/><Relationship Id="rId12" Type="http://schemas.openxmlformats.org/officeDocument/2006/relationships/diagramQuickStyle" Target="../diagrams/quickStyle17.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Layout" Target="../diagrams/layout16.xml"/><Relationship Id="rId11" Type="http://schemas.openxmlformats.org/officeDocument/2006/relationships/diagramLayout" Target="../diagrams/layout17.xml"/><Relationship Id="rId5" Type="http://schemas.openxmlformats.org/officeDocument/2006/relationships/diagramData" Target="../diagrams/data16.xml"/><Relationship Id="rId10" Type="http://schemas.openxmlformats.org/officeDocument/2006/relationships/diagramData" Target="../diagrams/data17.xml"/><Relationship Id="rId4" Type="http://schemas.openxmlformats.org/officeDocument/2006/relationships/image" Target="../media/image7.jpeg"/><Relationship Id="rId9" Type="http://schemas.microsoft.com/office/2007/relationships/diagramDrawing" Target="../diagrams/drawing16.xml"/><Relationship Id="rId14" Type="http://schemas.microsoft.com/office/2007/relationships/diagramDrawing" Target="../diagrams/drawing1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15.xml"/><Relationship Id="rId7" Type="http://schemas.openxmlformats.org/officeDocument/2006/relationships/diagramQuickStyle" Target="../diagrams/quickStyle21.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8.jpeg"/><Relationship Id="rId9" Type="http://schemas.microsoft.com/office/2007/relationships/diagramDrawing" Target="../diagrams/drawing21.xml"/></Relationships>
</file>

<file path=ppt/slides/_rels/slide34.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9.jpeg"/><Relationship Id="rId7" Type="http://schemas.openxmlformats.org/officeDocument/2006/relationships/diagramColors" Target="../diagrams/colors22.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5.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notesSlide" Target="../notesSlides/notesSlide16.xml"/><Relationship Id="rId7" Type="http://schemas.openxmlformats.org/officeDocument/2006/relationships/diagramColors" Target="../diagrams/colors23.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17.xml"/><Relationship Id="rId7" Type="http://schemas.openxmlformats.org/officeDocument/2006/relationships/diagramColors" Target="../diagrams/colors24.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image" Target="../media/image10.tiff"/></Relationships>
</file>

<file path=ppt/slides/_rels/slide37.xml.rels><?xml version="1.0" encoding="UTF-8" standalone="yes"?>
<Relationships xmlns="http://schemas.openxmlformats.org/package/2006/relationships"><Relationship Id="rId8" Type="http://schemas.microsoft.com/office/2007/relationships/diagramDrawing" Target="../diagrams/drawing25.xml"/><Relationship Id="rId13" Type="http://schemas.microsoft.com/office/2007/relationships/diagramDrawing" Target="../diagrams/drawing26.xml"/><Relationship Id="rId3" Type="http://schemas.openxmlformats.org/officeDocument/2006/relationships/notesSlide" Target="../notesSlides/notesSlide18.xml"/><Relationship Id="rId7" Type="http://schemas.openxmlformats.org/officeDocument/2006/relationships/diagramColors" Target="../diagrams/colors25.xml"/><Relationship Id="rId12" Type="http://schemas.openxmlformats.org/officeDocument/2006/relationships/diagramColors" Target="../diagrams/colors26.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diagramQuickStyle" Target="../diagrams/quickStyle25.xml"/><Relationship Id="rId11" Type="http://schemas.openxmlformats.org/officeDocument/2006/relationships/diagramQuickStyle" Target="../diagrams/quickStyle26.xml"/><Relationship Id="rId5" Type="http://schemas.openxmlformats.org/officeDocument/2006/relationships/diagramLayout" Target="../diagrams/layout25.xml"/><Relationship Id="rId10" Type="http://schemas.openxmlformats.org/officeDocument/2006/relationships/diagramLayout" Target="../diagrams/layout26.xml"/><Relationship Id="rId4" Type="http://schemas.openxmlformats.org/officeDocument/2006/relationships/diagramData" Target="../diagrams/data25.xml"/><Relationship Id="rId9" Type="http://schemas.openxmlformats.org/officeDocument/2006/relationships/diagramData" Target="../diagrams/data26.xml"/></Relationships>
</file>

<file path=ppt/slides/_rels/slide38.xml.rels><?xml version="1.0" encoding="UTF-8" standalone="yes"?>
<Relationships xmlns="http://schemas.openxmlformats.org/package/2006/relationships"><Relationship Id="rId8" Type="http://schemas.microsoft.com/office/2007/relationships/diagramDrawing" Target="../diagrams/drawing27.xml"/><Relationship Id="rId13" Type="http://schemas.microsoft.com/office/2007/relationships/diagramDrawing" Target="../diagrams/drawing28.xml"/><Relationship Id="rId3" Type="http://schemas.openxmlformats.org/officeDocument/2006/relationships/notesSlide" Target="../notesSlides/notesSlide19.xml"/><Relationship Id="rId7" Type="http://schemas.openxmlformats.org/officeDocument/2006/relationships/diagramColors" Target="../diagrams/colors27.xml"/><Relationship Id="rId12" Type="http://schemas.openxmlformats.org/officeDocument/2006/relationships/diagramColors" Target="../diagrams/colors28.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diagramQuickStyle" Target="../diagrams/quickStyle27.xml"/><Relationship Id="rId11" Type="http://schemas.openxmlformats.org/officeDocument/2006/relationships/diagramQuickStyle" Target="../diagrams/quickStyle28.xml"/><Relationship Id="rId5" Type="http://schemas.openxmlformats.org/officeDocument/2006/relationships/diagramLayout" Target="../diagrams/layout27.xml"/><Relationship Id="rId10" Type="http://schemas.openxmlformats.org/officeDocument/2006/relationships/diagramLayout" Target="../diagrams/layout28.xml"/><Relationship Id="rId4" Type="http://schemas.openxmlformats.org/officeDocument/2006/relationships/diagramData" Target="../diagrams/data27.xml"/><Relationship Id="rId9" Type="http://schemas.openxmlformats.org/officeDocument/2006/relationships/diagramData" Target="../diagrams/data28.xml"/></Relationships>
</file>

<file path=ppt/slides/_rels/slide39.xml.rels><?xml version="1.0" encoding="UTF-8" standalone="yes"?>
<Relationships xmlns="http://schemas.openxmlformats.org/package/2006/relationships"><Relationship Id="rId8" Type="http://schemas.microsoft.com/office/2007/relationships/diagramDrawing" Target="../diagrams/drawing29.xml"/><Relationship Id="rId13" Type="http://schemas.microsoft.com/office/2007/relationships/diagramDrawing" Target="../diagrams/drawing30.xml"/><Relationship Id="rId3" Type="http://schemas.openxmlformats.org/officeDocument/2006/relationships/notesSlide" Target="../notesSlides/notesSlide20.xml"/><Relationship Id="rId7" Type="http://schemas.openxmlformats.org/officeDocument/2006/relationships/diagramColors" Target="../diagrams/colors29.xml"/><Relationship Id="rId12" Type="http://schemas.openxmlformats.org/officeDocument/2006/relationships/diagramColors" Target="../diagrams/colors30.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29.xml"/><Relationship Id="rId11" Type="http://schemas.openxmlformats.org/officeDocument/2006/relationships/diagramQuickStyle" Target="../diagrams/quickStyle30.xml"/><Relationship Id="rId5" Type="http://schemas.openxmlformats.org/officeDocument/2006/relationships/diagramLayout" Target="../diagrams/layout29.xml"/><Relationship Id="rId10" Type="http://schemas.openxmlformats.org/officeDocument/2006/relationships/diagramLayout" Target="../diagrams/layout30.xml"/><Relationship Id="rId4" Type="http://schemas.openxmlformats.org/officeDocument/2006/relationships/diagramData" Target="../diagrams/data29.xml"/><Relationship Id="rId9" Type="http://schemas.openxmlformats.org/officeDocument/2006/relationships/diagramData" Target="../diagrams/data3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31.xml"/><Relationship Id="rId13" Type="http://schemas.microsoft.com/office/2007/relationships/diagramDrawing" Target="../diagrams/drawing32.xml"/><Relationship Id="rId3" Type="http://schemas.openxmlformats.org/officeDocument/2006/relationships/notesSlide" Target="../notesSlides/notesSlide21.xml"/><Relationship Id="rId7" Type="http://schemas.openxmlformats.org/officeDocument/2006/relationships/diagramColors" Target="../diagrams/colors31.xml"/><Relationship Id="rId12" Type="http://schemas.openxmlformats.org/officeDocument/2006/relationships/diagramColors" Target="../diagrams/colors32.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diagramQuickStyle" Target="../diagrams/quickStyle31.xml"/><Relationship Id="rId11" Type="http://schemas.openxmlformats.org/officeDocument/2006/relationships/diagramQuickStyle" Target="../diagrams/quickStyle32.xml"/><Relationship Id="rId5" Type="http://schemas.openxmlformats.org/officeDocument/2006/relationships/diagramLayout" Target="../diagrams/layout31.xml"/><Relationship Id="rId10" Type="http://schemas.openxmlformats.org/officeDocument/2006/relationships/diagramLayout" Target="../diagrams/layout32.xml"/><Relationship Id="rId4" Type="http://schemas.openxmlformats.org/officeDocument/2006/relationships/diagramData" Target="../diagrams/data31.xml"/><Relationship Id="rId9" Type="http://schemas.openxmlformats.org/officeDocument/2006/relationships/diagramData" Target="../diagrams/data32.xml"/></Relationships>
</file>

<file path=ppt/slides/_rels/slide41.xml.rels><?xml version="1.0" encoding="UTF-8" standalone="yes"?>
<Relationships xmlns="http://schemas.openxmlformats.org/package/2006/relationships"><Relationship Id="rId8" Type="http://schemas.microsoft.com/office/2007/relationships/diagramDrawing" Target="../diagrams/drawing33.xml"/><Relationship Id="rId13" Type="http://schemas.microsoft.com/office/2007/relationships/diagramDrawing" Target="../diagrams/drawing34.xml"/><Relationship Id="rId3" Type="http://schemas.openxmlformats.org/officeDocument/2006/relationships/notesSlide" Target="../notesSlides/notesSlide22.xml"/><Relationship Id="rId7" Type="http://schemas.openxmlformats.org/officeDocument/2006/relationships/diagramColors" Target="../diagrams/colors33.xml"/><Relationship Id="rId12" Type="http://schemas.openxmlformats.org/officeDocument/2006/relationships/diagramColors" Target="../diagrams/colors34.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diagramQuickStyle" Target="../diagrams/quickStyle33.xml"/><Relationship Id="rId11" Type="http://schemas.openxmlformats.org/officeDocument/2006/relationships/diagramQuickStyle" Target="../diagrams/quickStyle34.xml"/><Relationship Id="rId5" Type="http://schemas.openxmlformats.org/officeDocument/2006/relationships/diagramLayout" Target="../diagrams/layout33.xml"/><Relationship Id="rId10" Type="http://schemas.openxmlformats.org/officeDocument/2006/relationships/diagramLayout" Target="../diagrams/layout34.xml"/><Relationship Id="rId4" Type="http://schemas.openxmlformats.org/officeDocument/2006/relationships/diagramData" Target="../diagrams/data33.xml"/><Relationship Id="rId9" Type="http://schemas.openxmlformats.org/officeDocument/2006/relationships/diagramData" Target="../diagrams/data3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3.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notesSlide" Target="../notesSlides/notesSlide23.xml"/><Relationship Id="rId7" Type="http://schemas.openxmlformats.org/officeDocument/2006/relationships/diagramColors" Target="../diagrams/colors36.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 Id="rId9" Type="http://schemas.openxmlformats.org/officeDocument/2006/relationships/image" Target="../media/image10.tiff"/></Relationships>
</file>

<file path=ppt/slides/_rels/slide44.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notesSlide" Target="../notesSlides/notesSlide24.xml"/><Relationship Id="rId7" Type="http://schemas.openxmlformats.org/officeDocument/2006/relationships/diagramColors" Target="../diagrams/colors37.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 Id="rId9" Type="http://schemas.openxmlformats.org/officeDocument/2006/relationships/image" Target="../media/image10.tiff"/></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6.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1.jpeg"/><Relationship Id="rId7" Type="http://schemas.openxmlformats.org/officeDocument/2006/relationships/diagramColors" Target="../diagrams/colors39.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7.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1.jpeg"/><Relationship Id="rId7" Type="http://schemas.openxmlformats.org/officeDocument/2006/relationships/diagramColors" Target="../diagrams/colors40.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48.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1.jpeg"/><Relationship Id="rId7" Type="http://schemas.openxmlformats.org/officeDocument/2006/relationships/diagramColors" Target="../diagrams/colors41.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49.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1.jpeg"/><Relationship Id="rId7" Type="http://schemas.openxmlformats.org/officeDocument/2006/relationships/diagramColors" Target="../diagrams/colors4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43.xml"/><Relationship Id="rId3" Type="http://schemas.openxmlformats.org/officeDocument/2006/relationships/notesSlide" Target="../notesSlides/notesSlide25.xml"/><Relationship Id="rId7" Type="http://schemas.openxmlformats.org/officeDocument/2006/relationships/diagramQuickStyle" Target="../diagrams/quickStyle43.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diagramLayout" Target="../diagrams/layout43.xml"/><Relationship Id="rId5" Type="http://schemas.openxmlformats.org/officeDocument/2006/relationships/diagramData" Target="../diagrams/data43.xml"/><Relationship Id="rId4" Type="http://schemas.openxmlformats.org/officeDocument/2006/relationships/image" Target="../media/image11.jpeg"/><Relationship Id="rId9" Type="http://schemas.microsoft.com/office/2007/relationships/diagramDrawing" Target="../diagrams/drawing4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53.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notesSlide" Target="../notesSlides/notesSlide26.xml"/><Relationship Id="rId7" Type="http://schemas.openxmlformats.org/officeDocument/2006/relationships/diagramColors" Target="../diagrams/colors46.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54.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notesSlide" Target="../notesSlides/notesSlide27.xml"/><Relationship Id="rId7" Type="http://schemas.openxmlformats.org/officeDocument/2006/relationships/diagramColors" Target="../diagrams/colors47.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48.xml"/><Relationship Id="rId3" Type="http://schemas.openxmlformats.org/officeDocument/2006/relationships/slideLayout" Target="../slideLayouts/slideLayout7.xml"/><Relationship Id="rId7" Type="http://schemas.openxmlformats.org/officeDocument/2006/relationships/diagramQuickStyle" Target="../diagrams/quickStyle48.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diagramLayout" Target="../diagrams/layout48.xml"/><Relationship Id="rId5" Type="http://schemas.openxmlformats.org/officeDocument/2006/relationships/diagramData" Target="../diagrams/data48.xml"/><Relationship Id="rId4" Type="http://schemas.openxmlformats.org/officeDocument/2006/relationships/notesSlide" Target="../notesSlides/notesSlide28.xml"/><Relationship Id="rId9" Type="http://schemas.microsoft.com/office/2007/relationships/diagramDrawing" Target="../diagrams/drawing48.xml"/></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49.xml"/><Relationship Id="rId3" Type="http://schemas.openxmlformats.org/officeDocument/2006/relationships/slideLayout" Target="../slideLayouts/slideLayout7.xml"/><Relationship Id="rId7" Type="http://schemas.openxmlformats.org/officeDocument/2006/relationships/diagramQuickStyle" Target="../diagrams/quickStyle49.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diagramLayout" Target="../diagrams/layout49.xml"/><Relationship Id="rId5" Type="http://schemas.openxmlformats.org/officeDocument/2006/relationships/diagramData" Target="../diagrams/data49.xml"/><Relationship Id="rId4" Type="http://schemas.openxmlformats.org/officeDocument/2006/relationships/notesSlide" Target="../notesSlides/notesSlide29.xml"/><Relationship Id="rId9" Type="http://schemas.microsoft.com/office/2007/relationships/diagramDrawing" Target="../diagrams/drawing49.xml"/></Relationships>
</file>

<file path=ppt/slides/_rels/slide57.xml.rels><?xml version="1.0" encoding="UTF-8" standalone="yes"?>
<Relationships xmlns="http://schemas.openxmlformats.org/package/2006/relationships"><Relationship Id="rId8" Type="http://schemas.openxmlformats.org/officeDocument/2006/relationships/diagramColors" Target="../diagrams/colors50.xml"/><Relationship Id="rId3" Type="http://schemas.openxmlformats.org/officeDocument/2006/relationships/slideLayout" Target="../slideLayouts/slideLayout7.xml"/><Relationship Id="rId7" Type="http://schemas.openxmlformats.org/officeDocument/2006/relationships/diagramQuickStyle" Target="../diagrams/quickStyle50.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diagramLayout" Target="../diagrams/layout50.xml"/><Relationship Id="rId5" Type="http://schemas.openxmlformats.org/officeDocument/2006/relationships/diagramData" Target="../diagrams/data50.xml"/><Relationship Id="rId4" Type="http://schemas.openxmlformats.org/officeDocument/2006/relationships/notesSlide" Target="../notesSlides/notesSlide30.xml"/><Relationship Id="rId9" Type="http://schemas.microsoft.com/office/2007/relationships/diagramDrawing" Target="../diagrams/drawing50.xml"/></Relationships>
</file>

<file path=ppt/slides/_rels/slide58.xml.rels><?xml version="1.0" encoding="UTF-8" standalone="yes"?>
<Relationships xmlns="http://schemas.openxmlformats.org/package/2006/relationships"><Relationship Id="rId8" Type="http://schemas.openxmlformats.org/officeDocument/2006/relationships/diagramColors" Target="../diagrams/colors51.xml"/><Relationship Id="rId3" Type="http://schemas.openxmlformats.org/officeDocument/2006/relationships/slideLayout" Target="../slideLayouts/slideLayout7.xml"/><Relationship Id="rId7" Type="http://schemas.openxmlformats.org/officeDocument/2006/relationships/diagramQuickStyle" Target="../diagrams/quickStyle5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diagramLayout" Target="../diagrams/layout51.xml"/><Relationship Id="rId5" Type="http://schemas.openxmlformats.org/officeDocument/2006/relationships/diagramData" Target="../diagrams/data51.xml"/><Relationship Id="rId4" Type="http://schemas.openxmlformats.org/officeDocument/2006/relationships/notesSlide" Target="../notesSlides/notesSlide31.xml"/><Relationship Id="rId9" Type="http://schemas.microsoft.com/office/2007/relationships/diagramDrawing" Target="../diagrams/drawing51.xml"/></Relationships>
</file>

<file path=ppt/slides/_rels/slide59.xml.rels><?xml version="1.0" encoding="UTF-8" standalone="yes"?>
<Relationships xmlns="http://schemas.openxmlformats.org/package/2006/relationships"><Relationship Id="rId8" Type="http://schemas.openxmlformats.org/officeDocument/2006/relationships/diagramColors" Target="../diagrams/colors52.xml"/><Relationship Id="rId3" Type="http://schemas.openxmlformats.org/officeDocument/2006/relationships/slideLayout" Target="../slideLayouts/slideLayout7.xml"/><Relationship Id="rId7" Type="http://schemas.openxmlformats.org/officeDocument/2006/relationships/diagramQuickStyle" Target="../diagrams/quickStyle5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diagramLayout" Target="../diagrams/layout52.xml"/><Relationship Id="rId5" Type="http://schemas.openxmlformats.org/officeDocument/2006/relationships/diagramData" Target="../diagrams/data52.xml"/><Relationship Id="rId4" Type="http://schemas.openxmlformats.org/officeDocument/2006/relationships/notesSlide" Target="../notesSlides/notesSlide32.xml"/><Relationship Id="rId9" Type="http://schemas.microsoft.com/office/2007/relationships/diagramDrawing" Target="../diagrams/drawing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7.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8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82.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notesSlide" Target="../notesSlides/notesSlide35.xml"/><Relationship Id="rId7" Type="http://schemas.openxmlformats.org/officeDocument/2006/relationships/diagramColors" Target="../diagrams/colors58.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s>
</file>

<file path=ppt/slides/_rels/slide83.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notesSlide" Target="../notesSlides/notesSlide36.xml"/><Relationship Id="rId7" Type="http://schemas.openxmlformats.org/officeDocument/2006/relationships/diagramColors" Target="../diagrams/colors59.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s>
</file>

<file path=ppt/slides/_rels/slide84.xml.rels><?xml version="1.0" encoding="UTF-8" standalone="yes"?>
<Relationships xmlns="http://schemas.openxmlformats.org/package/2006/relationships"><Relationship Id="rId8" Type="http://schemas.openxmlformats.org/officeDocument/2006/relationships/diagramColors" Target="../diagrams/colors60.xml"/><Relationship Id="rId3" Type="http://schemas.openxmlformats.org/officeDocument/2006/relationships/slideLayout" Target="../slideLayouts/slideLayout7.xml"/><Relationship Id="rId7" Type="http://schemas.openxmlformats.org/officeDocument/2006/relationships/diagramQuickStyle" Target="../diagrams/quickStyle60.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diagramLayout" Target="../diagrams/layout60.xml"/><Relationship Id="rId5" Type="http://schemas.openxmlformats.org/officeDocument/2006/relationships/diagramData" Target="../diagrams/data60.xml"/><Relationship Id="rId4" Type="http://schemas.openxmlformats.org/officeDocument/2006/relationships/notesSlide" Target="../notesSlides/notesSlide37.xml"/><Relationship Id="rId9" Type="http://schemas.microsoft.com/office/2007/relationships/diagramDrawing" Target="../diagrams/drawing60.xml"/></Relationships>
</file>

<file path=ppt/slides/_rels/slide85.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slideLayout" Target="../slideLayouts/slideLayout7.xml"/><Relationship Id="rId7" Type="http://schemas.openxmlformats.org/officeDocument/2006/relationships/diagramQuickStyle" Target="../diagrams/quickStyle6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notesSlide" Target="../notesSlides/notesSlide38.xml"/><Relationship Id="rId9" Type="http://schemas.microsoft.com/office/2007/relationships/diagramDrawing" Target="../diagrams/drawing61.xml"/></Relationships>
</file>

<file path=ppt/slides/_rels/slide86.xml.rels><?xml version="1.0" encoding="UTF-8" standalone="yes"?>
<Relationships xmlns="http://schemas.openxmlformats.org/package/2006/relationships"><Relationship Id="rId8" Type="http://schemas.openxmlformats.org/officeDocument/2006/relationships/diagramColors" Target="../diagrams/colors62.xml"/><Relationship Id="rId3" Type="http://schemas.openxmlformats.org/officeDocument/2006/relationships/slideLayout" Target="../slideLayouts/slideLayout7.xml"/><Relationship Id="rId7" Type="http://schemas.openxmlformats.org/officeDocument/2006/relationships/diagramQuickStyle" Target="../diagrams/quickStyle6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diagramLayout" Target="../diagrams/layout62.xml"/><Relationship Id="rId5" Type="http://schemas.openxmlformats.org/officeDocument/2006/relationships/diagramData" Target="../diagrams/data62.xml"/><Relationship Id="rId4" Type="http://schemas.openxmlformats.org/officeDocument/2006/relationships/notesSlide" Target="../notesSlides/notesSlide39.xml"/><Relationship Id="rId9" Type="http://schemas.microsoft.com/office/2007/relationships/diagramDrawing" Target="../diagrams/drawing6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89.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notesSlide" Target="../notesSlides/notesSlide41.xml"/><Relationship Id="rId7" Type="http://schemas.openxmlformats.org/officeDocument/2006/relationships/diagramColors" Target="../diagrams/colors64.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91.xml.rels><?xml version="1.0" encoding="UTF-8" standalone="yes"?>
<Relationships xmlns="http://schemas.openxmlformats.org/package/2006/relationships"><Relationship Id="rId8" Type="http://schemas.microsoft.com/office/2007/relationships/diagramDrawing" Target="../diagrams/drawing66.xml"/><Relationship Id="rId3" Type="http://schemas.openxmlformats.org/officeDocument/2006/relationships/notesSlide" Target="../notesSlides/notesSlide42.xml"/><Relationship Id="rId7" Type="http://schemas.openxmlformats.org/officeDocument/2006/relationships/diagramColors" Target="../diagrams/colors66.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diagramQuickStyle" Target="../diagrams/quickStyle66.xml"/><Relationship Id="rId5" Type="http://schemas.openxmlformats.org/officeDocument/2006/relationships/diagramLayout" Target="../diagrams/layout66.xml"/><Relationship Id="rId4" Type="http://schemas.openxmlformats.org/officeDocument/2006/relationships/diagramData" Target="../diagrams/data66.xml"/></Relationships>
</file>

<file path=ppt/slides/_rels/slide92.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notesSlide" Target="../notesSlides/notesSlide43.xml"/><Relationship Id="rId7" Type="http://schemas.openxmlformats.org/officeDocument/2006/relationships/diagramColors" Target="../diagrams/colors67.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diagramQuickStyle" Target="../diagrams/quickStyle67.xml"/><Relationship Id="rId5" Type="http://schemas.openxmlformats.org/officeDocument/2006/relationships/diagramLayout" Target="../diagrams/layout67.xml"/><Relationship Id="rId4" Type="http://schemas.openxmlformats.org/officeDocument/2006/relationships/diagramData" Target="../diagrams/data67.xml"/></Relationships>
</file>

<file path=ppt/slides/_rels/slide93.xml.rels><?xml version="1.0" encoding="UTF-8" standalone="yes"?>
<Relationships xmlns="http://schemas.openxmlformats.org/package/2006/relationships"><Relationship Id="rId8" Type="http://schemas.microsoft.com/office/2007/relationships/diagramDrawing" Target="../diagrams/drawing68.xml"/><Relationship Id="rId3" Type="http://schemas.openxmlformats.org/officeDocument/2006/relationships/notesSlide" Target="../notesSlides/notesSlide44.xml"/><Relationship Id="rId7" Type="http://schemas.openxmlformats.org/officeDocument/2006/relationships/diagramColors" Target="../diagrams/colors68.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diagramQuickStyle" Target="../diagrams/quickStyle68.xml"/><Relationship Id="rId5" Type="http://schemas.openxmlformats.org/officeDocument/2006/relationships/diagramLayout" Target="../diagrams/layout68.xml"/><Relationship Id="rId4" Type="http://schemas.openxmlformats.org/officeDocument/2006/relationships/diagramData" Target="../diagrams/data68.xml"/></Relationships>
</file>

<file path=ppt/slides/_rels/slide94.xml.rels><?xml version="1.0" encoding="UTF-8" standalone="yes"?>
<Relationships xmlns="http://schemas.openxmlformats.org/package/2006/relationships"><Relationship Id="rId8" Type="http://schemas.microsoft.com/office/2007/relationships/diagramDrawing" Target="../diagrams/drawing69.xml"/><Relationship Id="rId3" Type="http://schemas.openxmlformats.org/officeDocument/2006/relationships/notesSlide" Target="../notesSlides/notesSlide45.xml"/><Relationship Id="rId7" Type="http://schemas.openxmlformats.org/officeDocument/2006/relationships/diagramColors" Target="../diagrams/colors69.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diagramQuickStyle" Target="../diagrams/quickStyle69.xml"/><Relationship Id="rId5" Type="http://schemas.openxmlformats.org/officeDocument/2006/relationships/diagramLayout" Target="../diagrams/layout69.xml"/><Relationship Id="rId4" Type="http://schemas.openxmlformats.org/officeDocument/2006/relationships/diagramData" Target="../diagrams/data69.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microsoft.com/office/2007/relationships/diagramDrawing" Target="../diagrams/drawing70.xml"/><Relationship Id="rId3" Type="http://schemas.openxmlformats.org/officeDocument/2006/relationships/notesSlide" Target="../notesSlides/notesSlide46.xml"/><Relationship Id="rId7" Type="http://schemas.openxmlformats.org/officeDocument/2006/relationships/diagramColors" Target="../diagrams/colors70.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diagramQuickStyle" Target="../diagrams/quickStyle70.xml"/><Relationship Id="rId5" Type="http://schemas.openxmlformats.org/officeDocument/2006/relationships/diagramLayout" Target="../diagrams/layout70.xml"/><Relationship Id="rId4" Type="http://schemas.openxmlformats.org/officeDocument/2006/relationships/diagramData" Target="../diagrams/data70.xml"/></Relationships>
</file>

<file path=ppt/slides/_rels/slide97.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notesSlide" Target="../notesSlides/notesSlide47.xml"/><Relationship Id="rId7" Type="http://schemas.openxmlformats.org/officeDocument/2006/relationships/diagramColors" Target="../diagrams/colors71.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72.xml"/><Relationship Id="rId3" Type="http://schemas.openxmlformats.org/officeDocument/2006/relationships/notesSlide" Target="../notesSlides/notesSlide48.xml"/><Relationship Id="rId7" Type="http://schemas.openxmlformats.org/officeDocument/2006/relationships/image" Target="../media/image18.jpeg"/><Relationship Id="rId12" Type="http://schemas.microsoft.com/office/2007/relationships/diagramDrawing" Target="../diagrams/drawing72.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image" Target="../media/image17.jpeg"/><Relationship Id="rId11" Type="http://schemas.openxmlformats.org/officeDocument/2006/relationships/diagramColors" Target="../diagrams/colors72.xml"/><Relationship Id="rId5" Type="http://schemas.openxmlformats.org/officeDocument/2006/relationships/image" Target="../media/image16.png"/><Relationship Id="rId10" Type="http://schemas.openxmlformats.org/officeDocument/2006/relationships/diagramQuickStyle" Target="../diagrams/quickStyle72.xml"/><Relationship Id="rId4" Type="http://schemas.openxmlformats.org/officeDocument/2006/relationships/image" Target="../media/image15.jpeg"/><Relationship Id="rId9" Type="http://schemas.openxmlformats.org/officeDocument/2006/relationships/diagramLayout" Target="../diagrams/layout7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90" name="Picture 2" descr="一群穿着西装的人&#10;&#10;描述已自动生成">
            <a:extLst>
              <a:ext uri="{FF2B5EF4-FFF2-40B4-BE49-F238E27FC236}">
                <a16:creationId xmlns:a16="http://schemas.microsoft.com/office/drawing/2014/main" id="{4E90FE34-4F71-A247-8C62-5170CB8B51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37" r="-1" b="-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6923B5A1-8B43-9A4D-B68E-E58FC5F436D3}"/>
              </a:ext>
            </a:extLst>
          </p:cNvPr>
          <p:cNvSpPr/>
          <p:nvPr/>
        </p:nvSpPr>
        <p:spPr>
          <a:xfrm>
            <a:off x="404553" y="4454768"/>
            <a:ext cx="9078562" cy="1024759"/>
          </a:xfrm>
          <a:prstGeom prst="rect">
            <a:avLst/>
          </a:prstGeom>
        </p:spPr>
        <p:txBody>
          <a:bodyPr vert="horz" lIns="91440" tIns="45720" rIns="91440" bIns="45720" rtlCol="0" anchor="b">
            <a:normAutofit/>
          </a:body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网络经济与企业管理</a:t>
            </a:r>
            <a:endParaRPr kumimoji="0" lang="en-US" altLang="zh-CN" sz="6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39" name="Rectangle: Rounded Corners 13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516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818750" y="1054077"/>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企业管理概论</a:t>
            </a:r>
          </a:p>
        </p:txBody>
      </p:sp>
      <p:sp>
        <p:nvSpPr>
          <p:cNvPr id="3" name="任意多边形 2"/>
          <p:cNvSpPr/>
          <p:nvPr/>
        </p:nvSpPr>
        <p:spPr>
          <a:xfrm>
            <a:off x="1367731" y="2783012"/>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客户关系管理</a:t>
            </a:r>
          </a:p>
        </p:txBody>
      </p:sp>
      <p:sp>
        <p:nvSpPr>
          <p:cNvPr id="4" name="任意多边形 3"/>
          <p:cNvSpPr/>
          <p:nvPr/>
        </p:nvSpPr>
        <p:spPr>
          <a:xfrm>
            <a:off x="1367731" y="4163920"/>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5</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市场营销管理</a:t>
            </a:r>
          </a:p>
        </p:txBody>
      </p:sp>
      <p:sp>
        <p:nvSpPr>
          <p:cNvPr id="5" name="任意多边形 4"/>
          <p:cNvSpPr/>
          <p:nvPr/>
        </p:nvSpPr>
        <p:spPr>
          <a:xfrm>
            <a:off x="1367731" y="2092558"/>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企业战略管理</a:t>
            </a:r>
          </a:p>
        </p:txBody>
      </p:sp>
      <p:sp>
        <p:nvSpPr>
          <p:cNvPr id="6" name="任意多边形 5"/>
          <p:cNvSpPr/>
          <p:nvPr/>
        </p:nvSpPr>
        <p:spPr>
          <a:xfrm>
            <a:off x="1367731" y="3473466"/>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企业组织管理</a:t>
            </a:r>
          </a:p>
        </p:txBody>
      </p:sp>
      <p:sp>
        <p:nvSpPr>
          <p:cNvPr id="7" name="任意多边形 6"/>
          <p:cNvSpPr/>
          <p:nvPr/>
        </p:nvSpPr>
        <p:spPr>
          <a:xfrm>
            <a:off x="1367731" y="4854374"/>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6</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企业运作管理</a:t>
            </a:r>
          </a:p>
        </p:txBody>
      </p:sp>
      <p:sp>
        <p:nvSpPr>
          <p:cNvPr id="12" name="任意多边形 11"/>
          <p:cNvSpPr/>
          <p:nvPr/>
        </p:nvSpPr>
        <p:spPr>
          <a:xfrm>
            <a:off x="6498371" y="2070566"/>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7</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企业财务管理</a:t>
            </a:r>
          </a:p>
        </p:txBody>
      </p:sp>
      <p:sp>
        <p:nvSpPr>
          <p:cNvPr id="16" name="圆角矩形 15"/>
          <p:cNvSpPr/>
          <p:nvPr/>
        </p:nvSpPr>
        <p:spPr>
          <a:xfrm>
            <a:off x="674316" y="435018"/>
            <a:ext cx="2218344" cy="77642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课程章节</a:t>
            </a:r>
          </a:p>
        </p:txBody>
      </p:sp>
      <p:sp>
        <p:nvSpPr>
          <p:cNvPr id="23" name="任意多边形 22"/>
          <p:cNvSpPr/>
          <p:nvPr/>
        </p:nvSpPr>
        <p:spPr>
          <a:xfrm>
            <a:off x="6498371" y="3451473"/>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9</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企业知识管理</a:t>
            </a:r>
          </a:p>
        </p:txBody>
      </p:sp>
      <p:sp>
        <p:nvSpPr>
          <p:cNvPr id="24" name="任意多边形 23"/>
          <p:cNvSpPr/>
          <p:nvPr/>
        </p:nvSpPr>
        <p:spPr>
          <a:xfrm>
            <a:off x="6498371" y="2761019"/>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人力资源管理</a:t>
            </a:r>
          </a:p>
        </p:txBody>
      </p:sp>
      <p:sp>
        <p:nvSpPr>
          <p:cNvPr id="25" name="任意多边形 24"/>
          <p:cNvSpPr/>
          <p:nvPr/>
        </p:nvSpPr>
        <p:spPr>
          <a:xfrm>
            <a:off x="6498371" y="4141927"/>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10</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供应链管理</a:t>
            </a:r>
          </a:p>
        </p:txBody>
      </p:sp>
      <p:sp>
        <p:nvSpPr>
          <p:cNvPr id="26" name="任意多边形 25"/>
          <p:cNvSpPr/>
          <p:nvPr/>
        </p:nvSpPr>
        <p:spPr>
          <a:xfrm>
            <a:off x="6498371" y="4832381"/>
            <a:ext cx="4554500" cy="575931"/>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第</a:t>
            </a: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11</a:t>
            </a: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章  企业文化管理</a:t>
            </a:r>
          </a:p>
        </p:txBody>
      </p:sp>
    </p:spTree>
    <p:extLst>
      <p:ext uri="{BB962C8B-B14F-4D97-AF65-F5344CB8AC3E}">
        <p14:creationId xmlns:p14="http://schemas.microsoft.com/office/powerpoint/2010/main" val="38334415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800"/>
            <a:ext cx="12192000" cy="4448432"/>
          </a:xfrm>
          <a:prstGeom prst="rect">
            <a:avLst/>
          </a:prstGeom>
        </p:spPr>
      </p:pic>
    </p:spTree>
    <p:extLst>
      <p:ext uri="{BB962C8B-B14F-4D97-AF65-F5344CB8AC3E}">
        <p14:creationId xmlns:p14="http://schemas.microsoft.com/office/powerpoint/2010/main" val="732919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6498"/>
          </a:xfrm>
          <a:prstGeom prst="rect">
            <a:avLst/>
          </a:prstGeom>
        </p:spPr>
      </p:pic>
    </p:spTree>
    <p:extLst>
      <p:ext uri="{BB962C8B-B14F-4D97-AF65-F5344CB8AC3E}">
        <p14:creationId xmlns:p14="http://schemas.microsoft.com/office/powerpoint/2010/main" val="1346936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814110698"/>
              </p:ext>
            </p:extLst>
          </p:nvPr>
        </p:nvGraphicFramePr>
        <p:xfrm>
          <a:off x="-1204687" y="627517"/>
          <a:ext cx="12032343" cy="6261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Tree>
    <p:extLst>
      <p:ext uri="{BB962C8B-B14F-4D97-AF65-F5344CB8AC3E}">
        <p14:creationId xmlns:p14="http://schemas.microsoft.com/office/powerpoint/2010/main" val="14431958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企业按照某个(些)“细分变数”把整个市场细分为若干需要不同的产品和市场营销组合的亚市场称为(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A:市场细分</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B:产业分析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C:竞争优势分析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D:竞争对手分析</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企业按照某个(些)“细分变数”把整个市场细分为若干需要不同的产品和市场营销组合的亚市场称为( </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A:市场细分</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B:产业分析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C:竞争优势分析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D:竞争对手分析</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企业价值活动可以分为基本活动和（）</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A:增值活动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B:辅助活动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C:多余活动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D:非增值活动</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企业价值活动可以分为基本活动和（</a:t>
            </a:r>
            <a:r>
              <a:rPr lang="en-US" altLang="zh-CN" sz="240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A:增值活动</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B:辅助活动</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C:多余活动</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D:非增值活动</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在竞争优势分析的基本价值链模型中，下列属于基本活动的是（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生产经营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人力资源管理</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技术开发</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采购</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在竞争优势分析的基本价值链模型中，下列属于基本活动的是（   </a:t>
            </a: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生产经营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人力资源管理</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技术开发</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采购</a:t>
            </a:r>
          </a:p>
        </p:txBody>
      </p:sp>
      <p:grpSp>
        <p:nvGrpSpPr>
          <p:cNvPr id="5" name="组合 4"/>
          <p:cNvGrpSpPr/>
          <p:nvPr/>
        </p:nvGrpSpPr>
        <p:grpSpPr>
          <a:xfrm>
            <a:off x="4514264" y="2456525"/>
            <a:ext cx="3997843" cy="3416320"/>
            <a:chOff x="1637414" y="2185807"/>
            <a:chExt cx="3997843" cy="3416320"/>
          </a:xfrm>
        </p:grpSpPr>
        <p:sp>
          <p:nvSpPr>
            <p:cNvPr id="7" name="TextBox 6"/>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8" name="左大括号 7"/>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852531" y="2185807"/>
              <a:ext cx="1782726" cy="3416320"/>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内部后勤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生产经营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外部后勤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市场销售</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售后服务</a:t>
              </a: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在竞争优势分析的基本价值链模型中，属于支持辅助活动的是（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市场销售</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采购</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生产经营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售后服务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dirty="0">
                <a:latin typeface="Microsoft YaHei" panose="020B0503020204020204" pitchFamily="34" charset="-122"/>
                <a:ea typeface="Microsoft YaHei" panose="020B0503020204020204" pitchFamily="34" charset="-122"/>
              </a:rPr>
              <a:t>第三节  企业资源和能力分析</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859900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在竞争优势分析的基本价值链模型中，属于支持辅助活动的是（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市场销售</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采购</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生产经营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售后服务</a:t>
            </a:r>
          </a:p>
        </p:txBody>
      </p:sp>
      <p:grpSp>
        <p:nvGrpSpPr>
          <p:cNvPr id="8" name="组合 11"/>
          <p:cNvGrpSpPr/>
          <p:nvPr/>
        </p:nvGrpSpPr>
        <p:grpSpPr>
          <a:xfrm>
            <a:off x="5972206" y="3073174"/>
            <a:ext cx="4350913" cy="2677656"/>
            <a:chOff x="6010939" y="2416544"/>
            <a:chExt cx="4350913" cy="2677656"/>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521999"/>
              <a:ext cx="253663" cy="257220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0"/>
            <p:cNvSpPr txBox="1"/>
            <p:nvPr/>
          </p:nvSpPr>
          <p:spPr>
            <a:xfrm>
              <a:off x="8075852" y="2416544"/>
              <a:ext cx="2286000" cy="2677656"/>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企业基础设施</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人力资源管理</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技术开发</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采购</a:t>
              </a:r>
              <a:endParaRPr lang="en-US" altLang="zh-CN" sz="2400" dirty="0">
                <a:solidFill>
                  <a:srgbClr val="FF0000"/>
                </a:solidFill>
                <a:latin typeface="手札体-简粗体" panose="03000700000000000000" pitchFamily="66" charset="-122"/>
                <a:ea typeface="手札体-简粗体" panose="03000700000000000000" pitchFamily="66" charset="-122"/>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增加同企业现有产品或劳务相类似的新产品或新劳务，这是（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纵向一体化战略</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横向一体化战略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同心多样化战略</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增加同企业现有产品或劳务相类似的新产品或新劳务，这是（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0910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纵向一体化战略</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横向一体化战略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同心多样化战略</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华北制药集团公司围绕主业，通过兼并、租赁、低价收购等方式使公司生产能力和配套能力迅速提高，这样的经营战略属于（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同心多样化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横向一体化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复合多样化</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华北制药集团公司围绕主业，通过兼并、租赁、低价收购等方式使公司生产能力和配套能力迅速提高，这样的经营战略属于（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集中发展型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同心多样化</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横向一体化</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复合多样化</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在确定资源组合方面常使用的分析工具是（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五力分析模型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波士顿矩阵</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行业生命周期分析</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价值链分析</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在确定资源组合方面常使用的分析工具是（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五力分析模型</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波士顿矩阵</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行业生命周期分析</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价值链分析</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根据波士顿矩阵分析方法，我们把具有高市场成长率和高市场份额的战略经营单位称为(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A:明星类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B:金牛类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C:问号类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D:狗类</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根据波士顿矩阵分析方法，我们把具有高市场成长率和高市场份额的战略经营单位称为(</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1804</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A:明星类</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B:金牛类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C:问号类</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D:狗类</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战略经营单位有较低的市场增长率和较低的市场份额，则其属于波士顿矩阵中的（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明星类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问号类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金牛类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瘦狗类</a:t>
            </a:r>
          </a:p>
        </p:txBody>
      </p:sp>
    </p:spTree>
    <p:extLst>
      <p:ext uri="{BB962C8B-B14F-4D97-AF65-F5344CB8AC3E}">
        <p14:creationId xmlns:p14="http://schemas.microsoft.com/office/powerpoint/2010/main" val="209057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4089803937"/>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25644920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战略经营单位有较低的市场增长率和较低的市场份额，则其属于波士顿矩阵中的（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明星类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问号类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金牛类 </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瘦狗类</a:t>
            </a:r>
          </a:p>
        </p:txBody>
      </p:sp>
      <p:grpSp>
        <p:nvGrpSpPr>
          <p:cNvPr id="5" name="组合 4"/>
          <p:cNvGrpSpPr/>
          <p:nvPr/>
        </p:nvGrpSpPr>
        <p:grpSpPr>
          <a:xfrm>
            <a:off x="4077054" y="2913700"/>
            <a:ext cx="4118131" cy="3118633"/>
            <a:chOff x="3664903" y="3285464"/>
            <a:chExt cx="4118131" cy="3118633"/>
          </a:xfrm>
        </p:grpSpPr>
        <p:sp>
          <p:nvSpPr>
            <p:cNvPr id="7" name="矩形 6"/>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明星</a:t>
              </a:r>
            </a:p>
          </p:txBody>
        </p:sp>
        <p:sp>
          <p:nvSpPr>
            <p:cNvPr id="8" name="矩形 7"/>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问号</a:t>
              </a:r>
            </a:p>
          </p:txBody>
        </p:sp>
        <p:sp>
          <p:nvSpPr>
            <p:cNvPr id="9" name="矩形 8"/>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金牛</a:t>
              </a:r>
            </a:p>
          </p:txBody>
        </p:sp>
        <p:sp>
          <p:nvSpPr>
            <p:cNvPr id="10" name="矩形 9"/>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瘦狗</a:t>
              </a:r>
            </a:p>
          </p:txBody>
        </p:sp>
        <p:sp>
          <p:nvSpPr>
            <p:cNvPr id="11" name="TextBox 10"/>
            <p:cNvSpPr txBox="1"/>
            <p:nvPr/>
          </p:nvSpPr>
          <p:spPr>
            <a:xfrm>
              <a:off x="4051000" y="5837275"/>
              <a:ext cx="3732034"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市场占有率</a:t>
              </a:r>
              <a:r>
                <a:rPr lang="zh-CN" altLang="en-US" sz="2000" dirty="0">
                  <a:latin typeface="手札体-简粗体" panose="03000700000000000000" pitchFamily="66" charset="-122"/>
                  <a:ea typeface="手札体-简粗体" panose="03000700000000000000" pitchFamily="66" charset="-122"/>
                </a:rPr>
                <a:t>        低</a:t>
              </a:r>
            </a:p>
          </p:txBody>
        </p:sp>
        <p:sp>
          <p:nvSpPr>
            <p:cNvPr id="12" name="TextBox 11"/>
            <p:cNvSpPr txBox="1"/>
            <p:nvPr/>
          </p:nvSpPr>
          <p:spPr>
            <a:xfrm>
              <a:off x="3664903" y="3285464"/>
              <a:ext cx="492443"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市场增长率</a:t>
              </a:r>
              <a:r>
                <a:rPr lang="zh-CN" altLang="en-US" sz="2000" dirty="0">
                  <a:latin typeface="手札体-简粗体" panose="03000700000000000000" pitchFamily="66" charset="-122"/>
                  <a:ea typeface="手札体-简粗体" panose="03000700000000000000" pitchFamily="66" charset="-122"/>
                </a:rPr>
                <a:t>    低</a:t>
              </a:r>
              <a:endParaRPr lang="en-US" altLang="zh-CN" sz="2000" dirty="0">
                <a:latin typeface="手札体-简粗体" panose="03000700000000000000" pitchFamily="66" charset="-122"/>
                <a:ea typeface="手札体-简粗体" panose="03000700000000000000" pitchFamily="66" charset="-122"/>
              </a:endParaRPr>
            </a:p>
          </p:txBody>
        </p:sp>
      </p:grpSp>
    </p:spTree>
    <p:extLst>
      <p:ext uri="{BB962C8B-B14F-4D97-AF65-F5344CB8AC3E}">
        <p14:creationId xmlns:p14="http://schemas.microsoft.com/office/powerpoint/2010/main" val="21366831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069861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Tree>
    <p:extLst>
      <p:ext uri="{BB962C8B-B14F-4D97-AF65-F5344CB8AC3E}">
        <p14:creationId xmlns:p14="http://schemas.microsoft.com/office/powerpoint/2010/main" val="3523106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2.5.2.0</a:t>
            </a:r>
            <a:r>
              <a:rPr lang="zh-CN" altLang="en-US" sz="2800" b="0" dirty="0">
                <a:solidFill>
                  <a:schemeClr val="tx1"/>
                </a:solidFill>
                <a:latin typeface="黑体" panose="02010609060101010101" pitchFamily="49" charset="-122"/>
                <a:ea typeface="黑体" panose="02010609060101010101" pitchFamily="49" charset="-122"/>
                <a:sym typeface="+mn-ea"/>
              </a:rPr>
              <a:t> 波特提出的三种企业竞争战略（多选，简答★）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pic>
        <p:nvPicPr>
          <p:cNvPr id="7170" name="Picture 2" descr="https://timgsa.baidu.com/timg?image&amp;quality=80&amp;size=b9999_10000&amp;sec=1523764113&amp;di=595533f3022b188040d87bc68dde64d9&amp;imgtype=jpg&amp;er=1&amp;src=http%3A%2F%2Fs9.knowsky.com%2Fbk%2F2025%2F2012081201060098483.jpg"/>
          <p:cNvPicPr>
            <a:picLocks noChangeAspect="1" noChangeArrowheads="1"/>
          </p:cNvPicPr>
          <p:nvPr/>
        </p:nvPicPr>
        <p:blipFill rotWithShape="1">
          <a:blip r:embed="rId9">
            <a:extLst>
              <a:ext uri="{28A0092B-C50C-407E-A947-70E740481C1C}">
                <a14:useLocalDpi xmlns:a14="http://schemas.microsoft.com/office/drawing/2010/main" val="0"/>
              </a:ext>
            </a:extLst>
          </a:blip>
          <a:srcRect l="15675" r="14928"/>
          <a:stretch>
            <a:fillRect/>
          </a:stretch>
        </p:blipFill>
        <p:spPr bwMode="auto">
          <a:xfrm>
            <a:off x="1977656" y="2592344"/>
            <a:ext cx="2371060" cy="3416670"/>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p:cNvSpPr/>
          <p:nvPr/>
        </p:nvSpPr>
        <p:spPr>
          <a:xfrm>
            <a:off x="5343948" y="2530164"/>
            <a:ext cx="3608665" cy="101049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总成本领先战略</a:t>
            </a:r>
          </a:p>
        </p:txBody>
      </p:sp>
      <p:sp>
        <p:nvSpPr>
          <p:cNvPr id="7" name="圆角矩形 6"/>
          <p:cNvSpPr/>
          <p:nvPr/>
        </p:nvSpPr>
        <p:spPr>
          <a:xfrm>
            <a:off x="5343948" y="3795431"/>
            <a:ext cx="3608665" cy="101049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差别化战略</a:t>
            </a:r>
          </a:p>
        </p:txBody>
      </p:sp>
      <p:sp>
        <p:nvSpPr>
          <p:cNvPr id="8" name="圆角矩形 7"/>
          <p:cNvSpPr/>
          <p:nvPr/>
        </p:nvSpPr>
        <p:spPr>
          <a:xfrm>
            <a:off x="5343948" y="5060696"/>
            <a:ext cx="3608665" cy="101049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重点战略</a:t>
            </a:r>
          </a:p>
        </p:txBody>
      </p:sp>
      <p:sp>
        <p:nvSpPr>
          <p:cNvPr id="18" name="矩形 17"/>
          <p:cNvSpPr/>
          <p:nvPr/>
        </p:nvSpPr>
        <p:spPr>
          <a:xfrm>
            <a:off x="57007" y="160757"/>
            <a:ext cx="30572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2.5.2.0</a:t>
            </a:r>
            <a:r>
              <a:rPr lang="zh-CN" altLang="en-US" kern="100" dirty="0">
                <a:solidFill>
                  <a:srgbClr val="A6A6A6"/>
                </a:solidFill>
                <a:latin typeface="DengXian" charset="-122"/>
                <a:ea typeface="DengXian" charset="-122"/>
                <a:cs typeface="Times New Roman" charset="0"/>
              </a:rPr>
              <a:t> 竞争战略的基本类型</a:t>
            </a:r>
            <a:endParaRPr lang="zh-CN" altLang="zh-CN" kern="100" dirty="0">
              <a:effectLst/>
              <a:latin typeface="DengXian" charset="-122"/>
              <a:ea typeface="DengXian" charset="-122"/>
              <a:cs typeface="Times New Roman" charset="0"/>
            </a:endParaRPr>
          </a:p>
        </p:txBody>
      </p:sp>
    </p:spTree>
    <p:extLst>
      <p:ext uri="{BB962C8B-B14F-4D97-AF65-F5344CB8AC3E}">
        <p14:creationId xmlns:p14="http://schemas.microsoft.com/office/powerpoint/2010/main" val="2534161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2.5.2.0</a:t>
            </a:r>
            <a:r>
              <a:rPr lang="zh-CN" altLang="en-US" sz="2800" b="0" dirty="0">
                <a:solidFill>
                  <a:schemeClr val="tx1"/>
                </a:solidFill>
                <a:latin typeface="黑体" panose="02010609060101010101" pitchFamily="49" charset="-122"/>
                <a:ea typeface="黑体" panose="02010609060101010101" pitchFamily="49" charset="-122"/>
                <a:sym typeface="+mn-ea"/>
              </a:rPr>
              <a:t> 波特提出的三种企业竞争战略（多选，简答★）</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8" name="矩形 17"/>
          <p:cNvSpPr/>
          <p:nvPr/>
        </p:nvSpPr>
        <p:spPr>
          <a:xfrm>
            <a:off x="57007" y="160757"/>
            <a:ext cx="30572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2.5.2.0</a:t>
            </a:r>
            <a:r>
              <a:rPr lang="zh-CN" altLang="en-US" kern="100" dirty="0">
                <a:solidFill>
                  <a:srgbClr val="A6A6A6"/>
                </a:solidFill>
                <a:latin typeface="DengXian" charset="-122"/>
                <a:ea typeface="DengXian" charset="-122"/>
                <a:cs typeface="Times New Roman" charset="0"/>
              </a:rPr>
              <a:t> 竞争战略的基本类型</a:t>
            </a:r>
            <a:endParaRPr lang="zh-CN" altLang="zh-CN" kern="100" dirty="0">
              <a:effectLst/>
              <a:latin typeface="DengXian" charset="-122"/>
              <a:ea typeface="DengXian" charset="-122"/>
              <a:cs typeface="Times New Roman" charset="0"/>
            </a:endParaRP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067038"/>
            <a:ext cx="12192000" cy="4050259"/>
          </a:xfrm>
          <a:prstGeom prst="rect">
            <a:avLst/>
          </a:prstGeom>
        </p:spPr>
      </p:pic>
    </p:spTree>
    <p:extLst>
      <p:ext uri="{BB962C8B-B14F-4D97-AF65-F5344CB8AC3E}">
        <p14:creationId xmlns:p14="http://schemas.microsoft.com/office/powerpoint/2010/main" val="33624291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2.5.2.1</a:t>
            </a:r>
            <a:r>
              <a:rPr lang="zh-CN" altLang="en-US" dirty="0">
                <a:sym typeface="+mn-ea"/>
              </a:rPr>
              <a:t> 总成本领先战略（单选，文字★）</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2" name="矩形 11"/>
          <p:cNvSpPr/>
          <p:nvPr/>
        </p:nvSpPr>
        <p:spPr>
          <a:xfrm>
            <a:off x="57756"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2.5.2.1</a:t>
            </a:r>
            <a:r>
              <a:rPr lang="zh-CN" altLang="en-US" kern="100" dirty="0">
                <a:solidFill>
                  <a:srgbClr val="A6A6A6"/>
                </a:solidFill>
                <a:latin typeface="DengXian" charset="-122"/>
                <a:ea typeface="DengXian" charset="-122"/>
                <a:cs typeface="Times New Roman" charset="0"/>
              </a:rPr>
              <a:t> 总成本领先战略</a:t>
            </a:r>
            <a:endParaRPr lang="zh-CN" altLang="zh-CN" kern="100" dirty="0">
              <a:effectLst/>
              <a:latin typeface="DengXian" charset="-122"/>
              <a:ea typeface="DengXian" charset="-122"/>
              <a:cs typeface="Times New Roman" charset="0"/>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858600"/>
            <a:ext cx="12192000" cy="4843681"/>
          </a:xfrm>
          <a:prstGeom prst="rect">
            <a:avLst/>
          </a:prstGeom>
        </p:spPr>
      </p:pic>
    </p:spTree>
    <p:extLst>
      <p:ext uri="{BB962C8B-B14F-4D97-AF65-F5344CB8AC3E}">
        <p14:creationId xmlns:p14="http://schemas.microsoft.com/office/powerpoint/2010/main" val="7195848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2" name="矩形 11"/>
          <p:cNvSpPr/>
          <p:nvPr/>
        </p:nvSpPr>
        <p:spPr>
          <a:xfrm>
            <a:off x="57756"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2.5.2.1</a:t>
            </a:r>
            <a:r>
              <a:rPr lang="zh-CN" altLang="en-US" kern="100" dirty="0">
                <a:solidFill>
                  <a:srgbClr val="A6A6A6"/>
                </a:solidFill>
                <a:latin typeface="DengXian" charset="-122"/>
                <a:ea typeface="DengXian" charset="-122"/>
                <a:cs typeface="Times New Roman" charset="0"/>
              </a:rPr>
              <a:t> 总成本领先战略</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文本框 1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2.5.2.1</a:t>
            </a:r>
            <a:r>
              <a:rPr lang="zh-CN" altLang="en-US" dirty="0">
                <a:sym typeface="+mn-ea"/>
              </a:rPr>
              <a:t> 总成本领先战略（单选，文字★）</a:t>
            </a:r>
            <a:endParaRPr lang="en-US" altLang="zh-CN" dirty="0">
              <a:sym typeface="+mn-ea"/>
            </a:endParaRP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858600"/>
            <a:ext cx="12192000" cy="4878863"/>
          </a:xfrm>
          <a:prstGeom prst="rect">
            <a:avLst/>
          </a:prstGeom>
        </p:spPr>
      </p:pic>
    </p:spTree>
    <p:extLst>
      <p:ext uri="{BB962C8B-B14F-4D97-AF65-F5344CB8AC3E}">
        <p14:creationId xmlns:p14="http://schemas.microsoft.com/office/powerpoint/2010/main" val="26115605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2" name="矩形 11"/>
          <p:cNvSpPr/>
          <p:nvPr/>
        </p:nvSpPr>
        <p:spPr>
          <a:xfrm>
            <a:off x="57756" y="160757"/>
            <a:ext cx="2504212"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2.5.2.1</a:t>
            </a:r>
            <a:r>
              <a:rPr lang="zh-CN" altLang="en-US" kern="100" dirty="0">
                <a:solidFill>
                  <a:srgbClr val="A6A6A6"/>
                </a:solidFill>
                <a:latin typeface="DengXian" charset="-122"/>
                <a:ea typeface="DengXian" charset="-122"/>
                <a:cs typeface="Times New Roman" charset="0"/>
              </a:rPr>
              <a:t> 总成本领先战略</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文本框 1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2.5.2.1</a:t>
            </a:r>
            <a:r>
              <a:rPr lang="zh-CN" altLang="en-US" dirty="0">
                <a:sym typeface="+mn-ea"/>
              </a:rPr>
              <a:t> 总成本领先战略（单选，文字★）</a:t>
            </a:r>
            <a:endParaRPr lang="en-US" altLang="zh-CN" dirty="0">
              <a:sym typeface="+mn-ea"/>
            </a:endParaRP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858600"/>
            <a:ext cx="12192000" cy="5059265"/>
          </a:xfrm>
          <a:prstGeom prst="rect">
            <a:avLst/>
          </a:prstGeom>
        </p:spPr>
      </p:pic>
    </p:spTree>
    <p:extLst>
      <p:ext uri="{BB962C8B-B14F-4D97-AF65-F5344CB8AC3E}">
        <p14:creationId xmlns:p14="http://schemas.microsoft.com/office/powerpoint/2010/main" val="33748761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900"/>
            <a:ext cx="12192000" cy="5652467"/>
          </a:xfrm>
          <a:prstGeom prst="rect">
            <a:avLst/>
          </a:prstGeom>
        </p:spPr>
      </p:pic>
    </p:spTree>
    <p:extLst>
      <p:ext uri="{BB962C8B-B14F-4D97-AF65-F5344CB8AC3E}">
        <p14:creationId xmlns:p14="http://schemas.microsoft.com/office/powerpoint/2010/main" val="38970231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2.5.2.2</a:t>
            </a:r>
            <a:r>
              <a:rPr lang="zh-CN" altLang="en-US" dirty="0">
                <a:sym typeface="+mn-ea"/>
              </a:rPr>
              <a:t> 差别化战略（单选）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2" name="矩形 11"/>
          <p:cNvSpPr/>
          <p:nvPr/>
        </p:nvSpPr>
        <p:spPr>
          <a:xfrm>
            <a:off x="70876" y="160757"/>
            <a:ext cx="20425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2.5.2.2</a:t>
            </a:r>
            <a:r>
              <a:rPr lang="zh-CN" altLang="en-US" kern="100" dirty="0">
                <a:solidFill>
                  <a:srgbClr val="A6A6A6"/>
                </a:solidFill>
                <a:latin typeface="DengXian" charset="-122"/>
                <a:ea typeface="DengXian" charset="-122"/>
                <a:cs typeface="Times New Roman" charset="0"/>
              </a:rPr>
              <a:t> 差别化战略</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067038"/>
            <a:ext cx="12192000" cy="4534386"/>
          </a:xfrm>
          <a:prstGeom prst="rect">
            <a:avLst/>
          </a:prstGeom>
        </p:spPr>
      </p:pic>
    </p:spTree>
    <p:extLst>
      <p:ext uri="{BB962C8B-B14F-4D97-AF65-F5344CB8AC3E}">
        <p14:creationId xmlns:p14="http://schemas.microsoft.com/office/powerpoint/2010/main" val="31307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46184121"/>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34568994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2.5.2.2</a:t>
            </a:r>
            <a:r>
              <a:rPr lang="zh-CN" altLang="en-US" dirty="0">
                <a:sym typeface="+mn-ea"/>
              </a:rPr>
              <a:t> 差别化战略（单选）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2" name="矩形 11"/>
          <p:cNvSpPr/>
          <p:nvPr/>
        </p:nvSpPr>
        <p:spPr>
          <a:xfrm>
            <a:off x="70876" y="160757"/>
            <a:ext cx="20425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2.5.2.2</a:t>
            </a:r>
            <a:r>
              <a:rPr lang="zh-CN" altLang="en-US" kern="100" dirty="0">
                <a:solidFill>
                  <a:srgbClr val="A6A6A6"/>
                </a:solidFill>
                <a:latin typeface="DengXian" charset="-122"/>
                <a:ea typeface="DengXian" charset="-122"/>
                <a:cs typeface="Times New Roman" charset="0"/>
              </a:rPr>
              <a:t> 差别化战略</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46" y="1858600"/>
            <a:ext cx="12192000" cy="4694799"/>
          </a:xfrm>
          <a:prstGeom prst="rect">
            <a:avLst/>
          </a:prstGeom>
        </p:spPr>
      </p:pic>
    </p:spTree>
    <p:extLst>
      <p:ext uri="{BB962C8B-B14F-4D97-AF65-F5344CB8AC3E}">
        <p14:creationId xmlns:p14="http://schemas.microsoft.com/office/powerpoint/2010/main" val="34446787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2.5.2.2</a:t>
            </a:r>
            <a:r>
              <a:rPr lang="zh-CN" altLang="en-US" dirty="0">
                <a:sym typeface="+mn-ea"/>
              </a:rPr>
              <a:t> 差别化战略（单选）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2" name="矩形 11"/>
          <p:cNvSpPr/>
          <p:nvPr/>
        </p:nvSpPr>
        <p:spPr>
          <a:xfrm>
            <a:off x="70876" y="160757"/>
            <a:ext cx="204254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2.5.2.2</a:t>
            </a:r>
            <a:r>
              <a:rPr lang="zh-CN" altLang="en-US" kern="100" dirty="0">
                <a:solidFill>
                  <a:srgbClr val="A6A6A6"/>
                </a:solidFill>
                <a:latin typeface="DengXian" charset="-122"/>
                <a:ea typeface="DengXian" charset="-122"/>
                <a:cs typeface="Times New Roman" charset="0"/>
              </a:rPr>
              <a:t> 差别化战略</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005478"/>
            <a:ext cx="12192000" cy="4750533"/>
          </a:xfrm>
          <a:prstGeom prst="rect">
            <a:avLst/>
          </a:prstGeom>
        </p:spPr>
      </p:pic>
    </p:spTree>
    <p:extLst>
      <p:ext uri="{BB962C8B-B14F-4D97-AF65-F5344CB8AC3E}">
        <p14:creationId xmlns:p14="http://schemas.microsoft.com/office/powerpoint/2010/main" val="18307743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2.5.2.3</a:t>
            </a:r>
            <a:r>
              <a:rPr lang="zh-CN" altLang="en-US" dirty="0">
                <a:sym typeface="+mn-ea"/>
              </a:rPr>
              <a:t> 重点战略（单选）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5" name="TextBox 4"/>
          <p:cNvSpPr txBox="1"/>
          <p:nvPr/>
        </p:nvSpPr>
        <p:spPr>
          <a:xfrm>
            <a:off x="1135025" y="2138093"/>
            <a:ext cx="10002190" cy="4000454"/>
          </a:xfrm>
          <a:prstGeom prst="rect">
            <a:avLst/>
          </a:prstGeom>
          <a:noFill/>
        </p:spPr>
        <p:txBody>
          <a:bodyPr wrap="square" rtlCol="0">
            <a:spAutoFit/>
          </a:bodyPr>
          <a:lstStyle/>
          <a:p>
            <a:pPr>
              <a:lnSpc>
                <a:spcPts val="3700"/>
              </a:lnSpc>
            </a:pPr>
            <a:r>
              <a:rPr lang="zh-CN" altLang="en-US" sz="2000" dirty="0">
                <a:latin typeface="微软雅黑" panose="020B0503020204020204" charset="-122"/>
                <a:ea typeface="微软雅黑" panose="020B0503020204020204" charset="-122"/>
                <a:sym typeface="+mn-ea"/>
              </a:rPr>
              <a:t>主攻某个特殊的细分市场或某一特殊的产品。</a:t>
            </a:r>
            <a:endParaRPr lang="zh-CN" altLang="en-US" sz="2000" dirty="0">
              <a:latin typeface="手札体-简粗体" panose="03000700000000000000" pitchFamily="66" charset="-122"/>
              <a:ea typeface="手札体-简粗体" panose="03000700000000000000" pitchFamily="66" charset="-122"/>
            </a:endParaRPr>
          </a:p>
          <a:p>
            <a:pPr>
              <a:lnSpc>
                <a:spcPts val="3700"/>
              </a:lnSpc>
            </a:pPr>
            <a:r>
              <a:rPr lang="zh-CN" altLang="en-US" sz="2000" dirty="0">
                <a:latin typeface="手札体-简粗体" panose="03000700000000000000" pitchFamily="66" charset="-122"/>
                <a:ea typeface="手札体-简粗体" panose="03000700000000000000" pitchFamily="66" charset="-122"/>
              </a:rPr>
              <a:t>适用情况：</a:t>
            </a:r>
            <a:endParaRPr lang="en-US" altLang="zh-CN" sz="2000" dirty="0">
              <a:latin typeface="手札体-简粗体" panose="03000700000000000000" pitchFamily="66" charset="-122"/>
              <a:ea typeface="手札体-简粗体" panose="03000700000000000000" pitchFamily="66" charset="-122"/>
            </a:endParaRPr>
          </a:p>
          <a:p>
            <a:pPr>
              <a:lnSpc>
                <a:spcPts val="3700"/>
              </a:lnSpc>
            </a:pPr>
            <a:r>
              <a:rPr lang="en-US" altLang="zh-CN" sz="2000" dirty="0">
                <a:latin typeface="手札体-简粗体" panose="03000700000000000000" pitchFamily="66" charset="-122"/>
                <a:ea typeface="手札体-简粗体" panose="03000700000000000000" pitchFamily="66" charset="-122"/>
              </a:rPr>
              <a:t>1</a:t>
            </a:r>
            <a:r>
              <a:rPr lang="zh-CN" altLang="en-US" sz="2000" dirty="0">
                <a:latin typeface="手札体-简粗体" panose="03000700000000000000" pitchFamily="66" charset="-122"/>
                <a:ea typeface="手札体-简粗体" panose="03000700000000000000" pitchFamily="66" charset="-122"/>
              </a:rPr>
              <a:t>、具有完全不同的用户群，这些用户或有不同的需求，或以不同的方式使用产品。</a:t>
            </a:r>
            <a:endParaRPr lang="en-US" altLang="zh-CN" sz="2000" dirty="0">
              <a:latin typeface="手札体-简粗体" panose="03000700000000000000" pitchFamily="66" charset="-122"/>
              <a:ea typeface="手札体-简粗体" panose="03000700000000000000" pitchFamily="66" charset="-122"/>
            </a:endParaRPr>
          </a:p>
          <a:p>
            <a:pPr>
              <a:lnSpc>
                <a:spcPts val="3700"/>
              </a:lnSpc>
            </a:pPr>
            <a:r>
              <a:rPr lang="en-US" altLang="zh-CN" sz="2000" dirty="0">
                <a:latin typeface="手札体-简粗体" panose="03000700000000000000" pitchFamily="66" charset="-122"/>
                <a:ea typeface="手札体-简粗体" panose="03000700000000000000" pitchFamily="66" charset="-122"/>
              </a:rPr>
              <a:t>2</a:t>
            </a:r>
            <a:r>
              <a:rPr lang="zh-CN" altLang="en-US" sz="2000" dirty="0">
                <a:latin typeface="手札体-简粗体" panose="03000700000000000000" pitchFamily="66" charset="-122"/>
                <a:ea typeface="手札体-简粗体" panose="03000700000000000000" pitchFamily="66" charset="-122"/>
              </a:rPr>
              <a:t>、在相同的目标细分市场中，其他竞争对手不打算实行重点集中战略。</a:t>
            </a:r>
            <a:endParaRPr lang="en-US" altLang="zh-CN" sz="2000" dirty="0">
              <a:latin typeface="手札体-简粗体" panose="03000700000000000000" pitchFamily="66" charset="-122"/>
              <a:ea typeface="手札体-简粗体" panose="03000700000000000000" pitchFamily="66" charset="-122"/>
            </a:endParaRPr>
          </a:p>
          <a:p>
            <a:pPr>
              <a:lnSpc>
                <a:spcPts val="3700"/>
              </a:lnSpc>
            </a:pPr>
            <a:r>
              <a:rPr lang="en-US" altLang="zh-CN" sz="2000" dirty="0">
                <a:latin typeface="手札体-简粗体" panose="03000700000000000000" pitchFamily="66" charset="-122"/>
                <a:ea typeface="手札体-简粗体" panose="03000700000000000000" pitchFamily="66" charset="-122"/>
              </a:rPr>
              <a:t>3</a:t>
            </a:r>
            <a:r>
              <a:rPr lang="zh-CN" altLang="en-US" sz="2000" dirty="0">
                <a:latin typeface="手札体-简粗体" panose="03000700000000000000" pitchFamily="66" charset="-122"/>
                <a:ea typeface="手札体-简粗体" panose="03000700000000000000" pitchFamily="66" charset="-122"/>
              </a:rPr>
              <a:t>、企业的资源不允许其追求广泛的细分市场。</a:t>
            </a:r>
            <a:endParaRPr lang="en-US" altLang="zh-CN" sz="2000" dirty="0">
              <a:latin typeface="手札体-简粗体" panose="03000700000000000000" pitchFamily="66" charset="-122"/>
              <a:ea typeface="手札体-简粗体" panose="03000700000000000000" pitchFamily="66" charset="-122"/>
            </a:endParaRPr>
          </a:p>
          <a:p>
            <a:pPr>
              <a:lnSpc>
                <a:spcPts val="3700"/>
              </a:lnSpc>
            </a:pPr>
            <a:r>
              <a:rPr lang="en-US" altLang="zh-CN" sz="2000" dirty="0">
                <a:latin typeface="手札体-简粗体" panose="03000700000000000000" pitchFamily="66" charset="-122"/>
                <a:ea typeface="手札体-简粗体" panose="03000700000000000000" pitchFamily="66" charset="-122"/>
              </a:rPr>
              <a:t>4</a:t>
            </a:r>
            <a:r>
              <a:rPr lang="zh-CN" altLang="en-US" sz="2000" dirty="0">
                <a:latin typeface="手札体-简粗体" panose="03000700000000000000" pitchFamily="66" charset="-122"/>
                <a:ea typeface="手札体-简粗体" panose="03000700000000000000" pitchFamily="66" charset="-122"/>
              </a:rPr>
              <a:t>、行业中各细分部门在规模、成长率、获利能力方面存在很大差异，致使某些细分部门比其他部门更有吸引力。</a:t>
            </a:r>
            <a:endParaRPr lang="en-US" altLang="zh-CN" sz="2000" dirty="0">
              <a:latin typeface="手札体-简粗体" panose="03000700000000000000" pitchFamily="66" charset="-122"/>
              <a:ea typeface="手札体-简粗体" panose="03000700000000000000" pitchFamily="66" charset="-122"/>
            </a:endParaRPr>
          </a:p>
          <a:p>
            <a:pPr>
              <a:lnSpc>
                <a:spcPts val="3700"/>
              </a:lnSpc>
              <a:spcBef>
                <a:spcPts val="1200"/>
              </a:spcBef>
            </a:pPr>
            <a:r>
              <a:rPr lang="zh-CN" altLang="en-US" sz="2000" dirty="0">
                <a:latin typeface="手札体-简粗体" panose="03000700000000000000" pitchFamily="66" charset="-122"/>
                <a:ea typeface="手札体-简粗体" panose="03000700000000000000" pitchFamily="66" charset="-122"/>
              </a:rPr>
              <a:t>例如，</a:t>
            </a:r>
            <a:r>
              <a:rPr lang="zh-CN" altLang="en-US" sz="2000" b="1" dirty="0">
                <a:latin typeface="手札体-简粗体" panose="03000700000000000000" pitchFamily="66" charset="-122"/>
                <a:ea typeface="手札体-简粗体" panose="03000700000000000000" pitchFamily="66" charset="-122"/>
              </a:rPr>
              <a:t>美国阿姆斯特朗橡胶公司集中力量</a:t>
            </a:r>
            <a:r>
              <a:rPr lang="zh-CN" altLang="en-US" sz="2000" dirty="0">
                <a:latin typeface="手札体-简粗体" panose="03000700000000000000" pitchFamily="66" charset="-122"/>
                <a:ea typeface="手札体-简粗体" panose="03000700000000000000" pitchFamily="66" charset="-122"/>
              </a:rPr>
              <a:t>专门生产旅游汽车和农场设备用的优质轮胎。</a:t>
            </a:r>
          </a:p>
        </p:txBody>
      </p:sp>
      <p:sp>
        <p:nvSpPr>
          <p:cNvPr id="12" name="矩形 11"/>
          <p:cNvSpPr/>
          <p:nvPr/>
        </p:nvSpPr>
        <p:spPr>
          <a:xfrm>
            <a:off x="41153"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2.5.2.3</a:t>
            </a:r>
            <a:r>
              <a:rPr lang="zh-CN" altLang="en-US" kern="100" dirty="0">
                <a:solidFill>
                  <a:srgbClr val="A6A6A6"/>
                </a:solidFill>
                <a:latin typeface="DengXian" charset="-122"/>
                <a:ea typeface="DengXian" charset="-122"/>
                <a:cs typeface="Times New Roman" charset="0"/>
              </a:rPr>
              <a:t> 重点战略</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6460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2.5.3.0</a:t>
            </a:r>
            <a:r>
              <a:rPr lang="zh-CN" altLang="en-US" dirty="0">
                <a:sym typeface="+mn-ea"/>
              </a:rPr>
              <a:t> 价值创新战略逻辑（单选，文字★）</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3" name="矩形 12"/>
          <p:cNvSpPr/>
          <p:nvPr/>
        </p:nvSpPr>
        <p:spPr>
          <a:xfrm>
            <a:off x="57067"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2.5.3.0</a:t>
            </a:r>
            <a:r>
              <a:rPr lang="zh-CN" altLang="en-US" kern="100" dirty="0">
                <a:solidFill>
                  <a:srgbClr val="A6A6A6"/>
                </a:solidFill>
                <a:latin typeface="DengXian" charset="-122"/>
                <a:ea typeface="DengXian" charset="-122"/>
                <a:cs typeface="Times New Roman" charset="0"/>
              </a:rPr>
              <a:t> 价值创新战略</a:t>
            </a:r>
            <a:endParaRPr lang="zh-CN" altLang="zh-CN" kern="100" dirty="0">
              <a:effectLst/>
              <a:latin typeface="DengXian" charset="-122"/>
              <a:ea typeface="DengXian" charset="-122"/>
              <a:cs typeface="Times New Roman" charset="0"/>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73541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2.5.3.0</a:t>
            </a:r>
            <a:r>
              <a:rPr lang="zh-CN" altLang="en-US" dirty="0">
                <a:sym typeface="+mn-ea"/>
              </a:rPr>
              <a:t> 价值创新战略逻辑（单选，文字★）</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13" name="矩形 12"/>
          <p:cNvSpPr/>
          <p:nvPr/>
        </p:nvSpPr>
        <p:spPr>
          <a:xfrm>
            <a:off x="57067"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2.5.3.0</a:t>
            </a:r>
            <a:r>
              <a:rPr lang="zh-CN" altLang="en-US" kern="100" dirty="0">
                <a:solidFill>
                  <a:srgbClr val="A6A6A6"/>
                </a:solidFill>
                <a:latin typeface="DengXian" charset="-122"/>
                <a:ea typeface="DengXian" charset="-122"/>
                <a:cs typeface="Times New Roman" charset="0"/>
              </a:rPr>
              <a:t> 价值创新战略</a:t>
            </a:r>
            <a:endParaRPr lang="zh-CN" altLang="zh-CN" kern="100" dirty="0">
              <a:effectLst/>
              <a:latin typeface="DengXian" charset="-122"/>
              <a:ea typeface="DengXian" charset="-122"/>
              <a:cs typeface="Times New Roman" charset="0"/>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价值创新战略是基于对</a:t>
            </a:r>
            <a:r>
              <a:rPr lang="zh-CN" altLang="en-US" sz="2400" dirty="0">
                <a:solidFill>
                  <a:srgbClr val="FF0000"/>
                </a:solidFill>
                <a:latin typeface="手札体-简粗体" panose="03000700000000000000" pitchFamily="66" charset="-122"/>
                <a:ea typeface="手札体-简粗体" panose="03000700000000000000" pitchFamily="66" charset="-122"/>
              </a:rPr>
              <a:t>顾客价值分析</a:t>
            </a:r>
            <a:r>
              <a:rPr lang="zh-CN" altLang="en-US" sz="2400" dirty="0">
                <a:latin typeface="手札体-简粗体" panose="03000700000000000000" pitchFamily="66" charset="-122"/>
                <a:ea typeface="手札体-简粗体" panose="03000700000000000000" pitchFamily="66" charset="-122"/>
              </a:rPr>
              <a:t>基础上的战略。</a:t>
            </a:r>
          </a:p>
        </p:txBody>
      </p:sp>
    </p:spTree>
    <p:extLst>
      <p:ext uri="{BB962C8B-B14F-4D97-AF65-F5344CB8AC3E}">
        <p14:creationId xmlns:p14="http://schemas.microsoft.com/office/powerpoint/2010/main" val="13553916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2.5.3.0</a:t>
            </a:r>
            <a:r>
              <a:rPr lang="zh-CN" altLang="en-US" dirty="0">
                <a:sym typeface="+mn-ea"/>
              </a:rPr>
              <a:t> 价值创新战略逻辑（单选，文字★）</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价值创新战略是基于对</a:t>
            </a:r>
            <a:r>
              <a:rPr lang="zh-CN" altLang="en-US" sz="2400" dirty="0">
                <a:solidFill>
                  <a:srgbClr val="FF0000"/>
                </a:solidFill>
                <a:latin typeface="手札体-简粗体" panose="03000700000000000000" pitchFamily="66" charset="-122"/>
                <a:ea typeface="手札体-简粗体" panose="03000700000000000000" pitchFamily="66" charset="-122"/>
              </a:rPr>
              <a:t>顾客价值分析</a:t>
            </a:r>
            <a:r>
              <a:rPr lang="zh-CN" altLang="en-US" sz="2400" dirty="0">
                <a:latin typeface="手札体-简粗体" panose="03000700000000000000" pitchFamily="66" charset="-122"/>
                <a:ea typeface="手札体-简粗体" panose="03000700000000000000" pitchFamily="66" charset="-122"/>
              </a:rPr>
              <a:t>基础上的战略。</a:t>
            </a:r>
          </a:p>
        </p:txBody>
      </p:sp>
      <p:graphicFrame>
        <p:nvGraphicFramePr>
          <p:cNvPr id="6" name="表格 5"/>
          <p:cNvGraphicFramePr>
            <a:graphicFrameLocks noGrp="1"/>
          </p:cNvGraphicFramePr>
          <p:nvPr/>
        </p:nvGraphicFramePr>
        <p:xfrm>
          <a:off x="362855" y="2736401"/>
          <a:ext cx="11681300" cy="4000848"/>
        </p:xfrm>
        <a:graphic>
          <a:graphicData uri="http://schemas.openxmlformats.org/drawingml/2006/table">
            <a:tbl>
              <a:tblPr firstRow="1" bandRow="1">
                <a:tableStyleId>{5940675A-B579-460E-94D1-54222C63F5DA}</a:tableStyleId>
              </a:tblPr>
              <a:tblGrid>
                <a:gridCol w="5840650">
                  <a:extLst>
                    <a:ext uri="{9D8B030D-6E8A-4147-A177-3AD203B41FA5}">
                      <a16:colId xmlns:a16="http://schemas.microsoft.com/office/drawing/2014/main" val="20000"/>
                    </a:ext>
                  </a:extLst>
                </a:gridCol>
                <a:gridCol w="5840650">
                  <a:extLst>
                    <a:ext uri="{9D8B030D-6E8A-4147-A177-3AD203B41FA5}">
                      <a16:colId xmlns:a16="http://schemas.microsoft.com/office/drawing/2014/main" val="20001"/>
                    </a:ext>
                  </a:extLst>
                </a:gridCol>
              </a:tblGrid>
              <a:tr h="583104">
                <a:tc>
                  <a:txBody>
                    <a:bodyPr/>
                    <a:lstStyle/>
                    <a:p>
                      <a:pPr algn="ctr"/>
                      <a:r>
                        <a:rPr lang="zh-CN" altLang="en-US" sz="2000" dirty="0">
                          <a:latin typeface="手札体-简粗体" panose="03000700000000000000" pitchFamily="66" charset="-122"/>
                          <a:ea typeface="手札体-简粗体" panose="03000700000000000000" pitchFamily="66" charset="-122"/>
                        </a:rPr>
                        <a:t>传统战略逻辑</a:t>
                      </a:r>
                    </a:p>
                  </a:txBody>
                  <a:tcPr anchor="ctr">
                    <a:solidFill>
                      <a:schemeClr val="accent4">
                        <a:lumMod val="60000"/>
                        <a:lumOff val="40000"/>
                      </a:schemeClr>
                    </a:solidFill>
                  </a:tcPr>
                </a:tc>
                <a:tc>
                  <a:txBody>
                    <a:bodyPr/>
                    <a:lstStyle/>
                    <a:p>
                      <a:pPr algn="ctr"/>
                      <a:r>
                        <a:rPr lang="zh-CN" altLang="en-US" sz="2000" dirty="0">
                          <a:latin typeface="手札体-简粗体" panose="03000700000000000000" pitchFamily="66" charset="-122"/>
                          <a:ea typeface="手札体-简粗体" panose="03000700000000000000" pitchFamily="66" charset="-122"/>
                        </a:rPr>
                        <a:t>价值创新战略逻辑</a:t>
                      </a:r>
                    </a:p>
                  </a:txBody>
                  <a:tcPr anchor="ctr">
                    <a:solidFill>
                      <a:schemeClr val="accent4">
                        <a:lumMod val="60000"/>
                        <a:lumOff val="40000"/>
                      </a:schemeClr>
                    </a:solidFill>
                  </a:tcPr>
                </a:tc>
                <a:extLst>
                  <a:ext uri="{0D108BD9-81ED-4DB2-BD59-A6C34878D82A}">
                    <a16:rowId xmlns:a16="http://schemas.microsoft.com/office/drawing/2014/main" val="10000"/>
                  </a:ext>
                </a:extLst>
              </a:tr>
              <a:tr h="583104">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产业条件已经给定</a:t>
                      </a:r>
                    </a:p>
                  </a:txBody>
                  <a:tcPr anchor="ctr"/>
                </a:tc>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产业条件可以改变</a:t>
                      </a:r>
                    </a:p>
                  </a:txBody>
                  <a:tcPr anchor="ctr"/>
                </a:tc>
                <a:extLst>
                  <a:ext uri="{0D108BD9-81ED-4DB2-BD59-A6C34878D82A}">
                    <a16:rowId xmlns:a16="http://schemas.microsoft.com/office/drawing/2014/main" val="10001"/>
                  </a:ext>
                </a:extLst>
              </a:tr>
              <a:tr h="583104">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一个公司应该培养竞争优势，其目标是在竞争中获胜</a:t>
                      </a:r>
                    </a:p>
                  </a:txBody>
                  <a:tcPr anchor="ctr"/>
                </a:tc>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竞争不是基准，一个公司应该在价值上追求领先以主导市场的发展</a:t>
                      </a:r>
                    </a:p>
                  </a:txBody>
                  <a:tcPr anchor="ctr"/>
                </a:tc>
                <a:extLst>
                  <a:ext uri="{0D108BD9-81ED-4DB2-BD59-A6C34878D82A}">
                    <a16:rowId xmlns:a16="http://schemas.microsoft.com/office/drawing/2014/main" val="10002"/>
                  </a:ext>
                </a:extLst>
              </a:tr>
              <a:tr h="583104">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一个公司应该通过进一步的市场分割和营销手段来保持和扩大其顾客群体。它关注顾客评价的差异</a:t>
                      </a:r>
                    </a:p>
                  </a:txBody>
                  <a:tcPr anchor="ctr"/>
                </a:tc>
                <a:tc>
                  <a:txBody>
                    <a:bodyPr/>
                    <a:lstStyle/>
                    <a:p>
                      <a:pPr marL="0" algn="l" defTabSz="914400" rtl="0" eaLnBrk="1" latinLnBrk="0" hangingPunct="1"/>
                      <a:r>
                        <a:rPr lang="zh-CN" altLang="en-US" sz="1800" b="0" i="0" kern="1200" dirty="0">
                          <a:solidFill>
                            <a:schemeClr val="tx1"/>
                          </a:solidFill>
                          <a:effectLst/>
                          <a:latin typeface="手札体-简粗体" panose="03000700000000000000" pitchFamily="66" charset="-122"/>
                          <a:ea typeface="手札体-简粗体" panose="03000700000000000000" pitchFamily="66" charset="-122"/>
                          <a:cs typeface="+mn-cs"/>
                        </a:rPr>
                        <a:t>一个价值创新者的目标</a:t>
                      </a:r>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是赢得大多数顾客，并愿意为此放弃一些原有的顾客。它注重顾客评价的基本共同点</a:t>
                      </a:r>
                    </a:p>
                  </a:txBody>
                  <a:tcPr anchor="ctr"/>
                </a:tc>
                <a:extLst>
                  <a:ext uri="{0D108BD9-81ED-4DB2-BD59-A6C34878D82A}">
                    <a16:rowId xmlns:a16="http://schemas.microsoft.com/office/drawing/2014/main" val="10003"/>
                  </a:ext>
                </a:extLst>
              </a:tr>
              <a:tr h="583104">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一个公司应该调节其现有的资产和负债</a:t>
                      </a:r>
                    </a:p>
                  </a:txBody>
                  <a:tcPr anchor="ctr"/>
                </a:tc>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一个公司一定不能受其过去的约束，它必须问自己，如果开始创新应该怎么办？</a:t>
                      </a:r>
                    </a:p>
                  </a:txBody>
                  <a:tcPr anchor="ctr"/>
                </a:tc>
                <a:extLst>
                  <a:ext uri="{0D108BD9-81ED-4DB2-BD59-A6C34878D82A}">
                    <a16:rowId xmlns:a16="http://schemas.microsoft.com/office/drawing/2014/main" val="10004"/>
                  </a:ext>
                </a:extLst>
              </a:tr>
              <a:tr h="583104">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产业的传统界限决定了一个公布公司提供的产品和服务，公司的目标是使其提供的产品和服务的价值最大化</a:t>
                      </a:r>
                    </a:p>
                  </a:txBody>
                  <a:tcPr anchor="ctr"/>
                </a:tc>
                <a:tc>
                  <a:txBody>
                    <a:bodyPr/>
                    <a:lstStyle/>
                    <a:p>
                      <a:pPr marL="0" algn="l" defTabSz="914400" rtl="0" eaLnBrk="1" latinLnBrk="0" hangingPunct="1"/>
                      <a:r>
                        <a:rPr lang="zh-CN" altLang="en-US" sz="1800" kern="1200" dirty="0">
                          <a:solidFill>
                            <a:schemeClr val="tx1"/>
                          </a:solidFill>
                          <a:latin typeface="手札体-简粗体" panose="03000700000000000000" pitchFamily="66" charset="-122"/>
                          <a:ea typeface="手札体-简粗体" panose="03000700000000000000" pitchFamily="66" charset="-122"/>
                          <a:cs typeface="+mn-cs"/>
                        </a:rPr>
                        <a:t>一个价值创新者应根据顾客的要求来考虑其提供的产品和服务，即使这样做可能会使公司超越其产业的传统界限</a:t>
                      </a:r>
                    </a:p>
                  </a:txBody>
                  <a:tcPr anchor="ctr"/>
                </a:tc>
                <a:extLst>
                  <a:ext uri="{0D108BD9-81ED-4DB2-BD59-A6C34878D82A}">
                    <a16:rowId xmlns:a16="http://schemas.microsoft.com/office/drawing/2014/main" val="10005"/>
                  </a:ext>
                </a:extLst>
              </a:tr>
            </a:tbl>
          </a:graphicData>
        </a:graphic>
      </p:graphicFrame>
      <p:sp>
        <p:nvSpPr>
          <p:cNvPr id="13" name="矩形 12"/>
          <p:cNvSpPr/>
          <p:nvPr/>
        </p:nvSpPr>
        <p:spPr>
          <a:xfrm>
            <a:off x="57067" y="160757"/>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2.5.3.0</a:t>
            </a:r>
            <a:r>
              <a:rPr lang="zh-CN" altLang="en-US" kern="100" dirty="0">
                <a:solidFill>
                  <a:srgbClr val="A6A6A6"/>
                </a:solidFill>
                <a:latin typeface="DengXian" charset="-122"/>
                <a:ea typeface="DengXian" charset="-122"/>
                <a:cs typeface="Times New Roman" charset="0"/>
              </a:rPr>
              <a:t> 价值创新战略</a:t>
            </a:r>
            <a:endParaRPr lang="zh-CN" altLang="zh-CN" kern="100" dirty="0">
              <a:effectLst/>
              <a:latin typeface="DengXian" charset="-122"/>
              <a:ea typeface="DengXian" charset="-122"/>
              <a:cs typeface="Times New Roman" charset="0"/>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8851013" y="-275772"/>
          <a:ext cx="3193143" cy="188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95850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nvGraphicFramePr>
        <p:xfrm>
          <a:off x="566058" y="598797"/>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2.5 </a:t>
            </a:r>
            <a:r>
              <a:rPr lang="zh-CN" altLang="en-US" sz="2800" b="1" dirty="0">
                <a:latin typeface="黑体" panose="02010609060101010101" pitchFamily="49" charset="-122"/>
                <a:ea typeface="黑体" panose="02010609060101010101" pitchFamily="49" charset="-122"/>
                <a:sym typeface="+mn-ea"/>
              </a:rPr>
              <a:t>竞争战略的分析与选择</a:t>
            </a:r>
          </a:p>
        </p:txBody>
      </p:sp>
    </p:spTree>
    <p:extLst>
      <p:ext uri="{BB962C8B-B14F-4D97-AF65-F5344CB8AC3E}">
        <p14:creationId xmlns:p14="http://schemas.microsoft.com/office/powerpoint/2010/main" val="22223331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r>
              <a:rPr lang="en-US" altLang="zh-CN" sz="2400" b="0" dirty="0">
                <a:solidFill>
                  <a:schemeClr val="tx1"/>
                </a:solidFill>
                <a:latin typeface="黑体" panose="02010609060101010101" pitchFamily="49" charset="-122"/>
                <a:ea typeface="黑体" panose="02010609060101010101" pitchFamily="49" charset="-122"/>
              </a:rPr>
              <a:t>价值创新战略是基于（</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1401</a:t>
            </a: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A:竞争对手分析</a:t>
            </a: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B:市场环境分析</a:t>
            </a: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C:企业价值分析</a:t>
            </a: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D:顾客价值分析</a:t>
            </a:r>
            <a:endParaRPr lang="en-US" altLang="zh-CN" sz="2400" b="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878378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r>
              <a:rPr lang="en-US" altLang="zh-CN" sz="2400" b="0" dirty="0">
                <a:solidFill>
                  <a:schemeClr val="tx1"/>
                </a:solidFill>
                <a:latin typeface="黑体" panose="02010609060101010101" pitchFamily="49" charset="-122"/>
                <a:ea typeface="黑体" panose="02010609060101010101" pitchFamily="49" charset="-122"/>
              </a:rPr>
              <a:t>价值创新战略是基于（</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dirty="0">
                <a:solidFill>
                  <a:srgbClr val="FF0000"/>
                </a:solidFill>
                <a:latin typeface="黑体" panose="02010609060101010101" pitchFamily="49" charset="-122"/>
                <a:ea typeface="黑体" panose="02010609060101010101" pitchFamily="49" charset="-122"/>
              </a:rPr>
              <a:t>D</a:t>
            </a:r>
            <a:r>
              <a:rPr lang="zh-CN" altLang="en-US" sz="2400" dirty="0">
                <a:solidFill>
                  <a:srgbClr val="FF0000"/>
                </a:solidFill>
                <a:latin typeface="黑体" panose="02010609060101010101" pitchFamily="49" charset="-122"/>
                <a:ea typeface="黑体" panose="02010609060101010101" pitchFamily="49" charset="-122"/>
              </a:rPr>
              <a:t> </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1401</a:t>
            </a: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A:竞争对手分析</a:t>
            </a: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B:市场环境分析</a:t>
            </a: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r>
              <a:rPr lang="en-US" altLang="zh-CN" sz="2400" b="0" dirty="0" err="1">
                <a:solidFill>
                  <a:schemeClr val="tx1"/>
                </a:solidFill>
                <a:latin typeface="黑体" panose="02010609060101010101" pitchFamily="49" charset="-122"/>
                <a:ea typeface="黑体" panose="02010609060101010101" pitchFamily="49" charset="-122"/>
              </a:rPr>
              <a:t>C:企业价值分析</a:t>
            </a: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90000"/>
              </a:lnSpc>
              <a:buNone/>
            </a:pPr>
            <a:endParaRPr lang="en-US" altLang="zh-CN" sz="2400" dirty="0">
              <a:solidFill>
                <a:srgbClr val="FF0000"/>
              </a:solidFill>
              <a:latin typeface="黑体" panose="02010609060101010101" pitchFamily="49" charset="-122"/>
              <a:ea typeface="黑体" panose="02010609060101010101" pitchFamily="49" charset="-122"/>
            </a:endParaRPr>
          </a:p>
          <a:p>
            <a:pPr algn="l">
              <a:lnSpc>
                <a:spcPct val="90000"/>
              </a:lnSpc>
              <a:buNone/>
            </a:pPr>
            <a:r>
              <a:rPr lang="en-US" altLang="zh-CN" sz="2400" dirty="0" err="1">
                <a:solidFill>
                  <a:srgbClr val="FF0000"/>
                </a:solidFill>
                <a:latin typeface="黑体" panose="02010609060101010101" pitchFamily="49" charset="-122"/>
                <a:ea typeface="黑体" panose="02010609060101010101" pitchFamily="49" charset="-122"/>
              </a:rPr>
              <a:t>D:顾客价值分析</a:t>
            </a:r>
            <a:endParaRPr lang="en-US" altLang="zh-CN" sz="24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960870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905277"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迈克尔</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波特在</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竞争战略</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中提出，企业竞争战略的基本类型有（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1301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总成本领先战略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差别化战略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重点战略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价值创新战略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组合战略</a:t>
            </a:r>
          </a:p>
        </p:txBody>
      </p:sp>
    </p:spTree>
    <p:extLst>
      <p:ext uri="{BB962C8B-B14F-4D97-AF65-F5344CB8AC3E}">
        <p14:creationId xmlns:p14="http://schemas.microsoft.com/office/powerpoint/2010/main" val="86031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2.1.2.0</a:t>
            </a:r>
            <a:r>
              <a:rPr lang="zh-CN" altLang="en-US" sz="2800" b="0" dirty="0">
                <a:solidFill>
                  <a:schemeClr val="tx1"/>
                </a:solidFill>
                <a:latin typeface="黑体" panose="02010609060101010101" pitchFamily="49" charset="-122"/>
                <a:ea typeface="黑体" panose="02010609060101010101" pitchFamily="49" charset="-122"/>
                <a:sym typeface="+mn-ea"/>
              </a:rPr>
              <a:t> 企业战略的三个层次（选择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9" name="图示 4">
            <a:extLst>
              <a:ext uri="{FF2B5EF4-FFF2-40B4-BE49-F238E27FC236}">
                <a16:creationId xmlns:a16="http://schemas.microsoft.com/office/drawing/2014/main" id="{6DA1DBEE-1A53-49DB-8B34-6ABC881624CC}"/>
              </a:ext>
            </a:extLst>
          </p:cNvPr>
          <p:cNvGraphicFramePr/>
          <p:nvPr/>
        </p:nvGraphicFramePr>
        <p:xfrm>
          <a:off x="7387771" y="92327"/>
          <a:ext cx="6444343" cy="15518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4129667" y="2463845"/>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企业总体战略</a:t>
            </a:r>
          </a:p>
        </p:txBody>
      </p:sp>
      <p:pic>
        <p:nvPicPr>
          <p:cNvPr id="10" name="图片 9"/>
          <p:cNvPicPr>
            <a:picLocks noChangeAspect="1"/>
          </p:cNvPicPr>
          <p:nvPr/>
        </p:nvPicPr>
        <p:blipFill>
          <a:blip r:embed="rId9"/>
          <a:stretch>
            <a:fillRect/>
          </a:stretch>
        </p:blipFill>
        <p:spPr>
          <a:xfrm>
            <a:off x="1082231" y="2215742"/>
            <a:ext cx="2535454" cy="824023"/>
          </a:xfrm>
          <a:prstGeom prst="rect">
            <a:avLst/>
          </a:prstGeom>
        </p:spPr>
      </p:pic>
      <p:sp>
        <p:nvSpPr>
          <p:cNvPr id="5" name="文本框 4"/>
          <p:cNvSpPr txBox="1"/>
          <p:nvPr/>
        </p:nvSpPr>
        <p:spPr>
          <a:xfrm>
            <a:off x="6614178" y="2627754"/>
            <a:ext cx="5314275" cy="499560"/>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经营战略</a:t>
            </a:r>
            <a:r>
              <a:rPr kumimoji="1" lang="zh-CN" altLang="en-US" sz="2000" dirty="0">
                <a:latin typeface="Microsoft YaHei" panose="020B0503020204020204" pitchFamily="34" charset="-122"/>
                <a:ea typeface="Microsoft YaHei" panose="020B0503020204020204" pitchFamily="34" charset="-122"/>
                <a:cs typeface="SimHei" charset="-122"/>
              </a:rPr>
              <a:t>，是企业整体运营的指导思想。</a:t>
            </a:r>
          </a:p>
        </p:txBody>
      </p:sp>
      <p:pic>
        <p:nvPicPr>
          <p:cNvPr id="11" name="图片 10"/>
          <p:cNvPicPr>
            <a:picLocks noChangeAspect="1"/>
          </p:cNvPicPr>
          <p:nvPr/>
        </p:nvPicPr>
        <p:blipFill>
          <a:blip r:embed="rId10"/>
          <a:stretch>
            <a:fillRect/>
          </a:stretch>
        </p:blipFill>
        <p:spPr>
          <a:xfrm>
            <a:off x="1542219" y="3612145"/>
            <a:ext cx="1553148" cy="1183499"/>
          </a:xfrm>
          <a:prstGeom prst="rect">
            <a:avLst/>
          </a:prstGeom>
        </p:spPr>
      </p:pic>
      <p:sp>
        <p:nvSpPr>
          <p:cNvPr id="12" name="圆角矩形 11"/>
          <p:cNvSpPr/>
          <p:nvPr/>
        </p:nvSpPr>
        <p:spPr>
          <a:xfrm>
            <a:off x="4129665" y="3730719"/>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事业层战略</a:t>
            </a:r>
          </a:p>
        </p:txBody>
      </p:sp>
      <p:sp>
        <p:nvSpPr>
          <p:cNvPr id="13" name="文本框 12"/>
          <p:cNvSpPr txBox="1"/>
          <p:nvPr/>
        </p:nvSpPr>
        <p:spPr>
          <a:xfrm>
            <a:off x="6614178" y="3688875"/>
            <a:ext cx="5043368" cy="961225"/>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竞争战略</a:t>
            </a:r>
            <a:r>
              <a:rPr kumimoji="1" lang="zh-CN" altLang="en-US" sz="2000" dirty="0">
                <a:latin typeface="Microsoft YaHei" panose="020B0503020204020204" pitchFamily="34" charset="-122"/>
                <a:ea typeface="Microsoft YaHei" panose="020B0503020204020204" pitchFamily="34" charset="-122"/>
                <a:cs typeface="SimHei" charset="-122"/>
              </a:rPr>
              <a:t>、</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业务层次战略</a:t>
            </a:r>
            <a:r>
              <a:rPr kumimoji="1" lang="zh-CN" altLang="en-US" sz="2000" dirty="0">
                <a:latin typeface="Microsoft YaHei" panose="020B0503020204020204" pitchFamily="34" charset="-122"/>
                <a:ea typeface="Microsoft YaHei" panose="020B0503020204020204" pitchFamily="34" charset="-122"/>
                <a:cs typeface="SimHei" charset="-122"/>
              </a:rPr>
              <a:t>、</a:t>
            </a:r>
            <a:r>
              <a:rPr kumimoji="1" lang="en-US" altLang="zh-CN" sz="2000" dirty="0">
                <a:solidFill>
                  <a:srgbClr val="FF0000"/>
                </a:solidFill>
                <a:latin typeface="Microsoft YaHei" panose="020B0503020204020204" pitchFamily="34" charset="-122"/>
                <a:ea typeface="Microsoft YaHei" panose="020B0503020204020204" pitchFamily="34" charset="-122"/>
                <a:cs typeface="SimHei" charset="-122"/>
              </a:rPr>
              <a:t>SBU</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战略</a:t>
            </a:r>
            <a:r>
              <a:rPr kumimoji="1" lang="zh-CN" altLang="en-US" sz="2000" dirty="0">
                <a:latin typeface="Microsoft YaHei" panose="020B0503020204020204" pitchFamily="34" charset="-122"/>
                <a:ea typeface="Microsoft YaHei" panose="020B0503020204020204" pitchFamily="34" charset="-122"/>
                <a:cs typeface="SimHei" charset="-122"/>
              </a:rPr>
              <a:t>，</a:t>
            </a:r>
            <a:endParaRPr kumimoji="1" lang="en-US" altLang="zh-CN" sz="2000" dirty="0">
              <a:latin typeface="Microsoft YaHei" panose="020B0503020204020204" pitchFamily="34" charset="-122"/>
              <a:ea typeface="Microsoft YaHei" panose="020B0503020204020204" pitchFamily="34" charset="-122"/>
              <a:cs typeface="SimHei"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指导具体战略经营单位。</a:t>
            </a:r>
          </a:p>
        </p:txBody>
      </p:sp>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9434" y="5016901"/>
            <a:ext cx="2418718" cy="1244312"/>
          </a:xfrm>
          <a:prstGeom prst="rect">
            <a:avLst/>
          </a:prstGeom>
        </p:spPr>
      </p:pic>
      <p:sp>
        <p:nvSpPr>
          <p:cNvPr id="15" name="圆角矩形 14"/>
          <p:cNvSpPr/>
          <p:nvPr/>
        </p:nvSpPr>
        <p:spPr>
          <a:xfrm>
            <a:off x="4129665" y="5119923"/>
            <a:ext cx="2240051" cy="82402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职能战略</a:t>
            </a:r>
          </a:p>
        </p:txBody>
      </p:sp>
      <p:sp>
        <p:nvSpPr>
          <p:cNvPr id="16" name="文本框 15"/>
          <p:cNvSpPr txBox="1"/>
          <p:nvPr/>
        </p:nvSpPr>
        <p:spPr>
          <a:xfrm>
            <a:off x="6614178" y="5006998"/>
            <a:ext cx="4801314" cy="961225"/>
          </a:xfrm>
          <a:prstGeom prst="rect">
            <a:avLst/>
          </a:prstGeom>
          <a:noFill/>
        </p:spPr>
        <p:txBody>
          <a:bodyPr wrap="non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又称</a:t>
            </a:r>
            <a:r>
              <a:rPr kumimoji="1" lang="zh-CN" altLang="en-US" sz="2000" dirty="0">
                <a:solidFill>
                  <a:srgbClr val="FF0000"/>
                </a:solidFill>
                <a:latin typeface="Microsoft YaHei" panose="020B0503020204020204" pitchFamily="34" charset="-122"/>
                <a:ea typeface="Microsoft YaHei" panose="020B0503020204020204" pitchFamily="34" charset="-122"/>
                <a:cs typeface="SimHei" charset="-122"/>
              </a:rPr>
              <a:t>职能部门战略</a:t>
            </a:r>
            <a:r>
              <a:rPr kumimoji="1" lang="zh-CN" altLang="en-US" sz="2000" dirty="0">
                <a:latin typeface="Microsoft YaHei" panose="020B0503020204020204" pitchFamily="34" charset="-122"/>
                <a:ea typeface="Microsoft YaHei" panose="020B0503020204020204" pitchFamily="34" charset="-122"/>
                <a:cs typeface="SimHei" charset="-122"/>
              </a:rPr>
              <a:t>，是企业研发、生产、</a:t>
            </a:r>
            <a:endParaRPr kumimoji="1" lang="en-US" altLang="zh-CN" sz="2000" dirty="0">
              <a:latin typeface="Microsoft YaHei" panose="020B0503020204020204" pitchFamily="34" charset="-122"/>
              <a:ea typeface="Microsoft YaHei" panose="020B0503020204020204" pitchFamily="34" charset="-122"/>
              <a:cs typeface="SimHei"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cs typeface="SimHei" charset="-122"/>
              </a:rPr>
              <a:t>财务、人力等部门的战略计划。</a:t>
            </a:r>
            <a:endParaRPr kumimoji="1" lang="en-US" altLang="zh-CN" sz="2000" dirty="0">
              <a:latin typeface="Microsoft YaHei" panose="020B0503020204020204" pitchFamily="34" charset="-122"/>
              <a:ea typeface="Microsoft YaHei" panose="020B0503020204020204" pitchFamily="34" charset="-122"/>
              <a:cs typeface="SimHei" charset="-122"/>
            </a:endParaRPr>
          </a:p>
        </p:txBody>
      </p:sp>
      <p:sp>
        <p:nvSpPr>
          <p:cNvPr id="17" name="矩形 16"/>
          <p:cNvSpPr/>
          <p:nvPr/>
        </p:nvSpPr>
        <p:spPr>
          <a:xfrm>
            <a:off x="9373101" y="4181287"/>
            <a:ext cx="2442143" cy="377411"/>
          </a:xfrm>
          <a:prstGeom prst="rect">
            <a:avLst/>
          </a:prstGeom>
          <a:ln>
            <a:solidFill>
              <a:schemeClr val="tx1"/>
            </a:solidFill>
          </a:ln>
        </p:spPr>
        <p:txBody>
          <a:bodyPr wrap="none">
            <a:spAutoFit/>
          </a:bodyPr>
          <a:lstStyle/>
          <a:p>
            <a:pPr>
              <a:lnSpc>
                <a:spcPct val="150000"/>
              </a:lnSpc>
            </a:pPr>
            <a:r>
              <a:rPr lang="en-US" altLang="zh-CN" sz="1400" dirty="0" err="1">
                <a:latin typeface="Microsoft YaHei" panose="020B0503020204020204" pitchFamily="34" charset="-122"/>
                <a:ea typeface="Microsoft YaHei" panose="020B0503020204020204" pitchFamily="34" charset="-122"/>
                <a:cs typeface="Microsoft YaHei" charset="-122"/>
              </a:rPr>
              <a:t>Strategical</a:t>
            </a:r>
            <a:r>
              <a:rPr lang="en-US" altLang="zh-CN" sz="1400" dirty="0">
                <a:latin typeface="Microsoft YaHei" panose="020B0503020204020204" pitchFamily="34" charset="-122"/>
                <a:ea typeface="Microsoft YaHei" panose="020B0503020204020204" pitchFamily="34" charset="-122"/>
                <a:cs typeface="Microsoft YaHei" charset="-122"/>
              </a:rPr>
              <a:t> Business Unite </a:t>
            </a:r>
            <a:endParaRPr lang="zh-CN" altLang="en-US" sz="1400" dirty="0">
              <a:latin typeface="Microsoft YaHei" panose="020B0503020204020204" pitchFamily="34" charset="-122"/>
              <a:ea typeface="Microsoft YaHei" panose="020B0503020204020204" pitchFamily="34" charset="-122"/>
              <a:cs typeface="Microsoft YaHei" charset="-122"/>
            </a:endParaRPr>
          </a:p>
        </p:txBody>
      </p:sp>
    </p:spTree>
    <p:extLst>
      <p:ext uri="{BB962C8B-B14F-4D97-AF65-F5344CB8AC3E}">
        <p14:creationId xmlns:p14="http://schemas.microsoft.com/office/powerpoint/2010/main" val="11163207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1456820"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迈克尔</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波特在</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竞争战略</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中提出，企业竞争战略的基本类型有（ </a:t>
            </a:r>
            <a:r>
              <a:rPr lang="en-US" altLang="zh-CN" sz="2400" b="0" dirty="0">
                <a:solidFill>
                  <a:srgbClr val="FF0000"/>
                </a:solidFill>
                <a:latin typeface="黑体" panose="02010609060101010101" pitchFamily="49" charset="-122"/>
                <a:ea typeface="黑体" panose="02010609060101010101" pitchFamily="49" charset="-122"/>
              </a:rPr>
              <a:t>ABC</a:t>
            </a:r>
            <a:r>
              <a:rPr lang="zh-CN" altLang="en-US" sz="2400" b="0" dirty="0">
                <a:solidFill>
                  <a:schemeClr val="tx1"/>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1301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总成本领先战略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差别化战略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重点战略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价值创新战略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组合战略</a:t>
            </a:r>
          </a:p>
        </p:txBody>
      </p:sp>
    </p:spTree>
    <p:extLst>
      <p:ext uri="{BB962C8B-B14F-4D97-AF65-F5344CB8AC3E}">
        <p14:creationId xmlns:p14="http://schemas.microsoft.com/office/powerpoint/2010/main" val="3368628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印刷、钢铁、肥料行业比较适合采用的战略是（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重点战略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差别化战略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总成本领先战略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价值创新战略</a:t>
            </a:r>
          </a:p>
        </p:txBody>
      </p:sp>
    </p:spTree>
    <p:extLst>
      <p:ext uri="{BB962C8B-B14F-4D97-AF65-F5344CB8AC3E}">
        <p14:creationId xmlns:p14="http://schemas.microsoft.com/office/powerpoint/2010/main" val="28396834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印刷、钢铁、肥料行业比较适合采用的战略是（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重点战略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差别化战略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总成本领先战略</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价值创新战略</a:t>
            </a:r>
          </a:p>
        </p:txBody>
      </p:sp>
    </p:spTree>
    <p:extLst>
      <p:ext uri="{BB962C8B-B14F-4D97-AF65-F5344CB8AC3E}">
        <p14:creationId xmlns:p14="http://schemas.microsoft.com/office/powerpoint/2010/main" val="39420510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差别化战略的风险与缺点是（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1001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导致成本的减小</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对手可能会以较低代价模仿</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产品的特殊性容易被客户接受</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顾客的价格敏感性下降</a:t>
            </a:r>
          </a:p>
        </p:txBody>
      </p:sp>
    </p:spTree>
    <p:extLst>
      <p:ext uri="{BB962C8B-B14F-4D97-AF65-F5344CB8AC3E}">
        <p14:creationId xmlns:p14="http://schemas.microsoft.com/office/powerpoint/2010/main" val="13907728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差别化战略的风险与缺点是（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1001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导致成本的减小</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对手可能会以较低代价模仿</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产品的特殊性容易被客户接受</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顾客的价格敏感性下降</a:t>
            </a:r>
          </a:p>
        </p:txBody>
      </p:sp>
    </p:spTree>
    <p:extLst>
      <p:ext uri="{BB962C8B-B14F-4D97-AF65-F5344CB8AC3E}">
        <p14:creationId xmlns:p14="http://schemas.microsoft.com/office/powerpoint/2010/main" val="12676229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美国阿姆斯特朗公司集中力量专门生产用于旅游汽车和农场设备的优质轮胎，该公司使用的战略是(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A:差别化战略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B:总成本领先战略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C:重点战略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D:价值创新战略</a:t>
            </a:r>
          </a:p>
        </p:txBody>
      </p:sp>
    </p:spTree>
    <p:extLst>
      <p:ext uri="{BB962C8B-B14F-4D97-AF65-F5344CB8AC3E}">
        <p14:creationId xmlns:p14="http://schemas.microsoft.com/office/powerpoint/2010/main" val="26413626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美国阿姆斯特朗公司集中力量专门生产用于旅游汽车和农场设备的优质轮胎，该公司使用的战略是( </a:t>
            </a:r>
            <a:r>
              <a:rPr lang="en-US" altLang="zh-CN" sz="240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A:差别化战略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B:总成本领先战略</a:t>
            </a: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C:重点战略</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D:价值创新战略</a:t>
            </a:r>
          </a:p>
        </p:txBody>
      </p:sp>
    </p:spTree>
    <p:extLst>
      <p:ext uri="{BB962C8B-B14F-4D97-AF65-F5344CB8AC3E}">
        <p14:creationId xmlns:p14="http://schemas.microsoft.com/office/powerpoint/2010/main" val="557409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章：客户关系管理</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602449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7"/>
          <p:cNvSpPr>
            <a:spLocks noChangeShapeType="1"/>
          </p:cNvSpPr>
          <p:nvPr>
            <p:custDataLst>
              <p:tags r:id="rId2"/>
            </p:custDataLst>
          </p:nvPr>
        </p:nvSpPr>
        <p:spPr bwMode="auto">
          <a:xfrm>
            <a:off x="2662555" y="1952083"/>
            <a:ext cx="13970" cy="4076044"/>
          </a:xfrm>
          <a:prstGeom prst="line">
            <a:avLst/>
          </a:prstGeom>
          <a:solidFill>
            <a:srgbClr val="B680DA"/>
          </a:solidFill>
          <a:ln w="6350">
            <a:solidFill>
              <a:srgbClr val="A50021"/>
            </a:solidFill>
            <a:miter lim="800000"/>
          </a:ln>
        </p:spPr>
        <p:txBody>
          <a:bodyPr>
            <a:normAutofit fontScale="25000" lnSpcReduction="20000"/>
          </a:bodyPr>
          <a:lstStyle/>
          <a:p>
            <a:endParaRPr lang="zh-CN" altLang="en-US">
              <a:latin typeface="黑体" panose="02010609060101010101" pitchFamily="49" charset="-122"/>
              <a:ea typeface="黑体" panose="02010609060101010101" pitchFamily="49" charset="-122"/>
              <a:sym typeface="Arial" panose="020B0604020202020204" pitchFamily="34" charset="0"/>
            </a:endParaRPr>
          </a:p>
        </p:txBody>
      </p:sp>
      <p:grpSp>
        <p:nvGrpSpPr>
          <p:cNvPr id="14" name="组合 13"/>
          <p:cNvGrpSpPr/>
          <p:nvPr>
            <p:custDataLst>
              <p:tags r:id="rId3"/>
            </p:custDataLst>
          </p:nvPr>
        </p:nvGrpSpPr>
        <p:grpSpPr>
          <a:xfrm>
            <a:off x="2484526" y="2312122"/>
            <a:ext cx="6851834" cy="546147"/>
            <a:chOff x="2217049" y="1938958"/>
            <a:chExt cx="5199005" cy="394210"/>
          </a:xfrm>
          <a:solidFill>
            <a:srgbClr val="C00000"/>
          </a:solidFill>
        </p:grpSpPr>
        <p:sp>
          <p:nvSpPr>
            <p:cNvPr id="8" name="椭圆 2"/>
            <p:cNvSpPr>
              <a:spLocks noChangeArrowheads="1"/>
            </p:cNvSpPr>
            <p:nvPr>
              <p:custDataLst>
                <p:tags r:id="rId13"/>
              </p:custDataLst>
            </p:nvPr>
          </p:nvSpPr>
          <p:spPr bwMode="auto">
            <a:xfrm>
              <a:off x="2217049" y="2023530"/>
              <a:ext cx="255588" cy="255588"/>
            </a:xfrm>
            <a:prstGeom prst="ellipse">
              <a:avLst/>
            </a:prstGeom>
            <a:grpFill/>
            <a:ln w="12700" cmpd="sng">
              <a:solidFill>
                <a:srgbClr val="FF0000"/>
              </a:solidFill>
              <a:prstDash val="solid"/>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9" name="矩形 8"/>
            <p:cNvSpPr/>
            <p:nvPr>
              <p:custDataLst>
                <p:tags r:id="rId14"/>
              </p:custDataLst>
            </p:nvPr>
          </p:nvSpPr>
          <p:spPr bwMode="auto">
            <a:xfrm>
              <a:off x="2844054" y="1938958"/>
              <a:ext cx="4572000" cy="394210"/>
            </a:xfrm>
            <a:prstGeom prst="rect">
              <a:avLst/>
            </a:prstGeom>
            <a:grpFill/>
            <a:ln w="12700" cmpd="sng">
              <a:solidFill>
                <a:srgbClr val="FF0000"/>
              </a:solidFill>
              <a:prstDash val="solid"/>
              <a:round/>
            </a:ln>
          </p:spPr>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a:solidFill>
                    <a:schemeClr val="bg1"/>
                  </a:solidFill>
                  <a:latin typeface="黑体" panose="02010609060101010101" pitchFamily="49" charset="-122"/>
                  <a:ea typeface="黑体" panose="02010609060101010101" pitchFamily="49" charset="-122"/>
                  <a:sym typeface="+mn-ea"/>
                </a:rPr>
                <a:t>客户关系管理概述</a:t>
              </a:r>
            </a:p>
          </p:txBody>
        </p:sp>
      </p:grpSp>
      <p:grpSp>
        <p:nvGrpSpPr>
          <p:cNvPr id="15" name="组合 14"/>
          <p:cNvGrpSpPr/>
          <p:nvPr>
            <p:custDataLst>
              <p:tags r:id="rId4"/>
            </p:custDataLst>
          </p:nvPr>
        </p:nvGrpSpPr>
        <p:grpSpPr>
          <a:xfrm>
            <a:off x="2484526" y="3248226"/>
            <a:ext cx="6851834" cy="546147"/>
            <a:chOff x="2217049" y="3096485"/>
            <a:chExt cx="5199005" cy="394210"/>
          </a:xfrm>
          <a:solidFill>
            <a:srgbClr val="C00000"/>
          </a:solidFill>
        </p:grpSpPr>
        <p:sp>
          <p:nvSpPr>
            <p:cNvPr id="10" name="矩形 9"/>
            <p:cNvSpPr/>
            <p:nvPr>
              <p:custDataLst>
                <p:tags r:id="rId11"/>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a:solidFill>
                    <a:schemeClr val="bg1"/>
                  </a:solidFill>
                  <a:latin typeface="黑体" panose="02010609060101010101" pitchFamily="49" charset="-122"/>
                  <a:ea typeface="黑体" panose="02010609060101010101" pitchFamily="49" charset="-122"/>
                  <a:sym typeface="+mn-ea"/>
                </a:rPr>
                <a:t>客户关系管理的流程</a:t>
              </a:r>
            </a:p>
          </p:txBody>
        </p:sp>
        <p:sp>
          <p:nvSpPr>
            <p:cNvPr id="11" name="椭圆 2"/>
            <p:cNvSpPr>
              <a:spLocks noChangeArrowheads="1"/>
            </p:cNvSpPr>
            <p:nvPr>
              <p:custDataLst>
                <p:tags r:id="rId12"/>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sp>
        <p:nvSpPr>
          <p:cNvPr id="16" name="圆角矩形 15"/>
          <p:cNvSpPr/>
          <p:nvPr/>
        </p:nvSpPr>
        <p:spPr>
          <a:xfrm>
            <a:off x="674228" y="435118"/>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章   客户关系管理</a:t>
            </a:r>
          </a:p>
        </p:txBody>
      </p:sp>
      <p:grpSp>
        <p:nvGrpSpPr>
          <p:cNvPr id="12" name="组合 11"/>
          <p:cNvGrpSpPr/>
          <p:nvPr>
            <p:custDataLst>
              <p:tags r:id="rId5"/>
            </p:custDataLst>
          </p:nvPr>
        </p:nvGrpSpPr>
        <p:grpSpPr>
          <a:xfrm>
            <a:off x="2495600" y="4184330"/>
            <a:ext cx="6851834" cy="546147"/>
            <a:chOff x="2217049" y="3096485"/>
            <a:chExt cx="5199005" cy="394210"/>
          </a:xfrm>
          <a:solidFill>
            <a:srgbClr val="C00000"/>
          </a:solidFill>
        </p:grpSpPr>
        <p:sp>
          <p:nvSpPr>
            <p:cNvPr id="13" name="矩形 12"/>
            <p:cNvSpPr/>
            <p:nvPr>
              <p:custDataLst>
                <p:tags r:id="rId9"/>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a:solidFill>
                    <a:schemeClr val="bg1"/>
                  </a:solidFill>
                  <a:latin typeface="黑体" panose="02010609060101010101" pitchFamily="49" charset="-122"/>
                  <a:ea typeface="黑体" panose="02010609060101010101" pitchFamily="49" charset="-122"/>
                  <a:sym typeface="+mn-ea"/>
                </a:rPr>
                <a:t>客户关系管理的解决方案</a:t>
              </a:r>
            </a:p>
          </p:txBody>
        </p:sp>
        <p:sp>
          <p:nvSpPr>
            <p:cNvPr id="17" name="椭圆 2"/>
            <p:cNvSpPr>
              <a:spLocks noChangeArrowheads="1"/>
            </p:cNvSpPr>
            <p:nvPr>
              <p:custDataLst>
                <p:tags r:id="rId10"/>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18" name="组合 17"/>
          <p:cNvGrpSpPr/>
          <p:nvPr>
            <p:custDataLst>
              <p:tags r:id="rId6"/>
            </p:custDataLst>
          </p:nvPr>
        </p:nvGrpSpPr>
        <p:grpSpPr>
          <a:xfrm>
            <a:off x="2495600" y="5078343"/>
            <a:ext cx="6851834" cy="546147"/>
            <a:chOff x="2217049" y="3096485"/>
            <a:chExt cx="5199005" cy="394210"/>
          </a:xfrm>
          <a:solidFill>
            <a:srgbClr val="C00000"/>
          </a:solidFill>
        </p:grpSpPr>
        <p:sp>
          <p:nvSpPr>
            <p:cNvPr id="19" name="矩形 18"/>
            <p:cNvSpPr/>
            <p:nvPr>
              <p:custDataLst>
                <p:tags r:id="rId7"/>
              </p:custDataLst>
            </p:nvPr>
          </p:nvSpPr>
          <p:spPr bwMode="auto">
            <a:xfrm>
              <a:off x="2844054" y="3096485"/>
              <a:ext cx="4572000" cy="394210"/>
            </a:xfrm>
            <a:prstGeom prst="rect">
              <a:avLst/>
            </a:prstGeom>
            <a:grpFill/>
            <a:ln w="9525">
              <a:noFill/>
              <a:round/>
            </a:ln>
          </p:spPr>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a:solidFill>
                    <a:schemeClr val="bg1"/>
                  </a:solidFill>
                  <a:latin typeface="黑体" panose="02010609060101010101" pitchFamily="49" charset="-122"/>
                  <a:ea typeface="黑体" panose="02010609060101010101" pitchFamily="49" charset="-122"/>
                  <a:sym typeface="+mn-ea"/>
                </a:rPr>
                <a:t>客户关系管理的实施</a:t>
              </a:r>
            </a:p>
          </p:txBody>
        </p:sp>
        <p:sp>
          <p:nvSpPr>
            <p:cNvPr id="20" name="椭圆 2"/>
            <p:cNvSpPr>
              <a:spLocks noChangeArrowheads="1"/>
            </p:cNvSpPr>
            <p:nvPr>
              <p:custDataLst>
                <p:tags r:id="rId8"/>
              </p:custDataLst>
            </p:nvPr>
          </p:nvSpPr>
          <p:spPr bwMode="auto">
            <a:xfrm>
              <a:off x="2217049" y="3181057"/>
              <a:ext cx="255588" cy="255588"/>
            </a:xfrm>
            <a:prstGeom prst="ellipse">
              <a:avLst/>
            </a:prstGeom>
            <a:grpFill/>
            <a:ln w="9525">
              <a:noFill/>
              <a:round/>
            </a:ln>
          </p:spPr>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34314485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6DA1DBEE-1A53-49DB-8B34-6ABC881624CC}"/>
              </a:ext>
            </a:extLst>
          </p:cNvPr>
          <p:cNvGraphicFramePr/>
          <p:nvPr/>
        </p:nvGraphicFramePr>
        <p:xfrm>
          <a:off x="967465" y="868255"/>
          <a:ext cx="10170227" cy="5199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3.1 </a:t>
            </a:r>
            <a:r>
              <a:rPr lang="zh-CN" altLang="en-US" sz="2800" b="1" dirty="0">
                <a:latin typeface="黑体" panose="02010609060101010101" pitchFamily="49" charset="-122"/>
                <a:ea typeface="黑体" panose="02010609060101010101" pitchFamily="49" charset="-122"/>
                <a:sym typeface="+mn-ea"/>
              </a:rPr>
              <a:t>客户关系管理概述</a:t>
            </a:r>
          </a:p>
        </p:txBody>
      </p:sp>
    </p:spTree>
    <p:extLst>
      <p:ext uri="{BB962C8B-B14F-4D97-AF65-F5344CB8AC3E}">
        <p14:creationId xmlns:p14="http://schemas.microsoft.com/office/powerpoint/2010/main" val="2612526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3615180090"/>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520522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24744375657&amp;di=35453aabbb0f37565fc1621bae8acbb1&amp;imgtype=0&amp;src=http%3A%2F%2Fs6.sinaimg.cn%2Fmw690%2F005ZvCpIgy6QWvUhdkxc5%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876" y="2266085"/>
            <a:ext cx="5314950" cy="42957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3.1.1.1</a:t>
            </a:r>
            <a:r>
              <a:rPr lang="zh-CN" altLang="en-US" sz="2800" b="0" dirty="0">
                <a:solidFill>
                  <a:schemeClr val="tx1"/>
                </a:solidFill>
                <a:latin typeface="黑体" panose="02010609060101010101" pitchFamily="49" charset="-122"/>
                <a:ea typeface="黑体" panose="02010609060101010101" pitchFamily="49" charset="-122"/>
                <a:sym typeface="+mn-ea"/>
              </a:rPr>
              <a:t> 客户关系管理的特点（选择，文字）</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3.1 </a:t>
            </a:r>
            <a:r>
              <a:rPr lang="zh-CN" altLang="en-US" sz="2800" b="1" dirty="0">
                <a:latin typeface="黑体" panose="02010609060101010101" pitchFamily="49" charset="-122"/>
                <a:ea typeface="黑体" panose="02010609060101010101" pitchFamily="49" charset="-122"/>
                <a:sym typeface="+mn-ea"/>
              </a:rPr>
              <a:t>客户关系管理概述</a:t>
            </a:r>
          </a:p>
        </p:txBody>
      </p:sp>
      <p:sp>
        <p:nvSpPr>
          <p:cNvPr id="9" name="矩形 8"/>
          <p:cNvSpPr/>
          <p:nvPr/>
        </p:nvSpPr>
        <p:spPr>
          <a:xfrm>
            <a:off x="47069" y="151514"/>
            <a:ext cx="296587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3.1.1.0</a:t>
            </a:r>
            <a:r>
              <a:rPr lang="zh-CN" altLang="en-US" kern="100" dirty="0">
                <a:solidFill>
                  <a:srgbClr val="A6A6A6"/>
                </a:solidFill>
                <a:latin typeface="DengXian" charset="-122"/>
                <a:ea typeface="DengXian" charset="-122"/>
                <a:cs typeface="Times New Roman" charset="0"/>
              </a:rPr>
              <a:t> 客户关系管理的概念</a:t>
            </a:r>
            <a:endParaRPr lang="zh-CN" altLang="zh-CN" kern="100" dirty="0">
              <a:effectLst/>
              <a:latin typeface="DengXian" charset="-122"/>
              <a:ea typeface="DengXian" charset="-122"/>
              <a:cs typeface="Times New Roman" charset="0"/>
            </a:endParaRPr>
          </a:p>
        </p:txBody>
      </p:sp>
      <p:graphicFrame>
        <p:nvGraphicFramePr>
          <p:cNvPr id="10" name="图示 4">
            <a:extLst>
              <a:ext uri="{FF2B5EF4-FFF2-40B4-BE49-F238E27FC236}">
                <a16:creationId xmlns:a16="http://schemas.microsoft.com/office/drawing/2014/main" id="{6DA1DBEE-1A53-49DB-8B34-6ABC881624CC}"/>
              </a:ext>
            </a:extLst>
          </p:cNvPr>
          <p:cNvGraphicFramePr/>
          <p:nvPr/>
        </p:nvGraphicFramePr>
        <p:xfrm>
          <a:off x="8477777" y="121534"/>
          <a:ext cx="3702570" cy="11842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41672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3.1 </a:t>
            </a:r>
            <a:r>
              <a:rPr lang="zh-CN" altLang="en-US" sz="2800" b="1" dirty="0">
                <a:latin typeface="黑体" panose="02010609060101010101" pitchFamily="49" charset="-122"/>
                <a:ea typeface="黑体" panose="02010609060101010101" pitchFamily="49" charset="-122"/>
                <a:sym typeface="+mn-ea"/>
              </a:rPr>
              <a:t>客户关系管理概述</a:t>
            </a:r>
          </a:p>
        </p:txBody>
      </p:sp>
      <p:sp>
        <p:nvSpPr>
          <p:cNvPr id="12" name="圆角矩形 11"/>
          <p:cNvSpPr/>
          <p:nvPr/>
        </p:nvSpPr>
        <p:spPr>
          <a:xfrm>
            <a:off x="1477926" y="2964700"/>
            <a:ext cx="9090838"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客户关系管理是一种经营理念</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b="1" dirty="0">
                <a:solidFill>
                  <a:srgbClr val="FF0000"/>
                </a:solidFill>
                <a:latin typeface="手札体-简粗体" panose="03000700000000000000" pitchFamily="66" charset="-122"/>
                <a:ea typeface="手札体-简粗体" panose="03000700000000000000" pitchFamily="66" charset="-122"/>
              </a:rPr>
              <a:t>以客户为中心</a:t>
            </a:r>
            <a:r>
              <a:rPr lang="zh-CN" altLang="en-US" sz="2400" dirty="0">
                <a:solidFill>
                  <a:schemeClr val="tx1"/>
                </a:solidFill>
                <a:latin typeface="手札体-简粗体" panose="03000700000000000000" pitchFamily="66" charset="-122"/>
                <a:ea typeface="手札体-简粗体" panose="03000700000000000000" pitchFamily="66" charset="-122"/>
              </a:rPr>
              <a:t>。</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15" name="圆角矩形 14"/>
          <p:cNvSpPr/>
          <p:nvPr/>
        </p:nvSpPr>
        <p:spPr>
          <a:xfrm>
            <a:off x="1477926" y="3988963"/>
            <a:ext cx="9090838"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是一种旨在改善企业与客户之间关系的新型管理机制。</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16" name="圆角矩形 15"/>
          <p:cNvSpPr/>
          <p:nvPr/>
        </p:nvSpPr>
        <p:spPr>
          <a:xfrm>
            <a:off x="1477926" y="5022088"/>
            <a:ext cx="9090838"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客户关系管理包含一整套解决方案。</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17" name="TextBox 16"/>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客户关系管理（</a:t>
            </a:r>
            <a:r>
              <a:rPr lang="en-US" altLang="zh-CN" sz="2400" dirty="0">
                <a:latin typeface="手札体-简粗体" panose="03000700000000000000" pitchFamily="66" charset="-122"/>
                <a:ea typeface="手札体-简粗体" panose="03000700000000000000" pitchFamily="66" charset="-122"/>
              </a:rPr>
              <a:t>Customer Relation Management</a:t>
            </a:r>
            <a:r>
              <a:rPr lang="zh-CN" altLang="en-US" sz="2400" dirty="0">
                <a:latin typeface="手札体-简粗体" panose="03000700000000000000" pitchFamily="66" charset="-122"/>
                <a:ea typeface="手札体-简粗体" panose="03000700000000000000" pitchFamily="66" charset="-122"/>
              </a:rPr>
              <a:t>，</a:t>
            </a:r>
            <a:r>
              <a:rPr lang="en-US" altLang="zh-CN" sz="2400" dirty="0">
                <a:solidFill>
                  <a:srgbClr val="FF0000"/>
                </a:solidFill>
                <a:latin typeface="手札体-简粗体" panose="03000700000000000000" pitchFamily="66" charset="-122"/>
                <a:ea typeface="手札体-简粗体" panose="03000700000000000000" pitchFamily="66" charset="-122"/>
              </a:rPr>
              <a:t>CRM</a:t>
            </a:r>
            <a:r>
              <a:rPr lang="zh-CN" altLang="en-US" sz="2400" dirty="0">
                <a:latin typeface="手札体-简粗体" panose="03000700000000000000" pitchFamily="66" charset="-122"/>
                <a:ea typeface="手札体-简粗体" panose="03000700000000000000" pitchFamily="66" charset="-122"/>
              </a:rPr>
              <a:t>）</a:t>
            </a:r>
          </a:p>
        </p:txBody>
      </p:sp>
      <p:sp>
        <p:nvSpPr>
          <p:cNvPr id="13" name="矩形 12"/>
          <p:cNvSpPr/>
          <p:nvPr/>
        </p:nvSpPr>
        <p:spPr>
          <a:xfrm>
            <a:off x="78889" y="161148"/>
            <a:ext cx="3889206"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3.1.1.1</a:t>
            </a:r>
            <a:r>
              <a:rPr lang="zh-CN" altLang="en-US" kern="100" dirty="0">
                <a:solidFill>
                  <a:srgbClr val="A6A6A6"/>
                </a:solidFill>
                <a:latin typeface="DengXian" charset="-122"/>
                <a:ea typeface="DengXian" charset="-122"/>
                <a:cs typeface="Times New Roman" charset="0"/>
              </a:rPr>
              <a:t> 客户关系管理是一种经营理念</a:t>
            </a:r>
            <a:endParaRPr lang="zh-CN" altLang="zh-CN" kern="100" dirty="0">
              <a:effectLst/>
              <a:latin typeface="DengXian" charset="-122"/>
              <a:ea typeface="DengXian" charset="-122"/>
              <a:cs typeface="Times New Roman" charset="0"/>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8477777" y="121534"/>
          <a:ext cx="3702570" cy="11842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3.1.1.1</a:t>
            </a:r>
            <a:r>
              <a:rPr lang="zh-CN" altLang="en-US" sz="2800" b="0" dirty="0">
                <a:solidFill>
                  <a:schemeClr val="tx1"/>
                </a:solidFill>
                <a:latin typeface="黑体" panose="02010609060101010101" pitchFamily="49" charset="-122"/>
                <a:ea typeface="黑体" panose="02010609060101010101" pitchFamily="49" charset="-122"/>
                <a:sym typeface="+mn-ea"/>
              </a:rPr>
              <a:t> 客户关系管理的特点（选择，文字）</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38549921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3.1.1.2</a:t>
            </a:r>
            <a:r>
              <a:rPr lang="zh-CN" altLang="en-US" sz="2800" b="0" dirty="0">
                <a:solidFill>
                  <a:schemeClr val="tx1"/>
                </a:solidFill>
                <a:latin typeface="黑体" panose="02010609060101010101" pitchFamily="49" charset="-122"/>
                <a:ea typeface="黑体" panose="02010609060101010101" pitchFamily="49" charset="-122"/>
                <a:sym typeface="+mn-ea"/>
              </a:rPr>
              <a:t> 客户关系管理产生的背景（多选）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3.1 </a:t>
            </a:r>
            <a:r>
              <a:rPr lang="zh-CN" altLang="en-US" sz="2800" b="1" dirty="0">
                <a:latin typeface="黑体" panose="02010609060101010101" pitchFamily="49" charset="-122"/>
                <a:ea typeface="黑体" panose="02010609060101010101" pitchFamily="49" charset="-122"/>
                <a:sym typeface="+mn-ea"/>
              </a:rPr>
              <a:t>客户关系管理概述</a:t>
            </a:r>
          </a:p>
        </p:txBody>
      </p:sp>
      <p:sp>
        <p:nvSpPr>
          <p:cNvPr id="5" name="圆角矩形 4"/>
          <p:cNvSpPr/>
          <p:nvPr/>
        </p:nvSpPr>
        <p:spPr>
          <a:xfrm>
            <a:off x="1477926" y="3326222"/>
            <a:ext cx="6621045"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企业管理模式更新</a:t>
            </a:r>
            <a:r>
              <a:rPr lang="zh-CN" altLang="en-US" sz="2400">
                <a:solidFill>
                  <a:schemeClr val="tx1"/>
                </a:solidFill>
                <a:latin typeface="手札体-简粗体" panose="03000700000000000000" pitchFamily="66" charset="-122"/>
                <a:ea typeface="手札体-简粗体" panose="03000700000000000000" pitchFamily="66" charset="-122"/>
              </a:rPr>
              <a:t>的需要</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6" name="圆角矩形 5"/>
          <p:cNvSpPr/>
          <p:nvPr/>
        </p:nvSpPr>
        <p:spPr>
          <a:xfrm>
            <a:off x="1477926" y="4350485"/>
            <a:ext cx="6621045"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提高核心竞争力</a:t>
            </a:r>
            <a:r>
              <a:rPr lang="zh-CN" altLang="en-US" sz="2400">
                <a:solidFill>
                  <a:schemeClr val="tx1"/>
                </a:solidFill>
                <a:latin typeface="手札体-简粗体" panose="03000700000000000000" pitchFamily="66" charset="-122"/>
                <a:ea typeface="手札体-简粗体" panose="03000700000000000000" pitchFamily="66" charset="-122"/>
              </a:rPr>
              <a:t>的需要</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7" name="圆角矩形 6"/>
          <p:cNvSpPr/>
          <p:nvPr/>
        </p:nvSpPr>
        <p:spPr>
          <a:xfrm>
            <a:off x="1477926" y="5383610"/>
            <a:ext cx="6621045"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信息技术的推动</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8" name="圆角矩形 7"/>
          <p:cNvSpPr/>
          <p:nvPr/>
        </p:nvSpPr>
        <p:spPr>
          <a:xfrm>
            <a:off x="1477926" y="2303202"/>
            <a:ext cx="6621045"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经营理念更新的需要</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dirty="0">
                <a:solidFill>
                  <a:schemeClr val="tx1"/>
                </a:solidFill>
                <a:latin typeface="手札体-简粗体" panose="03000700000000000000" pitchFamily="66" charset="-122"/>
                <a:ea typeface="手札体-简粗体" panose="03000700000000000000" pitchFamily="66" charset="-122"/>
              </a:rPr>
              <a:t>企业经营的基本理念是随着</a:t>
            </a:r>
            <a:r>
              <a:rPr lang="zh-CN" altLang="en-US" sz="2400" b="1" dirty="0">
                <a:solidFill>
                  <a:srgbClr val="FF0000"/>
                </a:solidFill>
                <a:latin typeface="手札体-简粗体" panose="03000700000000000000" pitchFamily="66" charset="-122"/>
                <a:ea typeface="手札体-简粗体" panose="03000700000000000000" pitchFamily="66" charset="-122"/>
              </a:rPr>
              <a:t>市场环境的变化</a:t>
            </a:r>
            <a:r>
              <a:rPr lang="zh-CN" altLang="en-US" sz="2400" dirty="0">
                <a:solidFill>
                  <a:schemeClr val="tx1"/>
                </a:solidFill>
                <a:latin typeface="手札体-简粗体" panose="03000700000000000000" pitchFamily="66" charset="-122"/>
                <a:ea typeface="手札体-简粗体" panose="03000700000000000000" pitchFamily="66" charset="-122"/>
              </a:rPr>
              <a:t>而不断演变的。</a:t>
            </a:r>
          </a:p>
        </p:txBody>
      </p:sp>
      <p:sp>
        <p:nvSpPr>
          <p:cNvPr id="12" name="矩形 11"/>
          <p:cNvSpPr/>
          <p:nvPr/>
        </p:nvSpPr>
        <p:spPr>
          <a:xfrm>
            <a:off x="47069" y="151514"/>
            <a:ext cx="2965877"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3.1.2.1</a:t>
            </a:r>
            <a:r>
              <a:rPr lang="zh-CN" altLang="en-US" kern="100" dirty="0">
                <a:solidFill>
                  <a:srgbClr val="A6A6A6"/>
                </a:solidFill>
                <a:latin typeface="DengXian" charset="-122"/>
                <a:ea typeface="DengXian" charset="-122"/>
                <a:cs typeface="Times New Roman" charset="0"/>
              </a:rPr>
              <a:t> 经营理念更新的需要</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477777" y="121534"/>
          <a:ext cx="3702570" cy="11842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21436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客户关系管理简称  （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A:CCD</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B:VMI</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C:CRM</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D:DSS</a:t>
            </a:r>
          </a:p>
        </p:txBody>
      </p:sp>
    </p:spTree>
    <p:extLst>
      <p:ext uri="{BB962C8B-B14F-4D97-AF65-F5344CB8AC3E}">
        <p14:creationId xmlns:p14="http://schemas.microsoft.com/office/powerpoint/2010/main" val="3799142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客户关系管理简称  （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A:CCD</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B:VMI</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C:CRM</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D:DSS</a:t>
            </a:r>
          </a:p>
        </p:txBody>
      </p:sp>
    </p:spTree>
    <p:extLst>
      <p:ext uri="{BB962C8B-B14F-4D97-AF65-F5344CB8AC3E}">
        <p14:creationId xmlns:p14="http://schemas.microsoft.com/office/powerpoint/2010/main" val="23788084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客户关系管理所树立的经营理念是（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1904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以企业为中心</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以盈利为中心</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以产品为中心</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以客户为中心</a:t>
            </a:r>
          </a:p>
        </p:txBody>
      </p:sp>
    </p:spTree>
    <p:extLst>
      <p:ext uri="{BB962C8B-B14F-4D97-AF65-F5344CB8AC3E}">
        <p14:creationId xmlns:p14="http://schemas.microsoft.com/office/powerpoint/2010/main" val="11844931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客户关系管理所树立的经营理念是（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1904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以企业为中心</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以盈利为中心</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以产品为中心</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以客户为中心</a:t>
            </a:r>
          </a:p>
        </p:txBody>
      </p:sp>
    </p:spTree>
    <p:extLst>
      <p:ext uri="{BB962C8B-B14F-4D97-AF65-F5344CB8AC3E}">
        <p14:creationId xmlns:p14="http://schemas.microsoft.com/office/powerpoint/2010/main" val="13375325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企业经营的基本理念是随着（）而不断演变的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市场环境的变化</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客户需求的变化</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盈利程度的变化</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企业发展的变化</a:t>
            </a:r>
          </a:p>
        </p:txBody>
      </p:sp>
    </p:spTree>
    <p:extLst>
      <p:ext uri="{BB962C8B-B14F-4D97-AF65-F5344CB8AC3E}">
        <p14:creationId xmlns:p14="http://schemas.microsoft.com/office/powerpoint/2010/main" val="22872084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企业经营的基本理念是随着（</a:t>
            </a:r>
            <a:r>
              <a:rPr lang="en-US" altLang="zh-CN" sz="2400" b="0" dirty="0">
                <a:solidFill>
                  <a:srgbClr val="FF0000"/>
                </a:solidFill>
                <a:latin typeface="黑体" panose="02010609060101010101" pitchFamily="49" charset="-122"/>
                <a:ea typeface="黑体" panose="02010609060101010101" pitchFamily="49" charset="-122"/>
              </a:rPr>
              <a:t> A </a:t>
            </a:r>
            <a:r>
              <a:rPr lang="zh-CN" altLang="en-US" sz="2400" b="0" dirty="0">
                <a:solidFill>
                  <a:schemeClr val="tx1"/>
                </a:solidFill>
                <a:latin typeface="黑体" panose="02010609060101010101" pitchFamily="49" charset="-122"/>
                <a:ea typeface="黑体" panose="02010609060101010101" pitchFamily="49" charset="-122"/>
              </a:rPr>
              <a:t>）而不断演变的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市场环境的变化</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客户需求的变化</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盈利程度的变化</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企业发展的变化</a:t>
            </a:r>
          </a:p>
        </p:txBody>
      </p:sp>
    </p:spTree>
    <p:extLst>
      <p:ext uri="{BB962C8B-B14F-4D97-AF65-F5344CB8AC3E}">
        <p14:creationId xmlns:p14="http://schemas.microsoft.com/office/powerpoint/2010/main" val="3128799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6DA1DBEE-1A53-49DB-8B34-6ABC881624CC}"/>
              </a:ext>
            </a:extLst>
          </p:cNvPr>
          <p:cNvGraphicFramePr/>
          <p:nvPr/>
        </p:nvGraphicFramePr>
        <p:xfrm>
          <a:off x="967465" y="868255"/>
          <a:ext cx="10170227" cy="5199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3.1 </a:t>
            </a:r>
            <a:r>
              <a:rPr lang="zh-CN" altLang="en-US" sz="2800" b="1" dirty="0">
                <a:latin typeface="黑体" panose="02010609060101010101" pitchFamily="49" charset="-122"/>
                <a:ea typeface="黑体" panose="02010609060101010101" pitchFamily="49" charset="-122"/>
                <a:sym typeface="+mn-ea"/>
              </a:rPr>
              <a:t>客户关系管理概述</a:t>
            </a:r>
          </a:p>
        </p:txBody>
      </p:sp>
    </p:spTree>
    <p:extLst>
      <p:ext uri="{BB962C8B-B14F-4D97-AF65-F5344CB8AC3E}">
        <p14:creationId xmlns:p14="http://schemas.microsoft.com/office/powerpoint/2010/main" val="3106310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2.1.3.1</a:t>
            </a:r>
            <a:r>
              <a:rPr lang="zh-CN" altLang="en-US" dirty="0">
                <a:sym typeface="+mn-ea"/>
              </a:rPr>
              <a:t> </a:t>
            </a:r>
            <a:r>
              <a:rPr lang="zh-CN" altLang="en-US" dirty="0"/>
              <a:t>企业战略管理的特点</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id="{C9EF4547-7936-6646-B85A-229C64507523}"/>
              </a:ext>
            </a:extLst>
          </p:cNvPr>
          <p:cNvSpPr/>
          <p:nvPr/>
        </p:nvSpPr>
        <p:spPr>
          <a:xfrm>
            <a:off x="2086067" y="2461430"/>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整体性</a:t>
            </a:r>
          </a:p>
        </p:txBody>
      </p:sp>
      <p:sp>
        <p:nvSpPr>
          <p:cNvPr id="7" name="矩形 6">
            <a:extLst>
              <a:ext uri="{FF2B5EF4-FFF2-40B4-BE49-F238E27FC236}">
                <a16:creationId xmlns:a16="http://schemas.microsoft.com/office/drawing/2014/main" id="{4A946182-162F-644B-A365-EA543D6C0055}"/>
              </a:ext>
            </a:extLst>
          </p:cNvPr>
          <p:cNvSpPr/>
          <p:nvPr/>
        </p:nvSpPr>
        <p:spPr>
          <a:xfrm>
            <a:off x="4283713" y="2461429"/>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长期性</a:t>
            </a:r>
          </a:p>
        </p:txBody>
      </p:sp>
      <p:sp>
        <p:nvSpPr>
          <p:cNvPr id="8" name="矩形 7">
            <a:extLst>
              <a:ext uri="{FF2B5EF4-FFF2-40B4-BE49-F238E27FC236}">
                <a16:creationId xmlns:a16="http://schemas.microsoft.com/office/drawing/2014/main" id="{D6A5CBCD-6673-9F46-913B-FA45F66E1E82}"/>
              </a:ext>
            </a:extLst>
          </p:cNvPr>
          <p:cNvSpPr/>
          <p:nvPr/>
        </p:nvSpPr>
        <p:spPr>
          <a:xfrm>
            <a:off x="6498828" y="2461428"/>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权威性</a:t>
            </a:r>
          </a:p>
        </p:txBody>
      </p:sp>
      <p:sp>
        <p:nvSpPr>
          <p:cNvPr id="9" name="矩形 8">
            <a:extLst>
              <a:ext uri="{FF2B5EF4-FFF2-40B4-BE49-F238E27FC236}">
                <a16:creationId xmlns:a16="http://schemas.microsoft.com/office/drawing/2014/main" id="{CFB49BE8-64BF-414B-95C3-7FC7155C09C8}"/>
              </a:ext>
            </a:extLst>
          </p:cNvPr>
          <p:cNvSpPr/>
          <p:nvPr/>
        </p:nvSpPr>
        <p:spPr>
          <a:xfrm>
            <a:off x="8661754" y="2461427"/>
            <a:ext cx="1808002" cy="952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环境适应性</a:t>
            </a:r>
          </a:p>
        </p:txBody>
      </p:sp>
    </p:spTree>
    <p:extLst>
      <p:ext uri="{BB962C8B-B14F-4D97-AF65-F5344CB8AC3E}">
        <p14:creationId xmlns:p14="http://schemas.microsoft.com/office/powerpoint/2010/main" val="3859043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nvGraphicFramePr>
        <p:xfrm>
          <a:off x="-331466" y="311974"/>
          <a:ext cx="10914522" cy="6268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Tree>
    <p:extLst>
      <p:ext uri="{BB962C8B-B14F-4D97-AF65-F5344CB8AC3E}">
        <p14:creationId xmlns:p14="http://schemas.microsoft.com/office/powerpoint/2010/main" val="16307518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3.2.1.0</a:t>
            </a:r>
            <a:r>
              <a:rPr lang="zh-CN" altLang="en-US" sz="2800" b="0" dirty="0">
                <a:solidFill>
                  <a:schemeClr val="tx1"/>
                </a:solidFill>
                <a:latin typeface="黑体" panose="02010609060101010101" pitchFamily="49" charset="-122"/>
                <a:ea typeface="黑体" panose="02010609060101010101" pitchFamily="49" charset="-122"/>
                <a:sym typeface="+mn-ea"/>
              </a:rPr>
              <a:t> 客户关系管理的基本流程（文字，多选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aphicFrame>
        <p:nvGraphicFramePr>
          <p:cNvPr id="5" name="图示 4"/>
          <p:cNvGraphicFramePr/>
          <p:nvPr/>
        </p:nvGraphicFramePr>
        <p:xfrm>
          <a:off x="1010093" y="1843544"/>
          <a:ext cx="10100929" cy="3856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p:cNvSpPr/>
          <p:nvPr/>
        </p:nvSpPr>
        <p:spPr>
          <a:xfrm>
            <a:off x="26098" y="151514"/>
            <a:ext cx="342754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3.2.1.0</a:t>
            </a:r>
            <a:r>
              <a:rPr lang="zh-CN" altLang="en-US" kern="100" dirty="0">
                <a:solidFill>
                  <a:srgbClr val="A6A6A6"/>
                </a:solidFill>
                <a:latin typeface="DengXian" charset="-122"/>
                <a:ea typeface="DengXian" charset="-122"/>
                <a:cs typeface="Times New Roman" charset="0"/>
              </a:rPr>
              <a:t> 客户关系管理的基本流程</a:t>
            </a:r>
            <a:endParaRPr lang="zh-CN" altLang="zh-CN" kern="100" dirty="0">
              <a:effectLst/>
              <a:latin typeface="DengXian" charset="-122"/>
              <a:ea typeface="DengXian" charset="-122"/>
              <a:cs typeface="Times New Roman" charset="0"/>
            </a:endParaRPr>
          </a:p>
        </p:txBody>
      </p:sp>
      <p:graphicFrame>
        <p:nvGraphicFramePr>
          <p:cNvPr id="11"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82324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8" name="TextBox 7"/>
          <p:cNvSpPr txBox="1"/>
          <p:nvPr/>
        </p:nvSpPr>
        <p:spPr>
          <a:xfrm>
            <a:off x="773040" y="128057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grpSp>
        <p:nvGrpSpPr>
          <p:cNvPr id="9" name="组合 8"/>
          <p:cNvGrpSpPr/>
          <p:nvPr/>
        </p:nvGrpSpPr>
        <p:grpSpPr>
          <a:xfrm>
            <a:off x="3460897" y="2867372"/>
            <a:ext cx="7073309" cy="3889279"/>
            <a:chOff x="2852767" y="2528099"/>
            <a:chExt cx="7073309" cy="3889279"/>
          </a:xfrm>
        </p:grpSpPr>
        <p:pic>
          <p:nvPicPr>
            <p:cNvPr id="2050" name="Picture 2" descr="https://timgsa.baidu.com/timg?image&amp;quality=80&amp;size=b9999_10000&amp;sec=1524468072290&amp;di=b7b4abd5f9bfb45310ce19fb4bc2a0fc&amp;imgtype=0&amp;src=http%3A%2F%2Fpic.baike.soso.com%2Fp%2F20131203%2F20131203101753-8762952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43" y="3058809"/>
              <a:ext cx="2600325" cy="3152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226475" y="2528099"/>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叫什么名字？</a:t>
              </a:r>
            </a:p>
          </p:txBody>
        </p:sp>
        <p:sp>
          <p:nvSpPr>
            <p:cNvPr id="12" name="TextBox 11"/>
            <p:cNvSpPr txBox="1"/>
            <p:nvPr/>
          </p:nvSpPr>
          <p:spPr>
            <a:xfrm>
              <a:off x="7562989" y="3993023"/>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结婚没有？</a:t>
              </a:r>
            </a:p>
          </p:txBody>
        </p:sp>
        <p:sp>
          <p:nvSpPr>
            <p:cNvPr id="13" name="TextBox 12"/>
            <p:cNvSpPr txBox="1"/>
            <p:nvPr/>
          </p:nvSpPr>
          <p:spPr>
            <a:xfrm>
              <a:off x="7077132" y="4907104"/>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住哪里？</a:t>
              </a:r>
            </a:p>
          </p:txBody>
        </p:sp>
        <p:sp>
          <p:nvSpPr>
            <p:cNvPr id="14" name="TextBox 13"/>
            <p:cNvSpPr txBox="1"/>
            <p:nvPr/>
          </p:nvSpPr>
          <p:spPr>
            <a:xfrm>
              <a:off x="3299335" y="3074760"/>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有什么爱好？</a:t>
              </a:r>
            </a:p>
          </p:txBody>
        </p:sp>
        <p:sp>
          <p:nvSpPr>
            <p:cNvPr id="15" name="TextBox 14"/>
            <p:cNvSpPr txBox="1"/>
            <p:nvPr/>
          </p:nvSpPr>
          <p:spPr>
            <a:xfrm>
              <a:off x="2852767" y="3993023"/>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月薪多少？</a:t>
              </a:r>
            </a:p>
          </p:txBody>
        </p:sp>
        <p:sp>
          <p:nvSpPr>
            <p:cNvPr id="16" name="TextBox 15"/>
            <p:cNvSpPr txBox="1"/>
            <p:nvPr/>
          </p:nvSpPr>
          <p:spPr>
            <a:xfrm>
              <a:off x="2937828" y="4907104"/>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做什么工作？</a:t>
              </a:r>
            </a:p>
          </p:txBody>
        </p:sp>
        <p:sp>
          <p:nvSpPr>
            <p:cNvPr id="17" name="TextBox 16"/>
            <p:cNvSpPr txBox="1"/>
            <p:nvPr/>
          </p:nvSpPr>
          <p:spPr>
            <a:xfrm>
              <a:off x="5425098" y="5892234"/>
              <a:ext cx="2363087" cy="525144"/>
            </a:xfrm>
            <a:prstGeom prst="rect">
              <a:avLst/>
            </a:prstGeom>
            <a:noFill/>
          </p:spPr>
          <p:txBody>
            <a:bodyPr wrap="square" rtlCol="0">
              <a:spAutoFit/>
            </a:bodyPr>
            <a:lstStyle/>
            <a:p>
              <a:pPr>
                <a:lnSpc>
                  <a:spcPts val="3700"/>
                </a:lnSpc>
              </a:pPr>
              <a:r>
                <a:rPr lang="en-US" altLang="zh-CN" sz="2000" dirty="0">
                  <a:latin typeface="手札体-简粗体"/>
                  <a:ea typeface="手札体-简粗体"/>
                </a:rPr>
                <a:t>……</a:t>
              </a:r>
              <a:endParaRPr lang="zh-CN" altLang="en-US" sz="2000" dirty="0">
                <a:latin typeface="手札体-简粗体" panose="03000700000000000000" pitchFamily="66" charset="-122"/>
                <a:ea typeface="手札体-简粗体" panose="03000700000000000000" pitchFamily="66" charset="-122"/>
              </a:endParaRPr>
            </a:p>
          </p:txBody>
        </p:sp>
        <p:sp>
          <p:nvSpPr>
            <p:cNvPr id="18" name="TextBox 17"/>
            <p:cNvSpPr txBox="1"/>
            <p:nvPr/>
          </p:nvSpPr>
          <p:spPr>
            <a:xfrm>
              <a:off x="7272368" y="3108356"/>
              <a:ext cx="236308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多大了？</a:t>
              </a:r>
            </a:p>
          </p:txBody>
        </p:sp>
      </p:grpSp>
      <p:sp>
        <p:nvSpPr>
          <p:cNvPr id="20" name="TextBox 19"/>
          <p:cNvSpPr txBox="1"/>
          <p:nvPr/>
        </p:nvSpPr>
        <p:spPr>
          <a:xfrm>
            <a:off x="773040" y="2212473"/>
            <a:ext cx="4770944" cy="830997"/>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首先是要收集客户数据</a:t>
            </a:r>
            <a:r>
              <a:rPr lang="zh-CN" altLang="en-US" sz="2400" dirty="0">
                <a:sym typeface="+mn-ea"/>
              </a:rPr>
              <a:t>（单选</a:t>
            </a:r>
            <a:r>
              <a:rPr lang="zh-CN" altLang="en-US" sz="2400" dirty="0">
                <a:solidFill>
                  <a:srgbClr val="FF0000"/>
                </a:solidFill>
                <a:sym typeface="+mn-ea"/>
              </a:rPr>
              <a:t>★</a:t>
            </a:r>
            <a:r>
              <a:rPr lang="zh-CN" altLang="en-US" sz="2400" dirty="0">
                <a:sym typeface="+mn-ea"/>
              </a:rPr>
              <a:t>）</a:t>
            </a:r>
            <a:endParaRPr lang="en-US" altLang="zh-CN" sz="2400" dirty="0">
              <a:sym typeface="+mn-ea"/>
            </a:endParaRPr>
          </a:p>
          <a:p>
            <a:endParaRPr lang="zh-CN" altLang="en-US" sz="2400" dirty="0">
              <a:latin typeface="手札体-简粗体" panose="03000700000000000000" pitchFamily="66" charset="-122"/>
              <a:ea typeface="手札体-简粗体" panose="03000700000000000000" pitchFamily="66" charset="-122"/>
            </a:endParaRPr>
          </a:p>
        </p:txBody>
      </p:sp>
      <p:sp>
        <p:nvSpPr>
          <p:cNvPr id="22" name="矩形 21"/>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27"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94757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3921849" y="2708895"/>
            <a:ext cx="1859935" cy="1859935"/>
            <a:chOff x="5166032" y="2499032"/>
            <a:chExt cx="1859935" cy="1859935"/>
          </a:xfrm>
        </p:grpSpPr>
        <p:sp>
          <p:nvSpPr>
            <p:cNvPr id="2" name="泪珠形 1"/>
            <p:cNvSpPr/>
            <p:nvPr/>
          </p:nvSpPr>
          <p:spPr>
            <a:xfrm rot="2700000">
              <a:off x="5166032" y="2499032"/>
              <a:ext cx="1859935" cy="1859935"/>
            </a:xfrm>
            <a:prstGeom prst="teardrop">
              <a:avLst>
                <a:gd name="adj" fmla="val 10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3" name="组 2"/>
            <p:cNvGrpSpPr/>
            <p:nvPr/>
          </p:nvGrpSpPr>
          <p:grpSpPr>
            <a:xfrm>
              <a:off x="5227797" y="2560797"/>
              <a:ext cx="1736404" cy="1736403"/>
              <a:chOff x="530267" y="1060166"/>
              <a:chExt cx="1736404" cy="1736403"/>
            </a:xfrm>
          </p:grpSpPr>
          <p:sp>
            <p:nvSpPr>
              <p:cNvPr id="4" name="椭圆 3"/>
              <p:cNvSpPr/>
              <p:nvPr/>
            </p:nvSpPr>
            <p:spPr>
              <a:xfrm>
                <a:off x="530267" y="1060166"/>
                <a:ext cx="1736404" cy="1736403"/>
              </a:xfrm>
              <a:prstGeom prst="ellipse">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椭圆 4"/>
              <p:cNvSpPr/>
              <p:nvPr/>
            </p:nvSpPr>
            <p:spPr>
              <a:xfrm>
                <a:off x="778749" y="1308270"/>
                <a:ext cx="1240430" cy="1240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ts val="2400"/>
                  </a:lnSpc>
                  <a:spcBef>
                    <a:spcPct val="0"/>
                  </a:spcBef>
                  <a:spcAft>
                    <a:spcPts val="0"/>
                  </a:spcAft>
                </a:pPr>
                <a:r>
                  <a:rPr lang="zh-CN" altLang="en-US" sz="2000" kern="1200" dirty="0">
                    <a:latin typeface="手札体-简粗体" panose="03000700000000000000" pitchFamily="66" charset="-122"/>
                    <a:ea typeface="手札体-简粗体" panose="03000700000000000000" pitchFamily="66" charset="-122"/>
                  </a:rPr>
                  <a:t>客户分析</a:t>
                </a:r>
              </a:p>
            </p:txBody>
          </p:sp>
        </p:grpSp>
      </p:grpSp>
      <p:sp>
        <p:nvSpPr>
          <p:cNvPr id="7" name="文本框 6"/>
          <p:cNvSpPr txBox="1"/>
          <p:nvPr/>
        </p:nvSpPr>
        <p:spPr>
          <a:xfrm>
            <a:off x="6613961" y="3454195"/>
            <a:ext cx="2031325" cy="369332"/>
          </a:xfrm>
          <a:prstGeom prst="rect">
            <a:avLst/>
          </a:prstGeom>
          <a:noFill/>
        </p:spPr>
        <p:txBody>
          <a:bodyPr wrap="none" rtlCol="0">
            <a:spAutoFit/>
          </a:bodyPr>
          <a:lstStyle/>
          <a:p>
            <a:r>
              <a:rPr kumimoji="1" lang="zh-CN" altLang="en-US" dirty="0">
                <a:latin typeface="SimHei" charset="-122"/>
                <a:ea typeface="SimHei" charset="-122"/>
                <a:cs typeface="SimHei" charset="-122"/>
              </a:rPr>
              <a:t>关键</a:t>
            </a:r>
            <a:r>
              <a:rPr kumimoji="1" lang="zh-CN" altLang="en-US">
                <a:latin typeface="SimHei" charset="-122"/>
                <a:ea typeface="SimHei" charset="-122"/>
                <a:cs typeface="SimHei" charset="-122"/>
              </a:rPr>
              <a:t>要分析什么？</a:t>
            </a:r>
          </a:p>
        </p:txBody>
      </p:sp>
    </p:spTree>
    <p:extLst>
      <p:ext uri="{BB962C8B-B14F-4D97-AF65-F5344CB8AC3E}">
        <p14:creationId xmlns:p14="http://schemas.microsoft.com/office/powerpoint/2010/main" val="24817151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1643346" y="2529011"/>
            <a:ext cx="1859935" cy="1859935"/>
            <a:chOff x="5166032" y="2499032"/>
            <a:chExt cx="1859935" cy="1859935"/>
          </a:xfrm>
        </p:grpSpPr>
        <p:sp>
          <p:nvSpPr>
            <p:cNvPr id="2" name="泪珠形 1"/>
            <p:cNvSpPr/>
            <p:nvPr/>
          </p:nvSpPr>
          <p:spPr>
            <a:xfrm rot="2700000">
              <a:off x="5166032" y="2499032"/>
              <a:ext cx="1859935" cy="1859935"/>
            </a:xfrm>
            <a:prstGeom prst="teardrop">
              <a:avLst>
                <a:gd name="adj" fmla="val 10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3" name="组 2"/>
            <p:cNvGrpSpPr/>
            <p:nvPr/>
          </p:nvGrpSpPr>
          <p:grpSpPr>
            <a:xfrm>
              <a:off x="5227797" y="2560797"/>
              <a:ext cx="1736404" cy="1736403"/>
              <a:chOff x="530267" y="1060166"/>
              <a:chExt cx="1736404" cy="1736403"/>
            </a:xfrm>
          </p:grpSpPr>
          <p:sp>
            <p:nvSpPr>
              <p:cNvPr id="4" name="椭圆 3"/>
              <p:cNvSpPr/>
              <p:nvPr/>
            </p:nvSpPr>
            <p:spPr>
              <a:xfrm>
                <a:off x="530267" y="1060166"/>
                <a:ext cx="1736404" cy="1736403"/>
              </a:xfrm>
              <a:prstGeom prst="ellipse">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椭圆 4"/>
              <p:cNvSpPr/>
              <p:nvPr/>
            </p:nvSpPr>
            <p:spPr>
              <a:xfrm>
                <a:off x="778749" y="1308270"/>
                <a:ext cx="1240430" cy="1240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ts val="2400"/>
                  </a:lnSpc>
                  <a:spcBef>
                    <a:spcPct val="0"/>
                  </a:spcBef>
                  <a:spcAft>
                    <a:spcPts val="0"/>
                  </a:spcAft>
                </a:pPr>
                <a:r>
                  <a:rPr lang="zh-CN" altLang="en-US" sz="2000" kern="1200" dirty="0">
                    <a:latin typeface="手札体-简粗体" panose="03000700000000000000" pitchFamily="66" charset="-122"/>
                    <a:ea typeface="手札体-简粗体" panose="03000700000000000000" pitchFamily="66" charset="-122"/>
                  </a:rPr>
                  <a:t>客户分析</a:t>
                </a:r>
              </a:p>
            </p:txBody>
          </p:sp>
        </p:grpSp>
      </p:grpSp>
      <p:sp>
        <p:nvSpPr>
          <p:cNvPr id="7" name="文本框 6"/>
          <p:cNvSpPr txBox="1"/>
          <p:nvPr/>
        </p:nvSpPr>
        <p:spPr>
          <a:xfrm>
            <a:off x="4400144" y="3274311"/>
            <a:ext cx="2262158" cy="369332"/>
          </a:xfrm>
          <a:prstGeom prst="rect">
            <a:avLst/>
          </a:prstGeom>
          <a:noFill/>
        </p:spPr>
        <p:txBody>
          <a:bodyPr wrap="none" rtlCol="0">
            <a:spAutoFit/>
          </a:bodyPr>
          <a:lstStyle/>
          <a:p>
            <a:r>
              <a:rPr kumimoji="1" lang="zh-CN" altLang="en-US" dirty="0">
                <a:latin typeface="SimHei" charset="-122"/>
                <a:ea typeface="SimHei" charset="-122"/>
                <a:cs typeface="SimHei" charset="-122"/>
              </a:rPr>
              <a:t>关键要分析</a:t>
            </a:r>
            <a:r>
              <a:rPr kumimoji="1" lang="zh-CN" altLang="en-US">
                <a:solidFill>
                  <a:srgbClr val="FF0000"/>
                </a:solidFill>
                <a:latin typeface="SimHei" charset="-122"/>
                <a:ea typeface="SimHei" charset="-122"/>
                <a:cs typeface="SimHei" charset="-122"/>
              </a:rPr>
              <a:t>终生价值</a:t>
            </a:r>
            <a:endParaRPr kumimoji="1" lang="zh-CN" altLang="en-US" dirty="0">
              <a:solidFill>
                <a:srgbClr val="FF0000"/>
              </a:solidFill>
              <a:latin typeface="SimHei" charset="-122"/>
              <a:ea typeface="SimHei" charset="-122"/>
              <a:cs typeface="SimHei" charset="-122"/>
            </a:endParaRPr>
          </a:p>
        </p:txBody>
      </p:sp>
      <p:pic>
        <p:nvPicPr>
          <p:cNvPr id="8" name="图片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173959" y="2066390"/>
            <a:ext cx="4469262" cy="2869266"/>
          </a:xfrm>
          <a:prstGeom prst="rect">
            <a:avLst/>
          </a:prstGeom>
        </p:spPr>
      </p:pic>
      <p:sp>
        <p:nvSpPr>
          <p:cNvPr id="9" name="矩形 8"/>
          <p:cNvSpPr/>
          <p:nvPr/>
        </p:nvSpPr>
        <p:spPr>
          <a:xfrm>
            <a:off x="3205172" y="4871373"/>
            <a:ext cx="5032147" cy="369332"/>
          </a:xfrm>
          <a:prstGeom prst="rect">
            <a:avLst/>
          </a:prstGeom>
        </p:spPr>
        <p:txBody>
          <a:bodyPr wrap="none">
            <a:spAutoFit/>
          </a:bodyPr>
          <a:lstStyle/>
          <a:p>
            <a:r>
              <a:rPr lang="zh-CN" altLang="en-US" dirty="0">
                <a:latin typeface="SimHei" charset="-122"/>
                <a:ea typeface="SimHei" charset="-122"/>
                <a:cs typeface="SimHei" charset="-122"/>
              </a:rPr>
              <a:t>一个新客户在未来所能给企业带来的</a:t>
            </a:r>
            <a:r>
              <a:rPr lang="zh-CN" altLang="en-US" dirty="0">
                <a:solidFill>
                  <a:srgbClr val="FF0000"/>
                </a:solidFill>
                <a:latin typeface="SimHei" charset="-122"/>
                <a:ea typeface="SimHei" charset="-122"/>
                <a:cs typeface="SimHei" charset="-122"/>
              </a:rPr>
              <a:t>期望净现值</a:t>
            </a:r>
            <a:endParaRPr kumimoji="1" lang="zh-CN" altLang="en-US" dirty="0">
              <a:solidFill>
                <a:srgbClr val="FF0000"/>
              </a:solidFill>
              <a:latin typeface="SimHei" charset="-122"/>
              <a:ea typeface="SimHei" charset="-122"/>
              <a:cs typeface="SimHei" charset="-122"/>
            </a:endParaRPr>
          </a:p>
        </p:txBody>
      </p:sp>
      <p:sp>
        <p:nvSpPr>
          <p:cNvPr id="10" name="下箭头 9"/>
          <p:cNvSpPr/>
          <p:nvPr/>
        </p:nvSpPr>
        <p:spPr>
          <a:xfrm>
            <a:off x="5806188" y="3909969"/>
            <a:ext cx="599606" cy="6950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1" name="矩形 10"/>
          <p:cNvSpPr/>
          <p:nvPr/>
        </p:nvSpPr>
        <p:spPr>
          <a:xfrm>
            <a:off x="8069762" y="4903515"/>
            <a:ext cx="1338828" cy="369332"/>
          </a:xfrm>
          <a:prstGeom prst="rect">
            <a:avLst/>
          </a:prstGeom>
        </p:spPr>
        <p:txBody>
          <a:bodyPr wrap="none">
            <a:spAutoFit/>
          </a:bodyPr>
          <a:lstStyle/>
          <a:p>
            <a:r>
              <a:rPr lang="zh-CN" altLang="en-US">
                <a:sym typeface="+mn-ea"/>
              </a:rPr>
              <a:t>（单选</a:t>
            </a:r>
            <a:r>
              <a:rPr lang="zh-CN" altLang="en-US">
                <a:solidFill>
                  <a:srgbClr val="FF0000"/>
                </a:solidFill>
                <a:sym typeface="+mn-ea"/>
              </a:rPr>
              <a:t>★</a:t>
            </a:r>
            <a:r>
              <a:rPr lang="zh-CN" altLang="en-US">
                <a:sym typeface="+mn-ea"/>
              </a:rPr>
              <a:t>）</a:t>
            </a:r>
            <a:endParaRPr lang="en-US" altLang="zh-CN" dirty="0">
              <a:sym typeface="+mn-ea"/>
            </a:endParaRPr>
          </a:p>
        </p:txBody>
      </p:sp>
    </p:spTree>
    <p:extLst>
      <p:ext uri="{BB962C8B-B14F-4D97-AF65-F5344CB8AC3E}">
        <p14:creationId xmlns:p14="http://schemas.microsoft.com/office/powerpoint/2010/main" val="20810765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73040" y="2001622"/>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影响客户终生价值的因素（简答，选择★）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12" name="矩形 11"/>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25398978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73040" y="2001622"/>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影响客户终生价值的因素（简答，选择★）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aphicFrame>
        <p:nvGraphicFramePr>
          <p:cNvPr id="5" name="图示 4"/>
          <p:cNvGraphicFramePr/>
          <p:nvPr/>
        </p:nvGraphicFramePr>
        <p:xfrm>
          <a:off x="927242" y="2683238"/>
          <a:ext cx="9266069" cy="3592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矩形 11"/>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5554587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73040" y="2001622"/>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影响客户终生价值的因素（简答，选择★）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aphicFrame>
        <p:nvGraphicFramePr>
          <p:cNvPr id="5" name="图示 4"/>
          <p:cNvGraphicFramePr/>
          <p:nvPr/>
        </p:nvGraphicFramePr>
        <p:xfrm>
          <a:off x="927242" y="2683238"/>
          <a:ext cx="9266069" cy="3592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矩形 11"/>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3"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12253394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
        <p:nvSpPr>
          <p:cNvPr id="3" name="文本框 2"/>
          <p:cNvSpPr txBox="1"/>
          <p:nvPr>
            <p:custDataLst>
              <p:tags r:id="rId1"/>
            </p:custDataLst>
          </p:nvPr>
        </p:nvSpPr>
        <p:spPr>
          <a:xfrm>
            <a:off x="776538" y="199981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客户价值的构成（单选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14" name="矩形 13"/>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07869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
        <p:nvSpPr>
          <p:cNvPr id="3" name="文本框 2"/>
          <p:cNvSpPr txBox="1"/>
          <p:nvPr>
            <p:custDataLst>
              <p:tags r:id="rId1"/>
            </p:custDataLst>
          </p:nvPr>
        </p:nvSpPr>
        <p:spPr>
          <a:xfrm>
            <a:off x="776538" y="199981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客户价值的构成（单选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14" name="矩形 13"/>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7"/>
          <p:cNvSpPr txBox="1"/>
          <p:nvPr/>
        </p:nvSpPr>
        <p:spPr>
          <a:xfrm>
            <a:off x="950013" y="3321580"/>
            <a:ext cx="10002190" cy="1552565"/>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pPr algn="ctr"/>
            <a:r>
              <a:rPr lang="zh-CN" altLang="en-US" dirty="0"/>
              <a:t>有没有买过？</a:t>
            </a:r>
            <a:endParaRPr lang="en-US" altLang="zh-CN" dirty="0"/>
          </a:p>
          <a:p>
            <a:pPr algn="ctr"/>
            <a:r>
              <a:rPr lang="zh-CN" altLang="en-US" dirty="0"/>
              <a:t>会不会再买？</a:t>
            </a:r>
            <a:endParaRPr lang="en-US" altLang="zh-CN" dirty="0"/>
          </a:p>
          <a:p>
            <a:pPr algn="ctr"/>
            <a:r>
              <a:rPr lang="zh-CN" altLang="en-US" dirty="0"/>
              <a:t>会不会推荐别人买？</a:t>
            </a:r>
          </a:p>
        </p:txBody>
      </p:sp>
    </p:spTree>
    <p:extLst>
      <p:ext uri="{BB962C8B-B14F-4D97-AF65-F5344CB8AC3E}">
        <p14:creationId xmlns:p14="http://schemas.microsoft.com/office/powerpoint/2010/main" val="248936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196229902"/>
              </p:ext>
            </p:extLst>
          </p:nvPr>
        </p:nvGraphicFramePr>
        <p:xfrm>
          <a:off x="2337816" y="1706651"/>
          <a:ext cx="7516367" cy="297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18557932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
        <p:nvSpPr>
          <p:cNvPr id="3" name="文本框 2"/>
          <p:cNvSpPr txBox="1"/>
          <p:nvPr>
            <p:custDataLst>
              <p:tags r:id="rId1"/>
            </p:custDataLst>
          </p:nvPr>
        </p:nvSpPr>
        <p:spPr>
          <a:xfrm>
            <a:off x="776538" y="199981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客户价值的构成（单选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aphicFrame>
        <p:nvGraphicFramePr>
          <p:cNvPr id="6" name="图示 5"/>
          <p:cNvGraphicFramePr/>
          <p:nvPr/>
        </p:nvGraphicFramePr>
        <p:xfrm>
          <a:off x="773040" y="2830375"/>
          <a:ext cx="9514959" cy="2958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616198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
        <p:nvSpPr>
          <p:cNvPr id="3" name="文本框 2"/>
          <p:cNvSpPr txBox="1"/>
          <p:nvPr>
            <p:custDataLst>
              <p:tags r:id="rId1"/>
            </p:custDataLst>
          </p:nvPr>
        </p:nvSpPr>
        <p:spPr>
          <a:xfrm>
            <a:off x="776538" y="199981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客户价值的构成（单选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aphicFrame>
        <p:nvGraphicFramePr>
          <p:cNvPr id="6" name="图示 5"/>
          <p:cNvGraphicFramePr/>
          <p:nvPr/>
        </p:nvGraphicFramePr>
        <p:xfrm>
          <a:off x="773040" y="2830375"/>
          <a:ext cx="9514959" cy="29588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矩形 13"/>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42365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32394"/>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客户投资与利润分析（单选★）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28" name="矩形 2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2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21031959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32394"/>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客户投资与利润分析（单选★）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pSp>
        <p:nvGrpSpPr>
          <p:cNvPr id="21" name="组合 20"/>
          <p:cNvGrpSpPr/>
          <p:nvPr/>
        </p:nvGrpSpPr>
        <p:grpSpPr>
          <a:xfrm>
            <a:off x="1467293" y="2977111"/>
            <a:ext cx="9175898" cy="3141528"/>
            <a:chOff x="1467293" y="3115340"/>
            <a:chExt cx="9175898" cy="3141528"/>
          </a:xfrm>
        </p:grpSpPr>
        <p:cxnSp>
          <p:nvCxnSpPr>
            <p:cNvPr id="8" name="直接连接符 7"/>
            <p:cNvCxnSpPr/>
            <p:nvPr/>
          </p:nvCxnSpPr>
          <p:spPr>
            <a:xfrm>
              <a:off x="1467293" y="3115340"/>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67293" y="3958856"/>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67293" y="4830727"/>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67293" y="5691963"/>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0697" y="5795203"/>
              <a:ext cx="4876800"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 客户利润                市场投资</a:t>
              </a:r>
            </a:p>
          </p:txBody>
        </p:sp>
      </p:grpSp>
      <p:sp>
        <p:nvSpPr>
          <p:cNvPr id="28" name="矩形 2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2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5104558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32394"/>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客户投资与利润分析（单选★）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pSp>
        <p:nvGrpSpPr>
          <p:cNvPr id="21" name="组合 20"/>
          <p:cNvGrpSpPr/>
          <p:nvPr/>
        </p:nvGrpSpPr>
        <p:grpSpPr>
          <a:xfrm>
            <a:off x="1467293" y="2498646"/>
            <a:ext cx="9175898" cy="3619993"/>
            <a:chOff x="1467293" y="2636875"/>
            <a:chExt cx="9175898" cy="3619993"/>
          </a:xfrm>
        </p:grpSpPr>
        <p:sp>
          <p:nvSpPr>
            <p:cNvPr id="5" name="等腰三角形 4"/>
            <p:cNvSpPr/>
            <p:nvPr/>
          </p:nvSpPr>
          <p:spPr>
            <a:xfrm>
              <a:off x="5050465" y="2636875"/>
              <a:ext cx="2700669" cy="2838893"/>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467293" y="3115340"/>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67293" y="3958856"/>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67293" y="4830727"/>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67293" y="5691963"/>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0697" y="5795203"/>
              <a:ext cx="4876800"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 客户利润                市场投资</a:t>
              </a:r>
            </a:p>
          </p:txBody>
        </p:sp>
      </p:grpSp>
      <p:sp>
        <p:nvSpPr>
          <p:cNvPr id="28" name="矩形 2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2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3779195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32394"/>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客户投资与利润分析（单选★）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pSp>
        <p:nvGrpSpPr>
          <p:cNvPr id="21" name="组合 20"/>
          <p:cNvGrpSpPr/>
          <p:nvPr/>
        </p:nvGrpSpPr>
        <p:grpSpPr>
          <a:xfrm>
            <a:off x="1467293" y="2498646"/>
            <a:ext cx="9175898" cy="3619993"/>
            <a:chOff x="1467293" y="2636875"/>
            <a:chExt cx="9175898" cy="3619993"/>
          </a:xfrm>
        </p:grpSpPr>
        <p:sp>
          <p:nvSpPr>
            <p:cNvPr id="5" name="等腰三角形 4"/>
            <p:cNvSpPr/>
            <p:nvPr/>
          </p:nvSpPr>
          <p:spPr>
            <a:xfrm>
              <a:off x="5050465" y="2636875"/>
              <a:ext cx="2700669" cy="2838893"/>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7475930" y="2636875"/>
              <a:ext cx="2700669" cy="2838893"/>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467293" y="3115340"/>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67293" y="3958856"/>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67293" y="4830727"/>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67293" y="5691963"/>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0697" y="5795203"/>
              <a:ext cx="4876800"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 客户利润                市场投资</a:t>
              </a:r>
            </a:p>
          </p:txBody>
        </p:sp>
      </p:grpSp>
      <p:sp>
        <p:nvSpPr>
          <p:cNvPr id="28" name="矩形 2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2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24772894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32394"/>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客户投资与利润分析（单选★）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pSp>
        <p:nvGrpSpPr>
          <p:cNvPr id="21" name="组合 20"/>
          <p:cNvGrpSpPr/>
          <p:nvPr/>
        </p:nvGrpSpPr>
        <p:grpSpPr>
          <a:xfrm>
            <a:off x="1467293" y="2484931"/>
            <a:ext cx="9175898" cy="3633708"/>
            <a:chOff x="1467293" y="2623160"/>
            <a:chExt cx="9175898" cy="3633708"/>
          </a:xfrm>
        </p:grpSpPr>
        <p:sp>
          <p:nvSpPr>
            <p:cNvPr id="5" name="等腰三角形 4"/>
            <p:cNvSpPr/>
            <p:nvPr/>
          </p:nvSpPr>
          <p:spPr>
            <a:xfrm>
              <a:off x="5050465" y="2636875"/>
              <a:ext cx="2700669" cy="2838893"/>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7475930" y="2636875"/>
              <a:ext cx="2700669" cy="2838893"/>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467293" y="3115340"/>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67293" y="3958856"/>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67293" y="4830727"/>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67293" y="5691963"/>
              <a:ext cx="917589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67293" y="2623160"/>
              <a:ext cx="2838893"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期望的客户</a:t>
              </a:r>
            </a:p>
          </p:txBody>
        </p:sp>
        <p:sp>
          <p:nvSpPr>
            <p:cNvPr id="17" name="TextBox 16"/>
            <p:cNvSpPr txBox="1"/>
            <p:nvPr/>
          </p:nvSpPr>
          <p:spPr>
            <a:xfrm>
              <a:off x="1467293" y="3497191"/>
              <a:ext cx="2838893"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普通的客户</a:t>
              </a:r>
            </a:p>
          </p:txBody>
        </p:sp>
        <p:sp>
          <p:nvSpPr>
            <p:cNvPr id="18" name="TextBox 17"/>
            <p:cNvSpPr txBox="1"/>
            <p:nvPr/>
          </p:nvSpPr>
          <p:spPr>
            <a:xfrm>
              <a:off x="1467293" y="4369062"/>
              <a:ext cx="2838893"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重复购买的客户</a:t>
              </a:r>
            </a:p>
          </p:txBody>
        </p:sp>
        <p:sp>
          <p:nvSpPr>
            <p:cNvPr id="19" name="TextBox 18"/>
            <p:cNvSpPr txBox="1"/>
            <p:nvPr/>
          </p:nvSpPr>
          <p:spPr>
            <a:xfrm>
              <a:off x="1467293" y="5244935"/>
              <a:ext cx="2838893"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忠诚的客户</a:t>
              </a:r>
            </a:p>
          </p:txBody>
        </p:sp>
        <p:sp>
          <p:nvSpPr>
            <p:cNvPr id="20" name="TextBox 19"/>
            <p:cNvSpPr txBox="1"/>
            <p:nvPr/>
          </p:nvSpPr>
          <p:spPr>
            <a:xfrm>
              <a:off x="5670697" y="5795203"/>
              <a:ext cx="4876800"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  客户利润              市场投资</a:t>
              </a:r>
            </a:p>
          </p:txBody>
        </p:sp>
      </p:grpSp>
      <p:sp>
        <p:nvSpPr>
          <p:cNvPr id="28" name="矩形 2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2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1554234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9132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客户组合分析法（单选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18" name="矩形 1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24513373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9132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客户组合分析法（单选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pSp>
        <p:nvGrpSpPr>
          <p:cNvPr id="5" name="组合 4"/>
          <p:cNvGrpSpPr/>
          <p:nvPr/>
        </p:nvGrpSpPr>
        <p:grpSpPr>
          <a:xfrm>
            <a:off x="2877292" y="2887809"/>
            <a:ext cx="5041446" cy="3593122"/>
            <a:chOff x="2741588" y="3285464"/>
            <a:chExt cx="5041446" cy="3593122"/>
          </a:xfrm>
        </p:grpSpPr>
        <p:sp>
          <p:nvSpPr>
            <p:cNvPr id="6" name="矩形 5"/>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7" name="矩形 6"/>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8" name="矩形 7"/>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9" name="矩形 8"/>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10" name="TextBox 9"/>
            <p:cNvSpPr txBox="1"/>
            <p:nvPr/>
          </p:nvSpPr>
          <p:spPr>
            <a:xfrm>
              <a:off x="4051000" y="5837275"/>
              <a:ext cx="3732034" cy="1041311"/>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  低                                      高</a:t>
              </a:r>
              <a:endParaRPr lang="en-US" altLang="zh-CN" sz="2000" dirty="0">
                <a:latin typeface="手札体-简粗体" panose="03000700000000000000" pitchFamily="66" charset="-122"/>
                <a:ea typeface="手札体-简粗体" panose="03000700000000000000" pitchFamily="66" charset="-122"/>
              </a:endParaRPr>
            </a:p>
            <a:p>
              <a:pPr>
                <a:lnSpc>
                  <a:spcPts val="3700"/>
                </a:lnSpc>
              </a:pPr>
              <a:r>
                <a:rPr lang="zh-CN" altLang="en-US" sz="2000" dirty="0">
                  <a:latin typeface="手札体-简粗体" panose="03000700000000000000" pitchFamily="66" charset="-122"/>
                  <a:ea typeface="手札体-简粗体" panose="03000700000000000000" pitchFamily="66" charset="-122"/>
                </a:rPr>
                <a:t>            客户的潜在价值</a:t>
              </a:r>
            </a:p>
          </p:txBody>
        </p:sp>
        <p:sp>
          <p:nvSpPr>
            <p:cNvPr id="11" name="TextBox 10"/>
            <p:cNvSpPr txBox="1"/>
            <p:nvPr/>
          </p:nvSpPr>
          <p:spPr>
            <a:xfrm>
              <a:off x="2741588" y="3285464"/>
              <a:ext cx="1415772"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低</a:t>
              </a:r>
              <a:endParaRPr lang="en-US" altLang="zh-CN" sz="2000" dirty="0">
                <a:latin typeface="手札体-简粗体" panose="03000700000000000000" pitchFamily="66" charset="-122"/>
                <a:ea typeface="手札体-简粗体" panose="03000700000000000000" pitchFamily="66" charset="-122"/>
              </a:endParaRPr>
            </a:p>
            <a:p>
              <a:endParaRPr lang="en-US" altLang="zh-CN" sz="2000" dirty="0">
                <a:latin typeface="手札体-简粗体" panose="03000700000000000000" pitchFamily="66" charset="-122"/>
                <a:ea typeface="手札体-简粗体" panose="03000700000000000000" pitchFamily="66" charset="-122"/>
              </a:endParaRPr>
            </a:p>
            <a:p>
              <a:endParaRPr lang="en-US" altLang="zh-CN" sz="2000" dirty="0">
                <a:latin typeface="手札体-简粗体" panose="03000700000000000000" pitchFamily="66" charset="-122"/>
                <a:ea typeface="手札体-简粗体" panose="03000700000000000000" pitchFamily="66" charset="-122"/>
              </a:endParaRPr>
            </a:p>
            <a:p>
              <a:r>
                <a:rPr lang="en-US" altLang="zh-CN" sz="2000" dirty="0">
                  <a:latin typeface="手札体-简粗体" panose="03000700000000000000" pitchFamily="66" charset="-122"/>
                  <a:ea typeface="手札体-简粗体" panose="03000700000000000000" pitchFamily="66" charset="-122"/>
                </a:rPr>
                <a:t>       </a:t>
              </a:r>
              <a:r>
                <a:rPr lang="zh-CN" altLang="en-US" sz="2000" dirty="0">
                  <a:latin typeface="手札体-简粗体" panose="03000700000000000000" pitchFamily="66" charset="-122"/>
                  <a:ea typeface="手札体-简粗体" panose="03000700000000000000" pitchFamily="66" charset="-122"/>
                </a:rPr>
                <a:t>客户历史价值</a:t>
              </a:r>
              <a:endParaRPr lang="en-US" altLang="zh-CN" sz="2000" dirty="0">
                <a:latin typeface="手札体-简粗体" panose="03000700000000000000" pitchFamily="66" charset="-122"/>
                <a:ea typeface="手札体-简粗体" panose="03000700000000000000" pitchFamily="66" charset="-122"/>
              </a:endParaRPr>
            </a:p>
          </p:txBody>
        </p:sp>
      </p:grpSp>
      <p:sp>
        <p:nvSpPr>
          <p:cNvPr id="18" name="矩形 1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7870154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991329"/>
            <a:ext cx="11121462" cy="461665"/>
          </a:xfrm>
          <a:prstGeom prst="rect">
            <a:avLst/>
          </a:prstGeom>
          <a:noFill/>
        </p:spPr>
        <p:txBody>
          <a:bodyPr wrap="square" rtlCol="0">
            <a:spAutoFit/>
          </a:bodyPr>
          <a:lstStyle>
            <a:defPPr>
              <a:defRPr lang="zh-CN"/>
            </a:defPPr>
            <a:lvl1pPr>
              <a:defRPr sz="2400">
                <a:latin typeface="手札体-简粗体" panose="03000700000000000000" pitchFamily="66" charset="-122"/>
                <a:ea typeface="手札体-简粗体" panose="03000700000000000000" pitchFamily="66" charset="-122"/>
              </a:defRPr>
            </a:lvl1pPr>
          </a:lstStyle>
          <a:p>
            <a:r>
              <a:rPr lang="zh-CN" altLang="en-US" dirty="0">
                <a:sym typeface="+mn-ea"/>
              </a:rPr>
              <a:t>客户组合分析法（单选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pSp>
        <p:nvGrpSpPr>
          <p:cNvPr id="5" name="组合 4"/>
          <p:cNvGrpSpPr/>
          <p:nvPr/>
        </p:nvGrpSpPr>
        <p:grpSpPr>
          <a:xfrm>
            <a:off x="2877292" y="2887809"/>
            <a:ext cx="5041446" cy="3593122"/>
            <a:chOff x="2741588" y="3285464"/>
            <a:chExt cx="5041446" cy="3593122"/>
          </a:xfrm>
        </p:grpSpPr>
        <p:sp>
          <p:nvSpPr>
            <p:cNvPr id="6" name="矩形 5"/>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维持</a:t>
              </a:r>
            </a:p>
          </p:txBody>
        </p:sp>
        <p:sp>
          <p:nvSpPr>
            <p:cNvPr id="7" name="矩形 6"/>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SimHei" charset="-122"/>
                  <a:ea typeface="SimHei" charset="-122"/>
                  <a:cs typeface="SimHei" charset="-122"/>
                </a:rPr>
                <a:t>投资</a:t>
              </a:r>
            </a:p>
          </p:txBody>
        </p:sp>
        <p:sp>
          <p:nvSpPr>
            <p:cNvPr id="8" name="矩形 7"/>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放弃</a:t>
              </a:r>
            </a:p>
          </p:txBody>
        </p:sp>
        <p:sp>
          <p:nvSpPr>
            <p:cNvPr id="9" name="矩形 8"/>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培育</a:t>
              </a:r>
            </a:p>
          </p:txBody>
        </p:sp>
        <p:sp>
          <p:nvSpPr>
            <p:cNvPr id="10" name="TextBox 9"/>
            <p:cNvSpPr txBox="1"/>
            <p:nvPr/>
          </p:nvSpPr>
          <p:spPr>
            <a:xfrm>
              <a:off x="4051000" y="5837275"/>
              <a:ext cx="3732034" cy="1041311"/>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  低                                      高</a:t>
              </a:r>
              <a:endParaRPr lang="en-US" altLang="zh-CN" sz="2000" dirty="0">
                <a:latin typeface="手札体-简粗体" panose="03000700000000000000" pitchFamily="66" charset="-122"/>
                <a:ea typeface="手札体-简粗体" panose="03000700000000000000" pitchFamily="66" charset="-122"/>
              </a:endParaRPr>
            </a:p>
            <a:p>
              <a:pPr>
                <a:lnSpc>
                  <a:spcPts val="3700"/>
                </a:lnSpc>
              </a:pPr>
              <a:r>
                <a:rPr lang="zh-CN" altLang="en-US" sz="2000" dirty="0">
                  <a:latin typeface="手札体-简粗体" panose="03000700000000000000" pitchFamily="66" charset="-122"/>
                  <a:ea typeface="手札体-简粗体" panose="03000700000000000000" pitchFamily="66" charset="-122"/>
                </a:rPr>
                <a:t>            客户的潜在价值</a:t>
              </a:r>
            </a:p>
          </p:txBody>
        </p:sp>
        <p:sp>
          <p:nvSpPr>
            <p:cNvPr id="11" name="TextBox 10"/>
            <p:cNvSpPr txBox="1"/>
            <p:nvPr/>
          </p:nvSpPr>
          <p:spPr>
            <a:xfrm>
              <a:off x="2741588" y="3285464"/>
              <a:ext cx="1415772"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低</a:t>
              </a:r>
              <a:endParaRPr lang="en-US" altLang="zh-CN" sz="2000" dirty="0">
                <a:latin typeface="手札体-简粗体" panose="03000700000000000000" pitchFamily="66" charset="-122"/>
                <a:ea typeface="手札体-简粗体" panose="03000700000000000000" pitchFamily="66" charset="-122"/>
              </a:endParaRPr>
            </a:p>
            <a:p>
              <a:endParaRPr lang="en-US" altLang="zh-CN" sz="2000" dirty="0">
                <a:latin typeface="手札体-简粗体" panose="03000700000000000000" pitchFamily="66" charset="-122"/>
                <a:ea typeface="手札体-简粗体" panose="03000700000000000000" pitchFamily="66" charset="-122"/>
              </a:endParaRPr>
            </a:p>
            <a:p>
              <a:endParaRPr lang="en-US" altLang="zh-CN" sz="2000" dirty="0">
                <a:latin typeface="手札体-简粗体" panose="03000700000000000000" pitchFamily="66" charset="-122"/>
                <a:ea typeface="手札体-简粗体" panose="03000700000000000000" pitchFamily="66" charset="-122"/>
              </a:endParaRPr>
            </a:p>
            <a:p>
              <a:r>
                <a:rPr lang="en-US" altLang="zh-CN" sz="2000" dirty="0">
                  <a:latin typeface="手札体-简粗体" panose="03000700000000000000" pitchFamily="66" charset="-122"/>
                  <a:ea typeface="手札体-简粗体" panose="03000700000000000000" pitchFamily="66" charset="-122"/>
                </a:rPr>
                <a:t>       </a:t>
              </a:r>
              <a:r>
                <a:rPr lang="zh-CN" altLang="en-US" sz="2000" dirty="0">
                  <a:latin typeface="手札体-简粗体" panose="03000700000000000000" pitchFamily="66" charset="-122"/>
                  <a:ea typeface="手札体-简粗体" panose="03000700000000000000" pitchFamily="66" charset="-122"/>
                </a:rPr>
                <a:t>客户历史价值</a:t>
              </a:r>
              <a:endParaRPr lang="en-US" altLang="zh-CN" sz="2000" dirty="0">
                <a:latin typeface="手札体-简粗体" panose="03000700000000000000" pitchFamily="66" charset="-122"/>
                <a:ea typeface="手札体-简粗体" panose="03000700000000000000" pitchFamily="66" charset="-122"/>
              </a:endParaRPr>
            </a:p>
          </p:txBody>
        </p:sp>
      </p:grpSp>
      <p:sp>
        <p:nvSpPr>
          <p:cNvPr id="18" name="矩形 17"/>
          <p:cNvSpPr/>
          <p:nvPr/>
        </p:nvSpPr>
        <p:spPr>
          <a:xfrm>
            <a:off x="62998" y="169155"/>
            <a:ext cx="187423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3.2.1.1</a:t>
            </a:r>
            <a:r>
              <a:rPr lang="zh-CN" altLang="en-US" kern="100" dirty="0">
                <a:solidFill>
                  <a:srgbClr val="A6A6A6"/>
                </a:solidFill>
                <a:latin typeface="DengXian" charset="-122"/>
                <a:ea typeface="DengXian" charset="-122"/>
                <a:cs typeface="Times New Roman" charset="0"/>
              </a:rPr>
              <a:t> 客户分析 </a:t>
            </a:r>
            <a:endParaRPr lang="zh-CN" altLang="zh-CN" kern="100" dirty="0">
              <a:effectLst/>
              <a:latin typeface="DengXian" charset="-122"/>
              <a:ea typeface="DengXian" charset="-122"/>
              <a:cs typeface="Times New Roman" charset="0"/>
            </a:endParaRPr>
          </a:p>
        </p:txBody>
      </p:sp>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7"/>
          <p:cNvSpPr txBox="1"/>
          <p:nvPr/>
        </p:nvSpPr>
        <p:spPr>
          <a:xfrm>
            <a:off x="773040" y="1160656"/>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3.2.1.1</a:t>
            </a:r>
            <a:r>
              <a:rPr lang="zh-CN" altLang="en-US" dirty="0"/>
              <a:t> 第一步：客户分析</a:t>
            </a:r>
          </a:p>
        </p:txBody>
      </p:sp>
    </p:spTree>
    <p:extLst>
      <p:ext uri="{BB962C8B-B14F-4D97-AF65-F5344CB8AC3E}">
        <p14:creationId xmlns:p14="http://schemas.microsoft.com/office/powerpoint/2010/main" val="568128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
        <p:nvSpPr>
          <p:cNvPr id="5" name="圆角矩形 4"/>
          <p:cNvSpPr/>
          <p:nvPr/>
        </p:nvSpPr>
        <p:spPr>
          <a:xfrm>
            <a:off x="918060" y="4236387"/>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制定战略方案</a:t>
            </a:r>
          </a:p>
        </p:txBody>
      </p:sp>
      <p:sp>
        <p:nvSpPr>
          <p:cNvPr id="21" name="圆角矩形 20"/>
          <p:cNvSpPr/>
          <p:nvPr/>
        </p:nvSpPr>
        <p:spPr>
          <a:xfrm>
            <a:off x="918060" y="350433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企业战略条件分析</a:t>
            </a:r>
          </a:p>
        </p:txBody>
      </p:sp>
      <p:sp>
        <p:nvSpPr>
          <p:cNvPr id="10" name="圆角矩形 9"/>
          <p:cNvSpPr/>
          <p:nvPr/>
        </p:nvSpPr>
        <p:spPr>
          <a:xfrm>
            <a:off x="918060" y="27722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明确企业的目的和目标</a:t>
            </a:r>
          </a:p>
        </p:txBody>
      </p:sp>
      <p:sp>
        <p:nvSpPr>
          <p:cNvPr id="12" name="圆角矩形 11"/>
          <p:cNvSpPr/>
          <p:nvPr/>
        </p:nvSpPr>
        <p:spPr>
          <a:xfrm>
            <a:off x="918061" y="2005478"/>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确定企业使命</a:t>
            </a:r>
          </a:p>
        </p:txBody>
      </p:sp>
      <p:sp>
        <p:nvSpPr>
          <p:cNvPr id="14" name="圆角矩形 13"/>
          <p:cNvSpPr/>
          <p:nvPr/>
        </p:nvSpPr>
        <p:spPr>
          <a:xfrm>
            <a:off x="918060" y="4940264"/>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战略方案选优</a:t>
            </a:r>
          </a:p>
        </p:txBody>
      </p:sp>
      <p:sp>
        <p:nvSpPr>
          <p:cNvPr id="16" name="圆角矩形 15"/>
          <p:cNvSpPr/>
          <p:nvPr/>
        </p:nvSpPr>
        <p:spPr>
          <a:xfrm>
            <a:off x="918060" y="5702689"/>
            <a:ext cx="3324756" cy="5724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cs typeface="SimHei" charset="-122"/>
              </a:rPr>
              <a:t>战略的实施与修正</a:t>
            </a: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1" y="116116"/>
          <a:ext cx="3532235"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文本框 2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2.1.3.2</a:t>
            </a:r>
            <a:r>
              <a:rPr lang="zh-CN" altLang="en-US" dirty="0">
                <a:sym typeface="+mn-ea"/>
              </a:rPr>
              <a:t> </a:t>
            </a:r>
            <a:r>
              <a:rPr lang="zh-CN" altLang="en-US" dirty="0"/>
              <a:t>企业战略管理的过程</a:t>
            </a:r>
            <a:r>
              <a:rPr lang="zh-CN" altLang="en-US" dirty="0">
                <a:sym typeface="+mn-ea"/>
              </a:rPr>
              <a:t>（简答</a:t>
            </a:r>
            <a:r>
              <a:rPr lang="zh-CN" altLang="en-US">
                <a:sym typeface="+mn-ea"/>
              </a:rPr>
              <a:t>，单选★</a:t>
            </a:r>
            <a:r>
              <a:rPr lang="zh-CN" altLang="en-US" dirty="0">
                <a:sym typeface="+mn-ea"/>
              </a:rPr>
              <a:t>）</a:t>
            </a:r>
            <a:endParaRPr lang="en-US" altLang="zh-CN" dirty="0">
              <a:sym typeface="+mn-ea"/>
            </a:endParaRPr>
          </a:p>
        </p:txBody>
      </p:sp>
      <p:sp>
        <p:nvSpPr>
          <p:cNvPr id="2" name="矩形 1">
            <a:extLst>
              <a:ext uri="{FF2B5EF4-FFF2-40B4-BE49-F238E27FC236}">
                <a16:creationId xmlns:a16="http://schemas.microsoft.com/office/drawing/2014/main" id="{3E227D93-7E94-6E4F-B949-DEE3B3D74DD0}"/>
              </a:ext>
            </a:extLst>
          </p:cNvPr>
          <p:cNvSpPr/>
          <p:nvPr/>
        </p:nvSpPr>
        <p:spPr>
          <a:xfrm>
            <a:off x="4372948" y="2005397"/>
            <a:ext cx="4031873"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回答企业为什么存在，为什么竞争</a:t>
            </a:r>
          </a:p>
        </p:txBody>
      </p:sp>
      <p:sp>
        <p:nvSpPr>
          <p:cNvPr id="3" name="矩形 2">
            <a:extLst>
              <a:ext uri="{FF2B5EF4-FFF2-40B4-BE49-F238E27FC236}">
                <a16:creationId xmlns:a16="http://schemas.microsoft.com/office/drawing/2014/main" id="{C71E59B4-2767-D649-A739-DB8C76FCCC83}"/>
              </a:ext>
            </a:extLst>
          </p:cNvPr>
          <p:cNvSpPr/>
          <p:nvPr/>
        </p:nvSpPr>
        <p:spPr>
          <a:xfrm>
            <a:off x="4372948" y="2768534"/>
            <a:ext cx="5314275"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回答企业准备在长期和短期里所要完成的任务</a:t>
            </a:r>
          </a:p>
        </p:txBody>
      </p:sp>
      <p:sp>
        <p:nvSpPr>
          <p:cNvPr id="6" name="矩形 5">
            <a:extLst>
              <a:ext uri="{FF2B5EF4-FFF2-40B4-BE49-F238E27FC236}">
                <a16:creationId xmlns:a16="http://schemas.microsoft.com/office/drawing/2014/main" id="{34EF587D-9861-5E4D-8C15-6F6B3B11C6C0}"/>
              </a:ext>
            </a:extLst>
          </p:cNvPr>
          <p:cNvSpPr/>
          <p:nvPr/>
        </p:nvSpPr>
        <p:spPr>
          <a:xfrm>
            <a:off x="4372948" y="3540788"/>
            <a:ext cx="4544834"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企业战略环境分析、企业内部条件分析</a:t>
            </a:r>
          </a:p>
        </p:txBody>
      </p:sp>
      <p:sp>
        <p:nvSpPr>
          <p:cNvPr id="7" name="矩形 6">
            <a:extLst>
              <a:ext uri="{FF2B5EF4-FFF2-40B4-BE49-F238E27FC236}">
                <a16:creationId xmlns:a16="http://schemas.microsoft.com/office/drawing/2014/main" id="{9A58632B-BDFF-6F4B-983F-AFEC3CD68FD5}"/>
              </a:ext>
            </a:extLst>
          </p:cNvPr>
          <p:cNvSpPr/>
          <p:nvPr/>
        </p:nvSpPr>
        <p:spPr>
          <a:xfrm>
            <a:off x="4372948" y="4917959"/>
            <a:ext cx="3262432"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多方案之间评价选优的过程</a:t>
            </a:r>
          </a:p>
        </p:txBody>
      </p:sp>
      <p:sp>
        <p:nvSpPr>
          <p:cNvPr id="8" name="矩形 7">
            <a:extLst>
              <a:ext uri="{FF2B5EF4-FFF2-40B4-BE49-F238E27FC236}">
                <a16:creationId xmlns:a16="http://schemas.microsoft.com/office/drawing/2014/main" id="{93C75DBF-C049-CB42-AB3B-DF5D15C64EF1}"/>
              </a:ext>
            </a:extLst>
          </p:cNvPr>
          <p:cNvSpPr/>
          <p:nvPr/>
        </p:nvSpPr>
        <p:spPr>
          <a:xfrm>
            <a:off x="4372948" y="5761653"/>
            <a:ext cx="3518912" cy="499560"/>
          </a:xfrm>
          <a:prstGeom prst="rect">
            <a:avLst/>
          </a:prstGeom>
        </p:spPr>
        <p:txBody>
          <a:bodyPr wrap="none">
            <a:spAutoFit/>
          </a:bodyPr>
          <a:lstStyle/>
          <a:p>
            <a:pPr marL="0" lvl="1" defTabSz="711200">
              <a:lnSpc>
                <a:spcPct val="150000"/>
              </a:lnSpc>
              <a:spcAft>
                <a:spcPct val="15000"/>
              </a:spcAft>
            </a:pPr>
            <a:r>
              <a:rPr lang="zh-CN" altLang="en-US" sz="2000" dirty="0">
                <a:latin typeface="Microsoft YaHei" panose="020B0503020204020204" pitchFamily="34" charset="-122"/>
                <a:ea typeface="Microsoft YaHei" panose="020B0503020204020204" pitchFamily="34" charset="-122"/>
                <a:cs typeface="SimHei" charset="-122"/>
              </a:rPr>
              <a:t>将战略付诸行动，并进行修正</a:t>
            </a:r>
          </a:p>
        </p:txBody>
      </p:sp>
    </p:spTree>
    <p:extLst>
      <p:ext uri="{BB962C8B-B14F-4D97-AF65-F5344CB8AC3E}">
        <p14:creationId xmlns:p14="http://schemas.microsoft.com/office/powerpoint/2010/main" val="32525976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pic>
        <p:nvPicPr>
          <p:cNvPr id="1026" name="Picture 2" descr="https://timgsa.baidu.com/timg?image&amp;quality=80&amp;size=b9999_10000&amp;sec=1524467830302&amp;di=cd771d570977ee2534269cae5cdb86ca&amp;imgtype=0&amp;src=http%3A%2F%2Fwww.nefits.com.cn%2Fimages%2F2016082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103" y="2704915"/>
            <a:ext cx="5019675" cy="4057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35180" y="1219747"/>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3.2.1.2</a:t>
            </a:r>
            <a:r>
              <a:rPr lang="zh-CN" altLang="en-US" dirty="0"/>
              <a:t> 深入了解目标客户</a:t>
            </a:r>
          </a:p>
        </p:txBody>
      </p:sp>
      <p:sp>
        <p:nvSpPr>
          <p:cNvPr id="14" name="矩形 13"/>
          <p:cNvSpPr/>
          <p:nvPr/>
        </p:nvSpPr>
        <p:spPr>
          <a:xfrm>
            <a:off x="67313" y="169155"/>
            <a:ext cx="273504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3.2.1.2</a:t>
            </a:r>
            <a:r>
              <a:rPr lang="zh-CN" altLang="en-US" kern="100" dirty="0">
                <a:solidFill>
                  <a:srgbClr val="A6A6A6"/>
                </a:solidFill>
                <a:latin typeface="DengXian" charset="-122"/>
                <a:ea typeface="DengXian" charset="-122"/>
                <a:cs typeface="Times New Roman" charset="0"/>
              </a:rPr>
              <a:t> 深入了解目标客户</a:t>
            </a:r>
            <a:endParaRPr lang="zh-CN" altLang="zh-CN" kern="100" dirty="0">
              <a:effectLst/>
              <a:latin typeface="DengXian" charset="-122"/>
              <a:ea typeface="DengXian" charset="-122"/>
              <a:cs typeface="Times New Roman" charset="0"/>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0134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8" name="TextBox 7"/>
          <p:cNvSpPr txBox="1"/>
          <p:nvPr/>
        </p:nvSpPr>
        <p:spPr>
          <a:xfrm>
            <a:off x="735180" y="1248251"/>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3.2.1.3</a:t>
            </a:r>
            <a:r>
              <a:rPr lang="zh-CN" altLang="en-US" dirty="0"/>
              <a:t> 发展关系网络</a:t>
            </a:r>
          </a:p>
        </p:txBody>
      </p:sp>
      <p:pic>
        <p:nvPicPr>
          <p:cNvPr id="3074" name="Picture 2" descr="https://timgsa.baidu.com/timg?image&amp;quality=80&amp;size=b9999_10000&amp;sec=1524473307607&amp;di=d4707b70196e402e300b5d788cfa7b1d&amp;imgtype=0&amp;src=http%3A%2F%2Fimgsrc.baidu.com%2Fimgad%2Fpic%2Fitem%2Fd4628535e5dde7114c3ed5d2adefce1b9d166122.jpg"/>
          <p:cNvPicPr>
            <a:picLocks noChangeAspect="1" noChangeArrowheads="1"/>
          </p:cNvPicPr>
          <p:nvPr/>
        </p:nvPicPr>
        <p:blipFill rotWithShape="1">
          <a:blip r:embed="rId2">
            <a:extLst>
              <a:ext uri="{28A0092B-C50C-407E-A947-70E740481C1C}">
                <a14:useLocalDpi xmlns:a14="http://schemas.microsoft.com/office/drawing/2010/main" val="0"/>
              </a:ext>
            </a:extLst>
          </a:blip>
          <a:srcRect l="2333" t="13116" r="2226" b="9729"/>
          <a:stretch>
            <a:fillRect/>
          </a:stretch>
        </p:blipFill>
        <p:spPr bwMode="auto">
          <a:xfrm>
            <a:off x="3361325" y="3052490"/>
            <a:ext cx="5869172" cy="3582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145108" y="3392516"/>
            <a:ext cx="1533757"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客户</a:t>
            </a:r>
          </a:p>
        </p:txBody>
      </p:sp>
      <p:sp>
        <p:nvSpPr>
          <p:cNvPr id="11" name="TextBox 10"/>
          <p:cNvSpPr txBox="1"/>
          <p:nvPr/>
        </p:nvSpPr>
        <p:spPr>
          <a:xfrm>
            <a:off x="2145107" y="4395520"/>
            <a:ext cx="153375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员工</a:t>
            </a:r>
          </a:p>
        </p:txBody>
      </p:sp>
      <p:sp>
        <p:nvSpPr>
          <p:cNvPr id="12" name="TextBox 11"/>
          <p:cNvSpPr txBox="1"/>
          <p:nvPr/>
        </p:nvSpPr>
        <p:spPr>
          <a:xfrm>
            <a:off x="2145106" y="5309920"/>
            <a:ext cx="153375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供应商</a:t>
            </a:r>
          </a:p>
        </p:txBody>
      </p:sp>
      <p:sp>
        <p:nvSpPr>
          <p:cNvPr id="13" name="TextBox 12"/>
          <p:cNvSpPr txBox="1"/>
          <p:nvPr/>
        </p:nvSpPr>
        <p:spPr>
          <a:xfrm>
            <a:off x="9424980" y="3392516"/>
            <a:ext cx="153375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分销商</a:t>
            </a:r>
          </a:p>
        </p:txBody>
      </p:sp>
      <p:sp>
        <p:nvSpPr>
          <p:cNvPr id="14" name="TextBox 13"/>
          <p:cNvSpPr txBox="1"/>
          <p:nvPr/>
        </p:nvSpPr>
        <p:spPr>
          <a:xfrm>
            <a:off x="9424980" y="4395520"/>
            <a:ext cx="153375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业主</a:t>
            </a:r>
          </a:p>
        </p:txBody>
      </p:sp>
      <p:sp>
        <p:nvSpPr>
          <p:cNvPr id="15" name="TextBox 14"/>
          <p:cNvSpPr txBox="1"/>
          <p:nvPr/>
        </p:nvSpPr>
        <p:spPr>
          <a:xfrm>
            <a:off x="9424980" y="5309920"/>
            <a:ext cx="1533757"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投资者</a:t>
            </a:r>
          </a:p>
        </p:txBody>
      </p:sp>
      <p:sp>
        <p:nvSpPr>
          <p:cNvPr id="23" name="矩形 22"/>
          <p:cNvSpPr/>
          <p:nvPr/>
        </p:nvSpPr>
        <p:spPr>
          <a:xfrm>
            <a:off x="43316" y="169155"/>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3.2.1.3</a:t>
            </a:r>
            <a:r>
              <a:rPr lang="zh-CN" altLang="en-US" kern="100" dirty="0">
                <a:solidFill>
                  <a:srgbClr val="A6A6A6"/>
                </a:solidFill>
                <a:latin typeface="DengXian" charset="-122"/>
                <a:ea typeface="DengXian" charset="-122"/>
                <a:cs typeface="Times New Roman" charset="0"/>
              </a:rPr>
              <a:t> 发展关系网络</a:t>
            </a:r>
            <a:endParaRPr lang="zh-CN" altLang="zh-CN" kern="100" dirty="0">
              <a:effectLst/>
              <a:latin typeface="DengXian" charset="-122"/>
              <a:ea typeface="DengXian" charset="-122"/>
              <a:cs typeface="Times New Roman" charset="0"/>
            </a:endParaRPr>
          </a:p>
        </p:txBody>
      </p:sp>
      <p:graphicFrame>
        <p:nvGraphicFramePr>
          <p:cNvPr id="24"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66332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8" name="TextBox 7"/>
          <p:cNvSpPr txBox="1"/>
          <p:nvPr/>
        </p:nvSpPr>
        <p:spPr>
          <a:xfrm>
            <a:off x="735180" y="1215664"/>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3.2.1.4</a:t>
            </a:r>
            <a:r>
              <a:rPr lang="zh-CN" altLang="en-US" dirty="0"/>
              <a:t> 创造客户价值</a:t>
            </a:r>
          </a:p>
        </p:txBody>
      </p:sp>
      <p:pic>
        <p:nvPicPr>
          <p:cNvPr id="9" name="Picture 2" descr="https://timgsa.baidu.com/timg?image&amp;quality=80&amp;size=b9999_10000&amp;sec=1522819044427&amp;di=6ae8d3c022405583fdb6bae552487480&amp;imgtype=0&amp;src=http%3A%2F%2Fimage.tupian114.com%2F20120601%2F20561750.jpg.2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878" y="3219441"/>
            <a:ext cx="1683858" cy="2575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672227" y="3920607"/>
            <a:ext cx="5658874" cy="461665"/>
          </a:xfrm>
          <a:prstGeom prst="rect">
            <a:avLst/>
          </a:prstGeom>
          <a:noFill/>
        </p:spPr>
        <p:txBody>
          <a:bodyPr wrap="square" rtlCol="0">
            <a:spAutoFit/>
          </a:bodyPr>
          <a:lstStyle/>
          <a:p>
            <a:r>
              <a:rPr lang="zh-CN" altLang="en-US" sz="2400" dirty="0">
                <a:latin typeface="方正舒体" panose="02010601030101010101" pitchFamily="2" charset="-122"/>
                <a:ea typeface="方正舒体" panose="02010601030101010101" pitchFamily="2" charset="-122"/>
              </a:rPr>
              <a:t>那么问题来了，如何创造客户价值？</a:t>
            </a:r>
          </a:p>
        </p:txBody>
      </p:sp>
      <p:sp>
        <p:nvSpPr>
          <p:cNvPr id="17" name="矩形 16"/>
          <p:cNvSpPr/>
          <p:nvPr/>
        </p:nvSpPr>
        <p:spPr>
          <a:xfrm>
            <a:off x="43317" y="169155"/>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3.2.1.4</a:t>
            </a:r>
            <a:r>
              <a:rPr lang="zh-CN" altLang="en-US" kern="100" dirty="0">
                <a:solidFill>
                  <a:srgbClr val="A6A6A6"/>
                </a:solidFill>
                <a:latin typeface="DengXian" charset="-122"/>
                <a:ea typeface="DengXian" charset="-122"/>
                <a:cs typeface="Times New Roman" charset="0"/>
              </a:rPr>
              <a:t> 创造客户价值</a:t>
            </a:r>
            <a:endParaRPr lang="zh-CN" altLang="zh-CN" kern="100" dirty="0">
              <a:effectLst/>
              <a:latin typeface="DengXian" charset="-122"/>
              <a:ea typeface="DengXian" charset="-122"/>
              <a:cs typeface="Times New Roman" charset="0"/>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22838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8" name="TextBox 7"/>
          <p:cNvSpPr txBox="1"/>
          <p:nvPr/>
        </p:nvSpPr>
        <p:spPr>
          <a:xfrm>
            <a:off x="735180" y="1215664"/>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3.2.1.4</a:t>
            </a:r>
            <a:r>
              <a:rPr lang="zh-CN" altLang="en-US" dirty="0"/>
              <a:t> 创造客户价值</a:t>
            </a:r>
          </a:p>
        </p:txBody>
      </p:sp>
      <p:pic>
        <p:nvPicPr>
          <p:cNvPr id="9" name="Picture 2" descr="https://timgsa.baidu.com/timg?image&amp;quality=80&amp;size=b9999_10000&amp;sec=1522819044427&amp;di=6ae8d3c022405583fdb6bae552487480&amp;imgtype=0&amp;src=http%3A%2F%2Fimage.tupian114.com%2F20120601%2F20561750.jpg.2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878" y="3219441"/>
            <a:ext cx="1683858" cy="25753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672227" y="3920607"/>
            <a:ext cx="5658874" cy="461665"/>
          </a:xfrm>
          <a:prstGeom prst="rect">
            <a:avLst/>
          </a:prstGeom>
          <a:noFill/>
        </p:spPr>
        <p:txBody>
          <a:bodyPr wrap="square" rtlCol="0">
            <a:spAutoFit/>
          </a:bodyPr>
          <a:lstStyle/>
          <a:p>
            <a:r>
              <a:rPr lang="zh-CN" altLang="en-US" sz="2400" dirty="0">
                <a:latin typeface="方正舒体" panose="02010601030101010101" pitchFamily="2" charset="-122"/>
                <a:ea typeface="方正舒体" panose="02010601030101010101" pitchFamily="2" charset="-122"/>
              </a:rPr>
              <a:t>那么问题来了，如何创造客户价值？</a:t>
            </a:r>
          </a:p>
        </p:txBody>
      </p:sp>
      <p:sp>
        <p:nvSpPr>
          <p:cNvPr id="17" name="矩形 16"/>
          <p:cNvSpPr/>
          <p:nvPr/>
        </p:nvSpPr>
        <p:spPr>
          <a:xfrm>
            <a:off x="43317" y="169155"/>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3.2.1.4</a:t>
            </a:r>
            <a:r>
              <a:rPr lang="zh-CN" altLang="en-US" kern="100" dirty="0">
                <a:solidFill>
                  <a:srgbClr val="A6A6A6"/>
                </a:solidFill>
                <a:latin typeface="DengXian" charset="-122"/>
                <a:ea typeface="DengXian" charset="-122"/>
                <a:cs typeface="Times New Roman" charset="0"/>
              </a:rPr>
              <a:t> 创造客户价值</a:t>
            </a:r>
            <a:endParaRPr lang="zh-CN" altLang="zh-CN" kern="100" dirty="0">
              <a:effectLst/>
              <a:latin typeface="DengXian" charset="-122"/>
              <a:ea typeface="DengXian" charset="-122"/>
              <a:cs typeface="Times New Roman" charset="0"/>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7"/>
          <p:cNvSpPr txBox="1"/>
          <p:nvPr/>
        </p:nvSpPr>
        <p:spPr>
          <a:xfrm>
            <a:off x="4672227" y="4507097"/>
            <a:ext cx="4146701" cy="461665"/>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关键在于</a:t>
            </a:r>
            <a:r>
              <a:rPr lang="zh-CN" altLang="en-US" sz="2400" b="1" dirty="0">
                <a:solidFill>
                  <a:srgbClr val="FF0000"/>
                </a:solidFill>
                <a:latin typeface="SimHei" charset="-122"/>
                <a:ea typeface="SimHei" charset="-122"/>
                <a:cs typeface="SimHei" charset="-122"/>
              </a:rPr>
              <a:t>理解客户的需求</a:t>
            </a:r>
          </a:p>
        </p:txBody>
      </p:sp>
      <p:sp>
        <p:nvSpPr>
          <p:cNvPr id="2" name="矩形 1"/>
          <p:cNvSpPr/>
          <p:nvPr/>
        </p:nvSpPr>
        <p:spPr>
          <a:xfrm>
            <a:off x="8029594" y="4538273"/>
            <a:ext cx="1723549" cy="461665"/>
          </a:xfrm>
          <a:prstGeom prst="rect">
            <a:avLst/>
          </a:prstGeom>
        </p:spPr>
        <p:txBody>
          <a:bodyPr wrap="none">
            <a:spAutoFit/>
          </a:bodyPr>
          <a:lstStyle/>
          <a:p>
            <a:r>
              <a:rPr lang="zh-CN" altLang="en-US" sz="2400">
                <a:sym typeface="+mn-ea"/>
              </a:rPr>
              <a:t>（单选</a:t>
            </a:r>
            <a:r>
              <a:rPr lang="zh-CN" altLang="en-US" sz="2400">
                <a:solidFill>
                  <a:srgbClr val="FF0000"/>
                </a:solidFill>
                <a:sym typeface="+mn-ea"/>
              </a:rPr>
              <a:t>★</a:t>
            </a:r>
            <a:r>
              <a:rPr lang="zh-CN" altLang="en-US" sz="2400">
                <a:sym typeface="+mn-ea"/>
              </a:rPr>
              <a:t>）</a:t>
            </a:r>
            <a:endParaRPr lang="en-US" altLang="zh-CN" sz="2400" dirty="0">
              <a:sym typeface="+mn-ea"/>
            </a:endParaRPr>
          </a:p>
        </p:txBody>
      </p:sp>
    </p:spTree>
    <p:extLst>
      <p:ext uri="{BB962C8B-B14F-4D97-AF65-F5344CB8AC3E}">
        <p14:creationId xmlns:p14="http://schemas.microsoft.com/office/powerpoint/2010/main" val="22618192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
        <p:nvSpPr>
          <p:cNvPr id="8" name="TextBox 7"/>
          <p:cNvSpPr txBox="1"/>
          <p:nvPr/>
        </p:nvSpPr>
        <p:spPr>
          <a:xfrm>
            <a:off x="735180" y="1139723"/>
            <a:ext cx="10002190" cy="738664"/>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t>3.2.1.5</a:t>
            </a:r>
            <a:r>
              <a:rPr lang="zh-CN" altLang="en-US" dirty="0"/>
              <a:t> 管理客户关系</a:t>
            </a:r>
          </a:p>
        </p:txBody>
      </p:sp>
      <p:sp>
        <p:nvSpPr>
          <p:cNvPr id="9" name="TextBox 8"/>
          <p:cNvSpPr txBox="1"/>
          <p:nvPr/>
        </p:nvSpPr>
        <p:spPr>
          <a:xfrm>
            <a:off x="1135024" y="2767432"/>
            <a:ext cx="10002191" cy="830997"/>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根据以上确定的价值观念，改进组织、流程、评价方式和激励机制等，最终达到管理客户关系的目的。</a:t>
            </a:r>
          </a:p>
        </p:txBody>
      </p:sp>
      <p:pic>
        <p:nvPicPr>
          <p:cNvPr id="4098" name="Picture 2" descr="https://timgsa.baidu.com/timg?image&amp;quality=80&amp;size=b9999_10000&amp;sec=1524474447568&amp;di=f11c7dacb089967190e60c8c086a7a10&amp;imgtype=jpg&amp;src=http%3A%2F%2Fimg4.imgtn.bdimg.com%2Fit%2Fu%3D1418839564%2C3152490720%26fm%3D214%26gp%3D0.jpg"/>
          <p:cNvPicPr>
            <a:picLocks noChangeAspect="1" noChangeArrowheads="1"/>
          </p:cNvPicPr>
          <p:nvPr/>
        </p:nvPicPr>
        <p:blipFill rotWithShape="1">
          <a:blip r:embed="rId2">
            <a:extLst>
              <a:ext uri="{28A0092B-C50C-407E-A947-70E740481C1C}">
                <a14:useLocalDpi xmlns:a14="http://schemas.microsoft.com/office/drawing/2010/main" val="0"/>
              </a:ext>
            </a:extLst>
          </a:blip>
          <a:srcRect t="11393" r="2650" b="16537"/>
          <a:stretch>
            <a:fillRect/>
          </a:stretch>
        </p:blipFill>
        <p:spPr bwMode="auto">
          <a:xfrm>
            <a:off x="3463764" y="3842978"/>
            <a:ext cx="5961216" cy="2432259"/>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3318" y="169155"/>
            <a:ext cx="2273379"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3.2.1.5</a:t>
            </a:r>
            <a:r>
              <a:rPr lang="zh-CN" altLang="en-US" kern="100" dirty="0">
                <a:solidFill>
                  <a:srgbClr val="A6A6A6"/>
                </a:solidFill>
                <a:latin typeface="DengXian" charset="-122"/>
                <a:ea typeface="DengXian" charset="-122"/>
                <a:cs typeface="Times New Roman" charset="0"/>
              </a:rPr>
              <a:t> 管理客户关系</a:t>
            </a:r>
            <a:endParaRPr lang="zh-CN" altLang="zh-CN" kern="100" dirty="0">
              <a:effectLst/>
              <a:latin typeface="DengXian" charset="-122"/>
              <a:ea typeface="DengXian" charset="-122"/>
              <a:cs typeface="Times New Roman" charset="0"/>
            </a:endParaRPr>
          </a:p>
        </p:txBody>
      </p:sp>
      <p:graphicFrame>
        <p:nvGraphicFramePr>
          <p:cNvPr id="17"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27418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313465"/>
            <a:ext cx="11121462" cy="543062"/>
          </a:xfrm>
          <a:prstGeom prst="rect">
            <a:avLst/>
          </a:prstGeom>
          <a:noFill/>
        </p:spPr>
        <p:txBody>
          <a:bodyPr wrap="square" lIns="111090" tIns="55545" rIns="111090" bIns="55545" rtlCol="0">
            <a:spAutoFit/>
          </a:bodyPr>
          <a:lstStyle>
            <a:defPPr>
              <a:defRPr lang="zh-CN"/>
            </a:defPPr>
            <a:lvl1pPr>
              <a:defRPr sz="2800" b="1">
                <a:latin typeface="黑体" panose="02010609060101010101" pitchFamily="49" charset="-122"/>
                <a:ea typeface="黑体" panose="02010609060101010101" pitchFamily="49" charset="-122"/>
              </a:defRPr>
            </a:lvl1pPr>
          </a:lstStyle>
          <a:p>
            <a:r>
              <a:rPr lang="zh-CN" altLang="en-US" dirty="0">
                <a:sym typeface="+mn-ea"/>
              </a:rPr>
              <a:t>客户关系管理的基本流程（文字，多选★）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graphicFrame>
        <p:nvGraphicFramePr>
          <p:cNvPr id="5" name="图示 4"/>
          <p:cNvGraphicFramePr/>
          <p:nvPr/>
        </p:nvGraphicFramePr>
        <p:xfrm>
          <a:off x="1010093" y="1888515"/>
          <a:ext cx="10100929" cy="3856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456658" y="5283259"/>
            <a:ext cx="2845520" cy="400110"/>
          </a:xfrm>
          <a:prstGeom prst="rect">
            <a:avLst/>
          </a:prstGeom>
          <a:noFill/>
        </p:spPr>
        <p:txBody>
          <a:bodyPr wrap="square" rtlCol="0">
            <a:spAutoFit/>
          </a:bodyPr>
          <a:lstStyle/>
          <a:p>
            <a:r>
              <a:rPr lang="zh-CN" altLang="en-US" sz="2000" dirty="0">
                <a:latin typeface="手札体-简粗体" panose="03000700000000000000" pitchFamily="66" charset="-122"/>
                <a:ea typeface="手札体-简粗体" panose="03000700000000000000" pitchFamily="66" charset="-122"/>
              </a:rPr>
              <a:t>首先是</a:t>
            </a:r>
            <a:r>
              <a:rPr lang="zh-CN" altLang="en-US" sz="2000" dirty="0">
                <a:solidFill>
                  <a:srgbClr val="FF0000"/>
                </a:solidFill>
                <a:latin typeface="SimHei" charset="-122"/>
                <a:ea typeface="SimHei" charset="-122"/>
                <a:cs typeface="SimHei" charset="-122"/>
              </a:rPr>
              <a:t>收集客户数据</a:t>
            </a:r>
          </a:p>
        </p:txBody>
      </p:sp>
      <p:sp>
        <p:nvSpPr>
          <p:cNvPr id="7" name="右箭头 6"/>
          <p:cNvSpPr/>
          <p:nvPr/>
        </p:nvSpPr>
        <p:spPr>
          <a:xfrm rot="5400000">
            <a:off x="2238154" y="4822975"/>
            <a:ext cx="329609" cy="334071"/>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031652" y="5249386"/>
            <a:ext cx="4146701" cy="400110"/>
          </a:xfrm>
          <a:prstGeom prst="rect">
            <a:avLst/>
          </a:prstGeom>
          <a:noFill/>
        </p:spPr>
        <p:txBody>
          <a:bodyPr wrap="square" rtlCol="0">
            <a:spAutoFit/>
          </a:bodyPr>
          <a:lstStyle/>
          <a:p>
            <a:r>
              <a:rPr lang="zh-CN" altLang="en-US" sz="2000" dirty="0">
                <a:latin typeface="手札体-简粗体" panose="03000700000000000000" pitchFamily="66" charset="-122"/>
                <a:ea typeface="手札体-简粗体" panose="03000700000000000000" pitchFamily="66" charset="-122"/>
              </a:rPr>
              <a:t>关键在于</a:t>
            </a:r>
            <a:r>
              <a:rPr lang="zh-CN" altLang="en-US" sz="2000" dirty="0">
                <a:solidFill>
                  <a:srgbClr val="FF0000"/>
                </a:solidFill>
                <a:latin typeface="SimHei" charset="-122"/>
                <a:ea typeface="SimHei" charset="-122"/>
                <a:cs typeface="SimHei" charset="-122"/>
              </a:rPr>
              <a:t>理解客户的需求</a:t>
            </a:r>
          </a:p>
        </p:txBody>
      </p:sp>
      <p:sp>
        <p:nvSpPr>
          <p:cNvPr id="9" name="右箭头 8"/>
          <p:cNvSpPr/>
          <p:nvPr/>
        </p:nvSpPr>
        <p:spPr>
          <a:xfrm rot="5400000">
            <a:off x="8057708" y="4789102"/>
            <a:ext cx="329609" cy="334071"/>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098" y="151514"/>
            <a:ext cx="3427541"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3.2.1.0</a:t>
            </a:r>
            <a:r>
              <a:rPr lang="zh-CN" altLang="en-US" kern="100" dirty="0">
                <a:solidFill>
                  <a:srgbClr val="A6A6A6"/>
                </a:solidFill>
                <a:latin typeface="DengXian" charset="-122"/>
                <a:ea typeface="DengXian" charset="-122"/>
                <a:cs typeface="Times New Roman" charset="0"/>
              </a:rPr>
              <a:t> 客户关系管理的基本流程</a:t>
            </a:r>
            <a:endParaRPr lang="zh-CN" altLang="zh-CN" kern="100" dirty="0">
              <a:effectLst/>
              <a:latin typeface="DengXian" charset="-122"/>
              <a:ea typeface="DengXian" charset="-122"/>
              <a:cs typeface="Times New Roman" charset="0"/>
            </a:endParaRPr>
          </a:p>
        </p:txBody>
      </p:sp>
      <p:graphicFrame>
        <p:nvGraphicFramePr>
          <p:cNvPr id="11" name="图示 4">
            <a:extLst>
              <a:ext uri="{FF2B5EF4-FFF2-40B4-BE49-F238E27FC236}">
                <a16:creationId xmlns:a16="http://schemas.microsoft.com/office/drawing/2014/main" id="{6DA1DBEE-1A53-49DB-8B34-6ABC881624CC}"/>
              </a:ext>
            </a:extLst>
          </p:cNvPr>
          <p:cNvGraphicFramePr/>
          <p:nvPr/>
        </p:nvGraphicFramePr>
        <p:xfrm>
          <a:off x="8462354" y="151514"/>
          <a:ext cx="4979698" cy="2473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59132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nvGraphicFramePr>
        <p:xfrm>
          <a:off x="163209" y="491856"/>
          <a:ext cx="10914522" cy="6268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3.2 </a:t>
            </a:r>
            <a:r>
              <a:rPr lang="zh-CN" altLang="en-US" sz="2800" b="1" dirty="0">
                <a:latin typeface="黑体" panose="02010609060101010101" pitchFamily="49" charset="-122"/>
                <a:ea typeface="黑体" panose="02010609060101010101" pitchFamily="49" charset="-122"/>
                <a:sym typeface="+mn-ea"/>
              </a:rPr>
              <a:t>客户关系管理的流程</a:t>
            </a:r>
          </a:p>
        </p:txBody>
      </p:sp>
    </p:spTree>
    <p:extLst>
      <p:ext uri="{BB962C8B-B14F-4D97-AF65-F5344CB8AC3E}">
        <p14:creationId xmlns:p14="http://schemas.microsoft.com/office/powerpoint/2010/main" val="12879487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客户终生价值是指一个新客户在未来所能给企业带来的（）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1904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预期净现值</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期望净现值</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现实净现值</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预估净现值</a:t>
            </a:r>
          </a:p>
          <a:p>
            <a:pPr>
              <a:lnSpc>
                <a:spcPct val="150000"/>
              </a:lnSpc>
            </a:pP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403170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897187"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客户终生价值是指一个新客户在未来所能给企业带来的（</a:t>
            </a:r>
            <a:r>
              <a:rPr lang="en-US" altLang="zh-CN" sz="2400" b="0" dirty="0">
                <a:solidFill>
                  <a:srgbClr val="FF0000"/>
                </a:solidFill>
                <a:latin typeface="黑体" panose="02010609060101010101" pitchFamily="49" charset="-122"/>
                <a:ea typeface="黑体" panose="02010609060101010101" pitchFamily="49" charset="-122"/>
              </a:rPr>
              <a:t> B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1904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预期净现值</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期望净现值</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现实净现值</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预估净现值</a:t>
            </a:r>
          </a:p>
          <a:p>
            <a:pPr>
              <a:lnSpc>
                <a:spcPct val="150000"/>
              </a:lnSpc>
            </a:pP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920532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客户关系管理的基本流程中，第一阶段是(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A:客户分析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B:创造客户价值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C:发展关系网络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D:深入了解目标客户</a:t>
            </a:r>
          </a:p>
        </p:txBody>
      </p:sp>
    </p:spTree>
    <p:extLst>
      <p:ext uri="{BB962C8B-B14F-4D97-AF65-F5344CB8AC3E}">
        <p14:creationId xmlns:p14="http://schemas.microsoft.com/office/powerpoint/2010/main" val="330556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853830227"/>
              </p:ext>
            </p:extLst>
          </p:nvPr>
        </p:nvGraphicFramePr>
        <p:xfrm>
          <a:off x="874776" y="866253"/>
          <a:ext cx="10442448" cy="5394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2.1 </a:t>
            </a:r>
            <a:r>
              <a:rPr lang="zh-CN" altLang="en-US" sz="2800" b="1" dirty="0">
                <a:latin typeface="黑体" panose="02010609060101010101" pitchFamily="49" charset="-122"/>
                <a:ea typeface="黑体" panose="02010609060101010101" pitchFamily="49" charset="-122"/>
                <a:sym typeface="+mn-ea"/>
              </a:rPr>
              <a:t>战略的性质与类型</a:t>
            </a:r>
          </a:p>
        </p:txBody>
      </p:sp>
    </p:spTree>
    <p:extLst>
      <p:ext uri="{BB962C8B-B14F-4D97-AF65-F5344CB8AC3E}">
        <p14:creationId xmlns:p14="http://schemas.microsoft.com/office/powerpoint/2010/main" val="11909984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客户关系管理的基本流程中，第一阶段是(</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A:客户分析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B:创造客户价值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C:发展关系网络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D:深入了解目标客户</a:t>
            </a:r>
          </a:p>
        </p:txBody>
      </p:sp>
    </p:spTree>
    <p:extLst>
      <p:ext uri="{BB962C8B-B14F-4D97-AF65-F5344CB8AC3E}">
        <p14:creationId xmlns:p14="http://schemas.microsoft.com/office/powerpoint/2010/main" val="4097538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客户关系管理的基本活动中，客户分析的第一步骤是（）</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A:定义终生价值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B:客户投资和利润分析</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C:收集客户资料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D:客户分组</a:t>
            </a:r>
          </a:p>
        </p:txBody>
      </p:sp>
    </p:spTree>
    <p:extLst>
      <p:ext uri="{BB962C8B-B14F-4D97-AF65-F5344CB8AC3E}">
        <p14:creationId xmlns:p14="http://schemas.microsoft.com/office/powerpoint/2010/main" val="42692267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客户关系管理的基本活动中，客户分析的第一步骤是（</a:t>
            </a:r>
            <a:r>
              <a:rPr lang="en-US" altLang="zh-CN" sz="240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1610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A:定义终生价值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B:客户投资和利润分析</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C:收集客户资料</a:t>
            </a:r>
            <a:r>
              <a:rPr lang="zh-CN" altLang="en-US" sz="2400" b="0" dirty="0">
                <a:solidFill>
                  <a:schemeClr val="tx1"/>
                </a:solidFill>
                <a:latin typeface="黑体" panose="02010609060101010101" pitchFamily="49" charset="-122"/>
                <a:ea typeface="黑体" panose="02010609060101010101" pitchFamily="49" charset="-122"/>
              </a:rPr>
              <a:t>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D:客户分组</a:t>
            </a:r>
          </a:p>
        </p:txBody>
      </p:sp>
    </p:spTree>
    <p:extLst>
      <p:ext uri="{BB962C8B-B14F-4D97-AF65-F5344CB8AC3E}">
        <p14:creationId xmlns:p14="http://schemas.microsoft.com/office/powerpoint/2010/main" val="28516526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一个客户的价值构成包括（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0901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历史价值</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远期价值</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当前价值</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潜在价值</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短期价值</a:t>
            </a:r>
          </a:p>
        </p:txBody>
      </p:sp>
    </p:spTree>
    <p:extLst>
      <p:ext uri="{BB962C8B-B14F-4D97-AF65-F5344CB8AC3E}">
        <p14:creationId xmlns:p14="http://schemas.microsoft.com/office/powerpoint/2010/main" val="3459972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一个客户的价值构成包括（   </a:t>
            </a:r>
            <a:r>
              <a:rPr lang="en-US" altLang="zh-CN" sz="2400" b="0" dirty="0">
                <a:solidFill>
                  <a:srgbClr val="FF0000"/>
                </a:solidFill>
                <a:latin typeface="黑体" panose="02010609060101010101" pitchFamily="49" charset="-122"/>
                <a:ea typeface="黑体" panose="02010609060101010101" pitchFamily="49" charset="-122"/>
              </a:rPr>
              <a:t>ACD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0901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历史价值</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远期价值</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当前价值</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潜在价值</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短期价值</a:t>
            </a:r>
          </a:p>
        </p:txBody>
      </p:sp>
    </p:spTree>
    <p:extLst>
      <p:ext uri="{BB962C8B-B14F-4D97-AF65-F5344CB8AC3E}">
        <p14:creationId xmlns:p14="http://schemas.microsoft.com/office/powerpoint/2010/main" val="40813772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1456820"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在对客户进行分析时，如果客户行为模式不改变，将给企业带来（）</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A:终生价值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B:当前价值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C:潜在价值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D:历史价值</a:t>
            </a:r>
          </a:p>
        </p:txBody>
      </p:sp>
    </p:spTree>
    <p:extLst>
      <p:ext uri="{BB962C8B-B14F-4D97-AF65-F5344CB8AC3E}">
        <p14:creationId xmlns:p14="http://schemas.microsoft.com/office/powerpoint/2010/main" val="7327072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1456820"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在对客户进行分析时，如果客户行为模式不改变，</a:t>
            </a:r>
            <a:r>
              <a:rPr lang="zh-CN" altLang="en-US" sz="2400" b="0" dirty="0">
                <a:solidFill>
                  <a:srgbClr val="FF0000"/>
                </a:solidFill>
                <a:latin typeface="黑体" panose="02010609060101010101" pitchFamily="49" charset="-122"/>
                <a:ea typeface="黑体" panose="02010609060101010101" pitchFamily="49" charset="-122"/>
              </a:rPr>
              <a:t>将</a:t>
            </a:r>
            <a:r>
              <a:rPr lang="zh-CN" altLang="en-US" sz="2400" b="0" dirty="0">
                <a:solidFill>
                  <a:schemeClr val="tx1"/>
                </a:solidFill>
                <a:latin typeface="黑体" panose="02010609060101010101" pitchFamily="49" charset="-122"/>
                <a:ea typeface="黑体" panose="02010609060101010101" pitchFamily="49" charset="-122"/>
              </a:rPr>
              <a:t>给企业带来（</a:t>
            </a:r>
            <a:r>
              <a:rPr lang="en-US" altLang="zh-CN" sz="240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A:终生价值 </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B:当前价值</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C:潜在价值</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D:历史价值</a:t>
            </a:r>
          </a:p>
        </p:txBody>
      </p:sp>
    </p:spTree>
    <p:extLst>
      <p:ext uri="{BB962C8B-B14F-4D97-AF65-F5344CB8AC3E}">
        <p14:creationId xmlns:p14="http://schemas.microsoft.com/office/powerpoint/2010/main" val="41706895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按客户在客户关系中的历史价值和潜在价值对客户进行分类，这种分析方法简称(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1404</a:t>
            </a: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A:客户组合分析方法</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B:波士顿矩阵分析方法</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C:市场细分</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D:客户关系管理价值链分析方法</a:t>
            </a:r>
          </a:p>
        </p:txBody>
      </p:sp>
    </p:spTree>
    <p:extLst>
      <p:ext uri="{BB962C8B-B14F-4D97-AF65-F5344CB8AC3E}">
        <p14:creationId xmlns:p14="http://schemas.microsoft.com/office/powerpoint/2010/main" val="28958732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按客户在客户关系中的历史价值和潜在价值对客户进行分类，这种分析方法简称(</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1404</a:t>
            </a: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r>
              <a:rPr lang="zh-CN" altLang="en-US" sz="2400" dirty="0">
                <a:solidFill>
                  <a:srgbClr val="FF0000"/>
                </a:solidFill>
                <a:latin typeface="黑体" panose="02010609060101010101" pitchFamily="49" charset="-122"/>
                <a:ea typeface="黑体" panose="02010609060101010101" pitchFamily="49" charset="-122"/>
              </a:rPr>
              <a:t>A:客户组合分析方法</a:t>
            </a: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B:波士顿矩阵分析方法</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C:市场细分</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D:客户关系管理价值链分析方法</a:t>
            </a:r>
          </a:p>
        </p:txBody>
      </p:sp>
    </p:spTree>
    <p:extLst>
      <p:ext uri="{BB962C8B-B14F-4D97-AF65-F5344CB8AC3E}">
        <p14:creationId xmlns:p14="http://schemas.microsoft.com/office/powerpoint/2010/main" val="37770866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在客户投资和利润分析中，高投资、低利润的是（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期望的客户</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普通的客户</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重复购买的客户</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忠诚的客户</a:t>
            </a:r>
          </a:p>
        </p:txBody>
      </p:sp>
    </p:spTree>
    <p:extLst>
      <p:ext uri="{BB962C8B-B14F-4D97-AF65-F5344CB8AC3E}">
        <p14:creationId xmlns:p14="http://schemas.microsoft.com/office/powerpoint/2010/main" val="194214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5773615" cy="1325563"/>
          </a:xfrm>
        </p:spPr>
        <p:txBody>
          <a:bodyPr/>
          <a:lstStyle/>
          <a:p>
            <a:pPr>
              <a:lnSpc>
                <a:spcPct val="150000"/>
              </a:lnSpc>
            </a:pPr>
            <a:r>
              <a:rPr kumimoji="1" lang="zh-CN" altLang="en-US" sz="4000" b="1" dirty="0">
                <a:latin typeface="Microsoft YaHei" panose="020B0503020204020204" pitchFamily="34" charset="-122"/>
                <a:ea typeface="Microsoft YaHei" panose="020B0503020204020204" pitchFamily="34" charset="-122"/>
              </a:rPr>
              <a:t>上课知识点重点标注</a:t>
            </a:r>
          </a:p>
        </p:txBody>
      </p:sp>
      <p:sp>
        <p:nvSpPr>
          <p:cNvPr id="3" name="内容占位符 2"/>
          <p:cNvSpPr>
            <a:spLocks noGrp="1"/>
          </p:cNvSpPr>
          <p:nvPr>
            <p:ph idx="1"/>
          </p:nvPr>
        </p:nvSpPr>
        <p:spPr>
          <a:xfrm>
            <a:off x="1916723" y="1844797"/>
            <a:ext cx="6899031" cy="3168406"/>
          </a:xfrm>
        </p:spPr>
        <p:txBody>
          <a:bodyPr/>
          <a:lstStyle/>
          <a:p>
            <a:pPr marL="0" indent="0">
              <a:lnSpc>
                <a:spcPct val="150000"/>
              </a:lnSpc>
              <a:buNone/>
            </a:pPr>
            <a:r>
              <a:rPr lang="zh-CN" altLang="en-US" dirty="0">
                <a:latin typeface="Microsoft YaHei" panose="020B0503020204020204" pitchFamily="34" charset="-122"/>
                <a:ea typeface="Microsoft YaHei" panose="020B0503020204020204" pitchFamily="34" charset="-122"/>
                <a:sym typeface="+mn-ea"/>
              </a:rPr>
              <a:t>未标注</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中频</a:t>
            </a:r>
            <a:endParaRPr lang="en-US" altLang="zh-CN" dirty="0">
              <a:latin typeface="Microsoft YaHei" panose="020B0503020204020204" pitchFamily="34" charset="-122"/>
              <a:ea typeface="Microsoft YaHei" panose="020B0503020204020204" pitchFamily="34" charset="-122"/>
              <a:sym typeface="+mn-ea"/>
            </a:endParaRPr>
          </a:p>
          <a:p>
            <a:pPr marL="0" indent="0">
              <a:lnSpc>
                <a:spcPct val="150000"/>
              </a:lnSpc>
              <a:buNone/>
            </a:pPr>
            <a:r>
              <a:rPr lang="zh-CN" altLang="en-US" dirty="0">
                <a:latin typeface="Microsoft YaHei" panose="020B0503020204020204" pitchFamily="34" charset="-122"/>
                <a:ea typeface="Microsoft YaHei" panose="020B0503020204020204" pitchFamily="34" charset="-122"/>
                <a:sym typeface="+mn-ea"/>
              </a:rPr>
              <a:t>★</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高频</a:t>
            </a:r>
            <a:endParaRPr lang="en-US" altLang="zh-CN" dirty="0">
              <a:latin typeface="Microsoft YaHei" panose="020B0503020204020204" pitchFamily="34" charset="-122"/>
              <a:ea typeface="Microsoft YaHei" panose="020B0503020204020204" pitchFamily="34" charset="-122"/>
              <a:sym typeface="+mn-ea"/>
            </a:endParaRPr>
          </a:p>
          <a:p>
            <a:pPr marL="0" indent="0">
              <a:lnSpc>
                <a:spcPct val="150000"/>
              </a:lnSpc>
              <a:buNone/>
            </a:pPr>
            <a:r>
              <a:rPr lang="zh-CN" altLang="en-US" dirty="0">
                <a:solidFill>
                  <a:srgbClr val="FF0000"/>
                </a:solidFill>
                <a:latin typeface="Microsoft YaHei" panose="020B0503020204020204" pitchFamily="34" charset="-122"/>
                <a:ea typeface="Microsoft YaHei" panose="020B0503020204020204" pitchFamily="34" charset="-122"/>
                <a:sym typeface="+mn-ea"/>
              </a:rPr>
              <a:t>★</a:t>
            </a:r>
            <a:r>
              <a:rPr lang="en-US" altLang="zh-CN" dirty="0">
                <a:latin typeface="Microsoft YaHei" panose="020B0503020204020204" pitchFamily="34" charset="-122"/>
                <a:ea typeface="Microsoft YaHei" panose="020B0503020204020204" pitchFamily="34" charset="-122"/>
                <a:sym typeface="+mn-ea"/>
              </a:rPr>
              <a:t>——</a:t>
            </a:r>
            <a:r>
              <a:rPr lang="zh-CN" altLang="en-US" dirty="0">
                <a:latin typeface="Microsoft YaHei" panose="020B0503020204020204" pitchFamily="34" charset="-122"/>
                <a:ea typeface="Microsoft YaHei" panose="020B0503020204020204" pitchFamily="34" charset="-122"/>
                <a:sym typeface="+mn-ea"/>
              </a:rPr>
              <a:t>极高频</a:t>
            </a:r>
            <a:endParaRPr lang="en-US" altLang="zh-CN" dirty="0">
              <a:latin typeface="Microsoft YaHei" panose="020B0503020204020204" pitchFamily="34" charset="-122"/>
              <a:ea typeface="Microsoft YaHei" panose="020B0503020204020204" pitchFamily="34" charset="-122"/>
              <a:sym typeface="+mn-ea"/>
            </a:endParaRPr>
          </a:p>
          <a:p>
            <a:pPr marL="0" indent="0">
              <a:lnSpc>
                <a:spcPct val="150000"/>
              </a:lnSpc>
              <a:buNone/>
            </a:pPr>
            <a:r>
              <a:rPr kumimoji="1" lang="zh-CN" altLang="en-US" dirty="0">
                <a:latin typeface="Microsoft YaHei" panose="020B0503020204020204" pitchFamily="34" charset="-122"/>
                <a:ea typeface="Microsoft YaHei" panose="020B0503020204020204" pitchFamily="34" charset="-122"/>
                <a:sym typeface="+mn-ea"/>
              </a:rPr>
              <a:t>知识点后面会标注</a:t>
            </a:r>
            <a:r>
              <a:rPr kumimoji="1" lang="en-US" altLang="zh-CN" dirty="0">
                <a:latin typeface="Microsoft YaHei" panose="020B0503020204020204" pitchFamily="34" charset="-122"/>
                <a:ea typeface="Microsoft YaHei" panose="020B0503020204020204" pitchFamily="34" charset="-122"/>
                <a:sym typeface="+mn-ea"/>
              </a:rPr>
              <a:t>【</a:t>
            </a:r>
            <a:r>
              <a:rPr kumimoji="1" lang="zh-CN" altLang="en-US" dirty="0">
                <a:latin typeface="Microsoft YaHei" panose="020B0503020204020204" pitchFamily="34" charset="-122"/>
                <a:ea typeface="Microsoft YaHei" panose="020B0503020204020204" pitchFamily="34" charset="-122"/>
                <a:sym typeface="+mn-ea"/>
              </a:rPr>
              <a:t>单选、多选、文字</a:t>
            </a:r>
            <a:r>
              <a:rPr kumimoji="1" lang="en-US" altLang="zh-CN" dirty="0">
                <a:latin typeface="Microsoft YaHei" panose="020B0503020204020204" pitchFamily="34" charset="-122"/>
                <a:ea typeface="Microsoft YaHei" panose="020B0503020204020204" pitchFamily="34" charset="-122"/>
                <a:sym typeface="+mn-ea"/>
              </a:rPr>
              <a: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2232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b="1"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dirty="0">
                <a:latin typeface="Microsoft YaHei" panose="020B0503020204020204" pitchFamily="34" charset="-122"/>
                <a:ea typeface="Microsoft YaHei" panose="020B0503020204020204" pitchFamily="34" charset="-122"/>
              </a:rPr>
              <a:t>第三节  企业资源和能力分析</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773545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在客户投资和利润分析中，</a:t>
            </a:r>
            <a:r>
              <a:rPr lang="zh-CN" altLang="en-US" sz="2400" b="0" dirty="0">
                <a:solidFill>
                  <a:srgbClr val="FF0000"/>
                </a:solidFill>
                <a:latin typeface="黑体" panose="02010609060101010101" pitchFamily="49" charset="-122"/>
                <a:ea typeface="黑体" panose="02010609060101010101" pitchFamily="49" charset="-122"/>
              </a:rPr>
              <a:t>高投资、低利润</a:t>
            </a:r>
            <a:r>
              <a:rPr lang="zh-CN" altLang="en-US" sz="2400" b="0" dirty="0">
                <a:solidFill>
                  <a:schemeClr val="tx1"/>
                </a:solidFill>
                <a:latin typeface="黑体" panose="02010609060101010101" pitchFamily="49" charset="-122"/>
                <a:ea typeface="黑体" panose="02010609060101010101" pitchFamily="49" charset="-122"/>
              </a:rPr>
              <a:t>的是（   </a:t>
            </a: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期望的客户</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普通的客户</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重复购买的客户</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忠诚的客户</a:t>
            </a:r>
          </a:p>
        </p:txBody>
      </p:sp>
      <p:sp>
        <p:nvSpPr>
          <p:cNvPr id="5" name="矩形 4"/>
          <p:cNvSpPr/>
          <p:nvPr/>
        </p:nvSpPr>
        <p:spPr>
          <a:xfrm>
            <a:off x="4023157" y="4957581"/>
            <a:ext cx="5401823" cy="461665"/>
          </a:xfrm>
          <a:prstGeom prst="rect">
            <a:avLst/>
          </a:prstGeom>
        </p:spPr>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rPr>
              <a:t>低投资、高利润</a:t>
            </a:r>
            <a:endParaRPr lang="zh-CN" altLang="en-US" sz="2400" dirty="0">
              <a:solidFill>
                <a:srgbClr val="FF0000"/>
              </a:solidFill>
            </a:endParaRPr>
          </a:p>
        </p:txBody>
      </p:sp>
      <p:cxnSp>
        <p:nvCxnSpPr>
          <p:cNvPr id="7" name="直接连接符 6"/>
          <p:cNvCxnSpPr/>
          <p:nvPr/>
        </p:nvCxnSpPr>
        <p:spPr>
          <a:xfrm>
            <a:off x="2886739" y="5188413"/>
            <a:ext cx="109515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7363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942158"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在客户组合分析法中，针对低历史价值、高潜在价值的客户应采取（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维持策略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投资策略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放弃策略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培育策略</a:t>
            </a:r>
          </a:p>
        </p:txBody>
      </p:sp>
    </p:spTree>
    <p:extLst>
      <p:ext uri="{BB962C8B-B14F-4D97-AF65-F5344CB8AC3E}">
        <p14:creationId xmlns:p14="http://schemas.microsoft.com/office/powerpoint/2010/main" val="40363090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927168"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在客户组合分析法中，针对低历史价值、高潜在价值的客户应采取（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维持策略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投资策略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放弃策略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培育策略</a:t>
            </a:r>
          </a:p>
        </p:txBody>
      </p:sp>
    </p:spTree>
    <p:extLst>
      <p:ext uri="{BB962C8B-B14F-4D97-AF65-F5344CB8AC3E}">
        <p14:creationId xmlns:p14="http://schemas.microsoft.com/office/powerpoint/2010/main" val="15423773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在客户组合分析法中，针对低历史价值、低潜在价值的客户应采取(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A:维持策略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B:投资策略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C:放弃策略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D:培育策略</a:t>
            </a:r>
          </a:p>
        </p:txBody>
      </p:sp>
    </p:spTree>
    <p:extLst>
      <p:ext uri="{BB962C8B-B14F-4D97-AF65-F5344CB8AC3E}">
        <p14:creationId xmlns:p14="http://schemas.microsoft.com/office/powerpoint/2010/main" val="13223835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在客户组合分析法中，针对低历史价值、低潜在价值的客户应采取( </a:t>
            </a:r>
            <a:r>
              <a:rPr lang="en-US" altLang="zh-CN" sz="240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p>
          <a:p>
            <a:pPr>
              <a:lnSpc>
                <a:spcPct val="150000"/>
              </a:lnSpc>
            </a:pP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A:维持策略</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B:投资策略</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C:放弃策略</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D:培育策略</a:t>
            </a:r>
          </a:p>
        </p:txBody>
      </p:sp>
    </p:spTree>
    <p:extLst>
      <p:ext uri="{BB962C8B-B14F-4D97-AF65-F5344CB8AC3E}">
        <p14:creationId xmlns:p14="http://schemas.microsoft.com/office/powerpoint/2010/main" val="1582125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采用客户组合分析方法，对在客户关系中的历史价值和潜在价值都高的客户采用的策略是(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1101</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A:放弃</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B:培育</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C:维持</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D:投资</a:t>
            </a:r>
          </a:p>
        </p:txBody>
      </p:sp>
    </p:spTree>
    <p:extLst>
      <p:ext uri="{BB962C8B-B14F-4D97-AF65-F5344CB8AC3E}">
        <p14:creationId xmlns:p14="http://schemas.microsoft.com/office/powerpoint/2010/main" val="27632025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采用客户组合分析方法，对在客户关系中的历史价值和潜在价值都高的客户采用的策略是(</a:t>
            </a:r>
            <a:r>
              <a:rPr lang="en-US" altLang="zh-CN" sz="240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1101</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 </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A:放弃</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B:培育</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C:维持</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D:投资</a:t>
            </a:r>
          </a:p>
        </p:txBody>
      </p:sp>
    </p:spTree>
    <p:extLst>
      <p:ext uri="{BB962C8B-B14F-4D97-AF65-F5344CB8AC3E}">
        <p14:creationId xmlns:p14="http://schemas.microsoft.com/office/powerpoint/2010/main" val="7224585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企业为顾客创造价值的关键在于理解（）</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0801</a:t>
            </a: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A:客户需求</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B:客户信息</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C:创新产品</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D:服务理念</a:t>
            </a:r>
          </a:p>
        </p:txBody>
      </p:sp>
    </p:spTree>
    <p:extLst>
      <p:ext uri="{BB962C8B-B14F-4D97-AF65-F5344CB8AC3E}">
        <p14:creationId xmlns:p14="http://schemas.microsoft.com/office/powerpoint/2010/main" val="35660118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企业为顾客创造价值的关键在于理解（</a:t>
            </a:r>
            <a:r>
              <a:rPr lang="en-US" altLang="zh-CN" sz="2400" dirty="0">
                <a:solidFill>
                  <a:srgbClr val="FF0000"/>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0801</a:t>
            </a: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endParaRPr lang="en-US" altLang="zh-CN" sz="2400" dirty="0">
              <a:solidFill>
                <a:srgbClr val="FF0000"/>
              </a:solidFill>
              <a:latin typeface="黑体" panose="02010609060101010101" pitchFamily="49" charset="-122"/>
              <a:ea typeface="黑体" panose="02010609060101010101" pitchFamily="49" charset="-122"/>
            </a:endParaRPr>
          </a:p>
          <a:p>
            <a:pPr algn="l">
              <a:lnSpc>
                <a:spcPct val="150000"/>
              </a:lnSpc>
            </a:pPr>
            <a:r>
              <a:rPr lang="zh-CN" altLang="en-US" sz="2400" dirty="0">
                <a:solidFill>
                  <a:srgbClr val="FF0000"/>
                </a:solidFill>
                <a:latin typeface="黑体" panose="02010609060101010101" pitchFamily="49" charset="-122"/>
                <a:ea typeface="黑体" panose="02010609060101010101" pitchFamily="49" charset="-122"/>
              </a:rPr>
              <a:t>A:客户需求</a:t>
            </a:r>
            <a:endParaRPr lang="zh-CN" altLang="en-US" sz="2400" b="0" dirty="0">
              <a:solidFill>
                <a:schemeClr val="tx1"/>
              </a:solidFill>
              <a:latin typeface="黑体" panose="02010609060101010101" pitchFamily="49" charset="-122"/>
              <a:ea typeface="黑体" panose="02010609060101010101" pitchFamily="49" charset="-122"/>
            </a:endParaRP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B:客户信息</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C:创新产品</a:t>
            </a:r>
          </a:p>
          <a:p>
            <a:pPr algn="l">
              <a:lnSpc>
                <a:spcPct val="150000"/>
              </a:lnSpc>
            </a:pPr>
            <a:r>
              <a:rPr lang="zh-CN" altLang="en-US" sz="2400" b="0" dirty="0">
                <a:solidFill>
                  <a:schemeClr val="tx1"/>
                </a:solidFill>
                <a:latin typeface="黑体" panose="02010609060101010101" pitchFamily="49" charset="-122"/>
                <a:ea typeface="黑体" panose="02010609060101010101" pitchFamily="49" charset="-122"/>
              </a:rPr>
              <a:t>D:服务理念</a:t>
            </a:r>
          </a:p>
        </p:txBody>
      </p:sp>
    </p:spTree>
    <p:extLst>
      <p:ext uri="{BB962C8B-B14F-4D97-AF65-F5344CB8AC3E}">
        <p14:creationId xmlns:p14="http://schemas.microsoft.com/office/powerpoint/2010/main" val="17832464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13" name="矩形 12"/>
          <p:cNvSpPr/>
          <p:nvPr/>
        </p:nvSpPr>
        <p:spPr>
          <a:xfrm>
            <a:off x="4859338" y="2420938"/>
            <a:ext cx="1984375" cy="3016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三角形 15"/>
          <p:cNvSpPr/>
          <p:nvPr/>
        </p:nvSpPr>
        <p:spPr>
          <a:xfrm rot="5400000">
            <a:off x="2782888"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8" name="文本框 8"/>
          <p:cNvSpPr txBox="1"/>
          <p:nvPr/>
        </p:nvSpPr>
        <p:spPr>
          <a:xfrm>
            <a:off x="3246438" y="2722563"/>
            <a:ext cx="5208587" cy="110807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lgn="r">
              <a:lnSpc>
                <a:spcPct val="100000"/>
              </a:lnSpc>
              <a:spcBef>
                <a:spcPct val="0"/>
              </a:spcBef>
              <a:buNone/>
            </a:pPr>
            <a:r>
              <a:rPr lang="en-US" altLang="zh-CN" sz="6600">
                <a:solidFill>
                  <a:srgbClr val="404040"/>
                </a:solidFill>
                <a:latin typeface="微软雅黑" panose="020B0503020204020204" charset="-122"/>
                <a:ea typeface="微软雅黑" panose="020B0503020204020204" charset="-122"/>
              </a:rPr>
              <a:t>THANK</a:t>
            </a:r>
            <a:r>
              <a:rPr lang="zh-CN" altLang="en-US" sz="6600">
                <a:solidFill>
                  <a:srgbClr val="404040"/>
                </a:solidFill>
                <a:latin typeface="微软雅黑" panose="020B0503020204020204" charset="-122"/>
                <a:ea typeface="微软雅黑" panose="020B0503020204020204" charset="-122"/>
              </a:rPr>
              <a:t> </a:t>
            </a:r>
            <a:r>
              <a:rPr lang="en-US" altLang="zh-CN" sz="6600">
                <a:solidFill>
                  <a:srgbClr val="404040"/>
                </a:solidFill>
                <a:latin typeface="微软雅黑" panose="020B0503020204020204" charset="-122"/>
                <a:ea typeface="微软雅黑" panose="020B0503020204020204" charset="-122"/>
              </a:rPr>
              <a:t>YOU</a:t>
            </a:r>
            <a:endParaRPr lang="zh-CN" altLang="en-US" sz="6600">
              <a:solidFill>
                <a:srgbClr val="404040"/>
              </a:solidFill>
              <a:latin typeface="微软雅黑" panose="020B0503020204020204" charset="-122"/>
              <a:ea typeface="微软雅黑" panose="020B0503020204020204" charset="-122"/>
            </a:endParaRPr>
          </a:p>
        </p:txBody>
      </p:sp>
      <p:sp>
        <p:nvSpPr>
          <p:cNvPr id="24" name="三角形 23"/>
          <p:cNvSpPr/>
          <p:nvPr/>
        </p:nvSpPr>
        <p:spPr>
          <a:xfrm rot="16200000">
            <a:off x="8763000" y="3094038"/>
            <a:ext cx="220663" cy="18891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0" name="图片 1"/>
          <p:cNvPicPr>
            <a:picLocks noChangeAspect="1"/>
          </p:cNvPicPr>
          <p:nvPr/>
        </p:nvPicPr>
        <p:blipFill>
          <a:blip r:embed="rId3"/>
          <a:stretch>
            <a:fillRect/>
          </a:stretch>
        </p:blipFill>
        <p:spPr>
          <a:xfrm>
            <a:off x="5222875" y="2403475"/>
            <a:ext cx="1300163" cy="319088"/>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889522079"/>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358649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2.2.1</a:t>
            </a:r>
            <a:r>
              <a:rPr lang="zh-CN" altLang="en-US" dirty="0">
                <a:sym typeface="+mn-ea"/>
              </a:rPr>
              <a:t> 企业环境的构成（选择）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5"/>
          <p:cNvSpPr txBox="1"/>
          <p:nvPr/>
        </p:nvSpPr>
        <p:spPr>
          <a:xfrm>
            <a:off x="770492" y="2794194"/>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微观环境</a:t>
            </a:r>
            <a:endParaRPr lang="en-US" altLang="zh-CN" sz="2400" dirty="0">
              <a:solidFill>
                <a:srgbClr val="FF0000"/>
              </a:solidFill>
              <a:latin typeface="Microsoft YaHei" panose="020B0503020204020204" pitchFamily="34" charset="-122"/>
              <a:ea typeface="Microsoft YaHei" panose="020B0503020204020204" pitchFamily="34" charset="-122"/>
              <a:cs typeface="SimHei" charset="-122"/>
            </a:endParaRPr>
          </a:p>
        </p:txBody>
      </p:sp>
      <p:sp>
        <p:nvSpPr>
          <p:cNvPr id="10" name="左大括号 9"/>
          <p:cNvSpPr/>
          <p:nvPr/>
        </p:nvSpPr>
        <p:spPr>
          <a:xfrm>
            <a:off x="2199969" y="2171601"/>
            <a:ext cx="278416" cy="17666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1" name="TextBox 5"/>
          <p:cNvSpPr txBox="1"/>
          <p:nvPr/>
        </p:nvSpPr>
        <p:spPr>
          <a:xfrm>
            <a:off x="735180" y="5117193"/>
            <a:ext cx="1464789" cy="521425"/>
          </a:xfrm>
          <a:prstGeom prst="rect">
            <a:avLst/>
          </a:prstGeom>
          <a:noFill/>
        </p:spPr>
        <p:txBody>
          <a:bodyPr wrap="square" rtlCol="0">
            <a:spAutoFit/>
          </a:bodyPr>
          <a:lstStyle/>
          <a:p>
            <a:pPr>
              <a:lnSpc>
                <a:spcPts val="3700"/>
              </a:lnSpc>
            </a:pPr>
            <a:r>
              <a:rPr lang="zh-CN" altLang="en-US" sz="2400" dirty="0">
                <a:solidFill>
                  <a:srgbClr val="FF0000"/>
                </a:solidFill>
                <a:latin typeface="Microsoft YaHei" panose="020B0503020204020204" pitchFamily="34" charset="-122"/>
                <a:ea typeface="Microsoft YaHei" panose="020B0503020204020204" pitchFamily="34" charset="-122"/>
                <a:cs typeface="SimHei" charset="-122"/>
              </a:rPr>
              <a:t>宏观环境</a:t>
            </a:r>
            <a:endParaRPr lang="zh-CN" altLang="en-US" sz="2400" dirty="0">
              <a:latin typeface="Microsoft YaHei" panose="020B0503020204020204" pitchFamily="34" charset="-122"/>
              <a:ea typeface="Microsoft YaHei" panose="020B0503020204020204" pitchFamily="34" charset="-122"/>
              <a:cs typeface="SimHei" charset="-122"/>
            </a:endParaRPr>
          </a:p>
        </p:txBody>
      </p:sp>
      <p:sp>
        <p:nvSpPr>
          <p:cNvPr id="12" name="左大括号 11"/>
          <p:cNvSpPr/>
          <p:nvPr/>
        </p:nvSpPr>
        <p:spPr>
          <a:xfrm>
            <a:off x="2235281" y="4494600"/>
            <a:ext cx="243104" cy="176661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2443495" y="1876821"/>
            <a:ext cx="2223686" cy="2243050"/>
          </a:xfrm>
          <a:prstGeom prst="rect">
            <a:avLst/>
          </a:prstGeom>
        </p:spPr>
        <p:txBody>
          <a:bodyPr wrap="non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企业自身</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供应商</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顾客</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竞争对手等</a:t>
            </a:r>
            <a:r>
              <a:rPr lang="en-US" altLang="zh-CN" sz="2400" dirty="0">
                <a:latin typeface="Microsoft YaHei" panose="020B0503020204020204" pitchFamily="34" charset="-122"/>
                <a:ea typeface="Microsoft YaHei" panose="020B0503020204020204" pitchFamily="34" charset="-122"/>
                <a:cs typeface="SimHei" charset="-122"/>
              </a:rPr>
              <a:t>……</a:t>
            </a:r>
          </a:p>
        </p:txBody>
      </p:sp>
      <p:sp>
        <p:nvSpPr>
          <p:cNvPr id="16" name="矩形 15"/>
          <p:cNvSpPr/>
          <p:nvPr/>
        </p:nvSpPr>
        <p:spPr>
          <a:xfrm>
            <a:off x="2448398" y="4227689"/>
            <a:ext cx="2397010" cy="2243050"/>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人口环境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经济环境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自然环境</a:t>
            </a:r>
            <a:endParaRPr lang="en-US" altLang="zh-CN" sz="2400" dirty="0">
              <a:latin typeface="Microsoft YaHei" panose="020B0503020204020204" pitchFamily="34" charset="-122"/>
              <a:ea typeface="Microsoft YaHei" panose="020B0503020204020204" pitchFamily="34" charset="-122"/>
              <a:cs typeface="SimHei"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政治环境等</a:t>
            </a:r>
            <a:r>
              <a:rPr lang="en-US" altLang="zh-CN" sz="2400" dirty="0">
                <a:latin typeface="Microsoft YaHei" panose="020B0503020204020204" pitchFamily="34" charset="-122"/>
                <a:ea typeface="Microsoft YaHei" panose="020B0503020204020204" pitchFamily="34" charset="-122"/>
                <a:cs typeface="SimHei" charset="-122"/>
              </a:rPr>
              <a:t>……</a:t>
            </a:r>
          </a:p>
        </p:txBody>
      </p:sp>
      <p:sp>
        <p:nvSpPr>
          <p:cNvPr id="2" name="矩形 1"/>
          <p:cNvSpPr/>
          <p:nvPr/>
        </p:nvSpPr>
        <p:spPr>
          <a:xfrm>
            <a:off x="6310425" y="4490797"/>
            <a:ext cx="2738995" cy="1689052"/>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相对稳定状态</a:t>
            </a: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缓慢发展状态</a:t>
            </a:r>
          </a:p>
          <a:p>
            <a:pPr>
              <a:lnSpc>
                <a:spcPct val="150000"/>
              </a:lnSpc>
            </a:pPr>
            <a:r>
              <a:rPr lang="zh-CN" altLang="en-US" sz="2400" dirty="0">
                <a:latin typeface="Microsoft YaHei" panose="020B0503020204020204" pitchFamily="34" charset="-122"/>
                <a:ea typeface="Microsoft YaHei" panose="020B0503020204020204" pitchFamily="34" charset="-122"/>
                <a:cs typeface="SimHei" charset="-122"/>
              </a:rPr>
              <a:t>动荡不定状态</a:t>
            </a:r>
          </a:p>
        </p:txBody>
      </p:sp>
      <p:sp>
        <p:nvSpPr>
          <p:cNvPr id="5" name="右箭头 4"/>
          <p:cNvSpPr/>
          <p:nvPr/>
        </p:nvSpPr>
        <p:spPr>
          <a:xfrm>
            <a:off x="4753843" y="4965286"/>
            <a:ext cx="982432" cy="76785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394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899752708"/>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3122429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a:t>
            </a:r>
            <a:r>
              <a:rPr lang="zh-CN" altLang="en-US" dirty="0">
                <a:sym typeface="+mn-ea"/>
              </a:rPr>
              <a:t> </a:t>
            </a:r>
            <a:r>
              <a:rPr lang="zh-CN" altLang="en-US" dirty="0"/>
              <a:t>产业环境分析的内容</a:t>
            </a:r>
            <a:r>
              <a:rPr lang="zh-CN" altLang="en-US" dirty="0">
                <a:sym typeface="+mn-ea"/>
              </a:rPr>
              <a:t>（多选）</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4697608" y="2196997"/>
            <a:ext cx="257868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产业的特性</a:t>
            </a:r>
            <a:endParaRPr lang="en-US" altLang="zh-CN" sz="2400" dirty="0">
              <a:solidFill>
                <a:schemeClr val="tx1"/>
              </a:solidFill>
              <a:latin typeface="KaiTi" charset="-122"/>
              <a:ea typeface="KaiTi" charset="-122"/>
              <a:cs typeface="KaiTi" charset="-122"/>
            </a:endParaRPr>
          </a:p>
        </p:txBody>
      </p:sp>
      <p:sp>
        <p:nvSpPr>
          <p:cNvPr id="11" name="圆角矩形 10"/>
          <p:cNvSpPr/>
          <p:nvPr/>
        </p:nvSpPr>
        <p:spPr>
          <a:xfrm>
            <a:off x="4697607" y="3198972"/>
            <a:ext cx="2578684" cy="859459"/>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产业的寿命周期</a:t>
            </a:r>
            <a:endParaRPr lang="en-US" altLang="zh-CN" sz="2400" b="1" dirty="0">
              <a:latin typeface="SimHei" charset="-122"/>
              <a:ea typeface="SimHei" charset="-122"/>
              <a:cs typeface="SimHei" charset="-122"/>
            </a:endParaRPr>
          </a:p>
        </p:txBody>
      </p:sp>
      <p:sp>
        <p:nvSpPr>
          <p:cNvPr id="12" name="圆角矩形 11"/>
          <p:cNvSpPr/>
          <p:nvPr/>
        </p:nvSpPr>
        <p:spPr>
          <a:xfrm>
            <a:off x="4697607" y="4200947"/>
            <a:ext cx="257868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zh-CN" altLang="en-US" sz="2400" dirty="0">
                <a:solidFill>
                  <a:schemeClr val="tx1"/>
                </a:solidFill>
                <a:latin typeface="SimHei" charset="-122"/>
                <a:ea typeface="SimHei" charset="-122"/>
                <a:cs typeface="SimHei" charset="-122"/>
              </a:rPr>
              <a:t>产业的发展状况</a:t>
            </a:r>
            <a:endParaRPr lang="en-US" altLang="zh-CN" sz="2400" dirty="0">
              <a:solidFill>
                <a:schemeClr val="tx1"/>
              </a:solidFill>
              <a:latin typeface="KaiTi" charset="-122"/>
              <a:ea typeface="KaiTi" charset="-122"/>
              <a:cs typeface="KaiTi" charset="-122"/>
            </a:endParaRPr>
          </a:p>
        </p:txBody>
      </p:sp>
      <p:sp>
        <p:nvSpPr>
          <p:cNvPr id="13" name="圆角矩形 12"/>
          <p:cNvSpPr/>
          <p:nvPr/>
        </p:nvSpPr>
        <p:spPr>
          <a:xfrm>
            <a:off x="4697607" y="5202922"/>
            <a:ext cx="2578684" cy="859459"/>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SimHei" charset="-122"/>
                <a:ea typeface="SimHei" charset="-122"/>
                <a:cs typeface="SimHei" charset="-122"/>
              </a:rPr>
              <a:t>产业的竞争结构</a:t>
            </a:r>
            <a:endParaRPr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628125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746948144"/>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235969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2.2.3.2</a:t>
            </a:r>
            <a:r>
              <a:rPr lang="zh-CN" altLang="en-US" dirty="0">
                <a:sym typeface="+mn-ea"/>
              </a:rPr>
              <a:t> </a:t>
            </a:r>
            <a:r>
              <a:rPr lang="zh-CN" altLang="en-US" dirty="0"/>
              <a:t>产业的寿命周期</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
        <p:nvSpPr>
          <p:cNvPr id="5" name="文本框 4"/>
          <p:cNvSpPr txBox="1"/>
          <p:nvPr/>
        </p:nvSpPr>
        <p:spPr>
          <a:xfrm>
            <a:off x="2367915" y="6228715"/>
            <a:ext cx="6529070" cy="368300"/>
          </a:xfrm>
          <a:prstGeom prst="rect">
            <a:avLst/>
          </a:prstGeom>
          <a:noFill/>
        </p:spPr>
        <p:txBody>
          <a:bodyPr wrap="square" rtlCol="0" anchor="t">
            <a:spAutoFit/>
          </a:bodyPr>
          <a:lstStyle/>
          <a:p>
            <a:endParaRPr lang="zh-CN" altLang="en-US"/>
          </a:p>
        </p:txBody>
      </p:sp>
      <p:graphicFrame>
        <p:nvGraphicFramePr>
          <p:cNvPr id="2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object 3"/>
          <p:cNvSpPr/>
          <p:nvPr/>
        </p:nvSpPr>
        <p:spPr>
          <a:xfrm>
            <a:off x="0" y="1910941"/>
            <a:ext cx="7003915" cy="4947059"/>
          </a:xfrm>
          <a:prstGeom prst="rect">
            <a:avLst/>
          </a:prstGeom>
          <a:blipFill>
            <a:blip r:embed="rId9"/>
            <a:srcRect/>
            <a:stretch>
              <a:fillRect l="-2357" t="-4180" r="-1945"/>
            </a:stretch>
          </a:blipFill>
        </p:spPr>
        <p:txBody>
          <a:bodyPr wrap="square" lIns="0" tIns="0" rIns="0" bIns="0" rtlCol="0">
            <a:spAutoFit/>
          </a:bodyPr>
          <a:lstStyle/>
          <a:p>
            <a:endParaRPr/>
          </a:p>
        </p:txBody>
      </p:sp>
      <p:sp>
        <p:nvSpPr>
          <p:cNvPr id="6" name="矩形 5">
            <a:extLst>
              <a:ext uri="{FF2B5EF4-FFF2-40B4-BE49-F238E27FC236}">
                <a16:creationId xmlns:a16="http://schemas.microsoft.com/office/drawing/2014/main" id="{FE88DE7F-6982-8B4E-A398-7869FB8DC11E}"/>
              </a:ext>
            </a:extLst>
          </p:cNvPr>
          <p:cNvSpPr/>
          <p:nvPr/>
        </p:nvSpPr>
        <p:spPr>
          <a:xfrm>
            <a:off x="7160303" y="3262945"/>
            <a:ext cx="4303764" cy="2243050"/>
          </a:xfrm>
          <a:prstGeom prst="rect">
            <a:avLst/>
          </a:prstGeom>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cs typeface="宋体" panose="02010600030101010101" pitchFamily="2" charset="-122"/>
                <a:sym typeface="+mn-ea"/>
              </a:rPr>
              <a:t>初创期（高风险低收益）</a:t>
            </a:r>
            <a:endParaRPr lang="en-US" altLang="zh-CN" sz="2400" dirty="0">
              <a:latin typeface="Microsoft YaHei" panose="020B0503020204020204" pitchFamily="34" charset="-122"/>
              <a:ea typeface="Microsoft YaHei" panose="020B0503020204020204" pitchFamily="34" charset="-122"/>
              <a:cs typeface="宋体" panose="02010600030101010101" pitchFamily="2" charset="-122"/>
              <a:sym typeface="+mn-ea"/>
            </a:endParaRPr>
          </a:p>
          <a:p>
            <a:pPr>
              <a:lnSpc>
                <a:spcPct val="150000"/>
              </a:lnSpc>
            </a:pPr>
            <a:r>
              <a:rPr lang="zh-CN" altLang="en-US" sz="2400" dirty="0">
                <a:latin typeface="Microsoft YaHei" panose="020B0503020204020204" pitchFamily="34" charset="-122"/>
                <a:ea typeface="Microsoft YaHei" panose="020B0503020204020204" pitchFamily="34" charset="-122"/>
                <a:cs typeface="宋体" panose="02010600030101010101" pitchFamily="2" charset="-122"/>
                <a:sym typeface="+mn-ea"/>
              </a:rPr>
              <a:t>成长期（高风险高收益）</a:t>
            </a:r>
            <a:endParaRPr lang="zh-CN" altLang="en-US" sz="240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zh-CN" altLang="en-US" sz="2400" dirty="0">
                <a:latin typeface="Microsoft YaHei" panose="020B0503020204020204" pitchFamily="34" charset="-122"/>
                <a:ea typeface="Microsoft YaHei" panose="020B0503020204020204" pitchFamily="34" charset="-122"/>
                <a:cs typeface="宋体" panose="02010600030101010101" pitchFamily="2" charset="-122"/>
                <a:sym typeface="+mn-ea"/>
              </a:rPr>
              <a:t>成熟期（低风险高收益）</a:t>
            </a:r>
            <a:endParaRPr lang="en-US" altLang="zh-CN" sz="2400" dirty="0">
              <a:latin typeface="Microsoft YaHei" panose="020B0503020204020204" pitchFamily="34" charset="-122"/>
              <a:ea typeface="Microsoft YaHei" panose="020B0503020204020204" pitchFamily="34" charset="-122"/>
              <a:cs typeface="宋体" panose="02010600030101010101" pitchFamily="2" charset="-122"/>
              <a:sym typeface="+mn-ea"/>
            </a:endParaRPr>
          </a:p>
          <a:p>
            <a:pPr>
              <a:lnSpc>
                <a:spcPct val="150000"/>
              </a:lnSpc>
            </a:pPr>
            <a:r>
              <a:rPr lang="zh-CN" altLang="en-US" sz="2400" dirty="0">
                <a:latin typeface="Microsoft YaHei" panose="020B0503020204020204" pitchFamily="34" charset="-122"/>
                <a:ea typeface="Microsoft YaHei" panose="020B0503020204020204" pitchFamily="34" charset="-122"/>
                <a:cs typeface="宋体" panose="02010600030101010101" pitchFamily="2" charset="-122"/>
                <a:sym typeface="+mn-ea"/>
              </a:rPr>
              <a:t>衰退期（高风险低收益）</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42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65933762"/>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981773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pic>
        <p:nvPicPr>
          <p:cNvPr id="2052" name="Picture 4" descr="https://timgsa.baidu.com/timg?image&amp;quality=80&amp;size=b9999_10000&amp;sec=1522842610088&amp;di=7185a7a47050065f5c0d3618970409f9&amp;imgtype=0&amp;src=http%3A%2F%2Fimg.jrjimg.cn%2F2015%2F11%2F201511160847387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19" y="2196997"/>
            <a:ext cx="2931829" cy="4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图示 6"/>
          <p:cNvGraphicFramePr/>
          <p:nvPr/>
        </p:nvGraphicFramePr>
        <p:xfrm>
          <a:off x="3761360" y="2005479"/>
          <a:ext cx="6761126" cy="4703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7442784" y="3306723"/>
            <a:ext cx="2392325" cy="369332"/>
          </a:xfrm>
          <a:prstGeom prst="rect">
            <a:avLst/>
          </a:prstGeom>
          <a:noFill/>
        </p:spPr>
        <p:txBody>
          <a:bodyPr wrap="square" rtlCol="0">
            <a:spAutoFit/>
          </a:bodyPr>
          <a:lstStyle/>
          <a:p>
            <a:r>
              <a:rPr lang="zh-CN" altLang="en-US">
                <a:latin typeface="KaiTi" charset="-122"/>
                <a:ea typeface="KaiTi" charset="-122"/>
                <a:cs typeface="KaiTi" charset="-122"/>
              </a:rPr>
              <a:t>潜在加入者</a:t>
            </a:r>
            <a:r>
              <a:rPr lang="zh-CN" altLang="en-US" dirty="0">
                <a:latin typeface="KaiTi" charset="-122"/>
                <a:ea typeface="KaiTi" charset="-122"/>
                <a:cs typeface="KaiTi" charset="-122"/>
              </a:rPr>
              <a:t>的威胁</a:t>
            </a:r>
          </a:p>
        </p:txBody>
      </p:sp>
      <p:sp>
        <p:nvSpPr>
          <p:cNvPr id="9" name="TextBox 8"/>
          <p:cNvSpPr txBox="1"/>
          <p:nvPr/>
        </p:nvSpPr>
        <p:spPr>
          <a:xfrm>
            <a:off x="7837774" y="4644581"/>
            <a:ext cx="1699639" cy="646331"/>
          </a:xfrm>
          <a:prstGeom prst="rect">
            <a:avLst/>
          </a:prstGeom>
          <a:noFill/>
        </p:spPr>
        <p:txBody>
          <a:bodyPr wrap="square" rtlCol="0">
            <a:spAutoFit/>
          </a:bodyPr>
          <a:lstStyle/>
          <a:p>
            <a:r>
              <a:rPr lang="zh-CN" altLang="en-US" dirty="0">
                <a:latin typeface="KaiTi" charset="-122"/>
                <a:ea typeface="KaiTi" charset="-122"/>
                <a:cs typeface="KaiTi" charset="-122"/>
              </a:rPr>
              <a:t>顾客讨价</a:t>
            </a:r>
            <a:endParaRPr lang="en-US" altLang="zh-CN" dirty="0">
              <a:latin typeface="KaiTi" charset="-122"/>
              <a:ea typeface="KaiTi" charset="-122"/>
              <a:cs typeface="KaiTi" charset="-122"/>
            </a:endParaRPr>
          </a:p>
          <a:p>
            <a:r>
              <a:rPr lang="zh-CN" altLang="en-US" dirty="0">
                <a:latin typeface="KaiTi" charset="-122"/>
                <a:ea typeface="KaiTi" charset="-122"/>
                <a:cs typeface="KaiTi" charset="-122"/>
              </a:rPr>
              <a:t>还价的能力</a:t>
            </a:r>
          </a:p>
        </p:txBody>
      </p:sp>
      <p:sp>
        <p:nvSpPr>
          <p:cNvPr id="10" name="TextBox 9"/>
          <p:cNvSpPr txBox="1"/>
          <p:nvPr/>
        </p:nvSpPr>
        <p:spPr>
          <a:xfrm>
            <a:off x="4479846" y="5084980"/>
            <a:ext cx="2392325" cy="369332"/>
          </a:xfrm>
          <a:prstGeom prst="rect">
            <a:avLst/>
          </a:prstGeom>
          <a:noFill/>
        </p:spPr>
        <p:txBody>
          <a:bodyPr wrap="square" rtlCol="0">
            <a:spAutoFit/>
          </a:bodyPr>
          <a:lstStyle/>
          <a:p>
            <a:pPr algn="r"/>
            <a:r>
              <a:rPr lang="zh-CN" altLang="en-US" dirty="0">
                <a:latin typeface="KaiTi" charset="-122"/>
                <a:ea typeface="KaiTi" charset="-122"/>
                <a:cs typeface="KaiTi" charset="-122"/>
              </a:rPr>
              <a:t>代用品或服务的威胁</a:t>
            </a:r>
          </a:p>
        </p:txBody>
      </p:sp>
      <p:sp>
        <p:nvSpPr>
          <p:cNvPr id="11" name="TextBox 10"/>
          <p:cNvSpPr txBox="1"/>
          <p:nvPr/>
        </p:nvSpPr>
        <p:spPr>
          <a:xfrm>
            <a:off x="4784652" y="3540649"/>
            <a:ext cx="1665762" cy="646331"/>
          </a:xfrm>
          <a:prstGeom prst="rect">
            <a:avLst/>
          </a:prstGeom>
          <a:noFill/>
        </p:spPr>
        <p:txBody>
          <a:bodyPr wrap="square" rtlCol="0">
            <a:spAutoFit/>
          </a:bodyPr>
          <a:lstStyle/>
          <a:p>
            <a:pPr algn="r"/>
            <a:r>
              <a:rPr lang="zh-CN" altLang="en-US" dirty="0">
                <a:latin typeface="KaiTi" charset="-122"/>
                <a:ea typeface="KaiTi" charset="-122"/>
                <a:cs typeface="KaiTi" charset="-122"/>
              </a:rPr>
              <a:t>供应者讨价</a:t>
            </a:r>
            <a:endParaRPr lang="en-US" altLang="zh-CN" dirty="0">
              <a:latin typeface="KaiTi" charset="-122"/>
              <a:ea typeface="KaiTi" charset="-122"/>
              <a:cs typeface="KaiTi" charset="-122"/>
            </a:endParaRPr>
          </a:p>
          <a:p>
            <a:pPr algn="r"/>
            <a:r>
              <a:rPr lang="zh-CN" altLang="en-US" dirty="0">
                <a:latin typeface="KaiTi" charset="-122"/>
                <a:ea typeface="KaiTi" charset="-122"/>
                <a:cs typeface="KaiTi" charset="-122"/>
              </a:rPr>
              <a:t>还价的能力</a:t>
            </a:r>
          </a:p>
        </p:txBody>
      </p:sp>
      <p:graphicFrame>
        <p:nvGraphicFramePr>
          <p:cNvPr id="18" name="图示 4">
            <a:extLst>
              <a:ext uri="{FF2B5EF4-FFF2-40B4-BE49-F238E27FC236}">
                <a16:creationId xmlns:a16="http://schemas.microsoft.com/office/drawing/2014/main" id="{6DA1DBEE-1A53-49DB-8B34-6ABC881624CC}"/>
              </a:ext>
            </a:extLst>
          </p:cNvPr>
          <p:cNvGraphicFramePr/>
          <p:nvPr/>
        </p:nvGraphicFramePr>
        <p:xfrm>
          <a:off x="7852228" y="83048"/>
          <a:ext cx="5515429" cy="211394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文本框 18"/>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en-US" altLang="zh-CN" dirty="0">
                <a:sym typeface="+mn-ea"/>
              </a:rPr>
              <a:t>2.2.3.4</a:t>
            </a:r>
            <a:r>
              <a:rPr lang="zh-CN" altLang="en-US" dirty="0">
                <a:sym typeface="+mn-ea"/>
              </a:rPr>
              <a:t> </a:t>
            </a:r>
            <a:r>
              <a:rPr lang="zh-CN" altLang="en-US" dirty="0">
                <a:solidFill>
                  <a:srgbClr val="FF0000"/>
                </a:solidFill>
              </a:rPr>
              <a:t>迈克尔</a:t>
            </a:r>
            <a:r>
              <a:rPr lang="en-US" altLang="zh-CN" dirty="0">
                <a:solidFill>
                  <a:srgbClr val="FF0000"/>
                </a:solidFill>
              </a:rPr>
              <a:t>·</a:t>
            </a:r>
            <a:r>
              <a:rPr lang="zh-CN" altLang="en-US" dirty="0">
                <a:solidFill>
                  <a:srgbClr val="FF0000"/>
                </a:solidFill>
              </a:rPr>
              <a:t>波特</a:t>
            </a:r>
            <a:r>
              <a:rPr lang="zh-CN" altLang="en-US" dirty="0"/>
              <a:t>的五力竞争说（单选，简答</a:t>
            </a:r>
            <a:r>
              <a:rPr lang="zh-CN" altLang="en-US" dirty="0">
                <a:sym typeface="+mn-ea"/>
              </a:rPr>
              <a:t>★</a:t>
            </a:r>
            <a:r>
              <a:rPr lang="zh-CN" altLang="en-US" dirty="0"/>
              <a:t>）</a:t>
            </a:r>
            <a:endParaRPr lang="en-US" altLang="zh-CN" dirty="0">
              <a:sym typeface="+mn-ea"/>
            </a:endParaRPr>
          </a:p>
        </p:txBody>
      </p:sp>
    </p:spTree>
    <p:extLst>
      <p:ext uri="{BB962C8B-B14F-4D97-AF65-F5344CB8AC3E}">
        <p14:creationId xmlns:p14="http://schemas.microsoft.com/office/powerpoint/2010/main" val="356515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nvGraphicFramePr>
        <p:xfrm>
          <a:off x="580526" y="868255"/>
          <a:ext cx="11030947" cy="5289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2.2 </a:t>
            </a:r>
            <a:r>
              <a:rPr lang="zh-CN" altLang="en-US" sz="2800" b="1" dirty="0">
                <a:latin typeface="黑体" panose="02010609060101010101" pitchFamily="49" charset="-122"/>
                <a:ea typeface="黑体" panose="02010609060101010101" pitchFamily="49" charset="-122"/>
                <a:sym typeface="+mn-ea"/>
              </a:rPr>
              <a:t>企业战略环境分析</a:t>
            </a:r>
          </a:p>
        </p:txBody>
      </p:sp>
    </p:spTree>
    <p:extLst>
      <p:ext uri="{BB962C8B-B14F-4D97-AF65-F5344CB8AC3E}">
        <p14:creationId xmlns:p14="http://schemas.microsoft.com/office/powerpoint/2010/main" val="56922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custDataLst>
              <p:tags r:id="rId1"/>
            </p:custDataLst>
          </p:nvPr>
        </p:nvSpPr>
        <p:spPr>
          <a:xfrm>
            <a:off x="4541338" y="1691299"/>
            <a:ext cx="3906347"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单选题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30</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5" name="内容占位符 2"/>
          <p:cNvSpPr txBox="1"/>
          <p:nvPr>
            <p:custDataLst>
              <p:tags r:id="rId2"/>
            </p:custDataLst>
          </p:nvPr>
        </p:nvSpPr>
        <p:spPr>
          <a:xfrm>
            <a:off x="4559253" y="4283587"/>
            <a:ext cx="4716524"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论述题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10</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12" name="左大括号 11"/>
          <p:cNvSpPr/>
          <p:nvPr/>
        </p:nvSpPr>
        <p:spPr>
          <a:xfrm>
            <a:off x="3515137" y="1889691"/>
            <a:ext cx="697230" cy="3492874"/>
          </a:xfrm>
          <a:prstGeom prst="leftBrace">
            <a:avLst>
              <a:gd name="adj1" fmla="val 76122"/>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91430" tIns="45718" rIns="91430" bIns="45718"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 name="矩形 14"/>
          <p:cNvSpPr/>
          <p:nvPr/>
        </p:nvSpPr>
        <p:spPr>
          <a:xfrm>
            <a:off x="1148616" y="3256693"/>
            <a:ext cx="2582545" cy="768350"/>
          </a:xfrm>
          <a:prstGeom prst="rect">
            <a:avLst/>
          </a:prstGeom>
          <a:noFill/>
          <a:ln>
            <a:noFill/>
          </a:ln>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100</a:t>
            </a:r>
            <a:r>
              <a:rPr kumimoji="0" lang="zh-CN" altLang="en-US"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分</a:t>
            </a:r>
          </a:p>
        </p:txBody>
      </p:sp>
      <p:sp>
        <p:nvSpPr>
          <p:cNvPr id="14" name="内容占位符 2"/>
          <p:cNvSpPr txBox="1"/>
          <p:nvPr>
            <p:custDataLst>
              <p:tags r:id="rId3"/>
            </p:custDataLst>
          </p:nvPr>
        </p:nvSpPr>
        <p:spPr>
          <a:xfrm>
            <a:off x="4559253" y="2627403"/>
            <a:ext cx="3906347"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多选题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17" name="内容占位符 2"/>
          <p:cNvSpPr txBox="1"/>
          <p:nvPr>
            <p:custDataLst>
              <p:tags r:id="rId4"/>
            </p:custDataLst>
          </p:nvPr>
        </p:nvSpPr>
        <p:spPr>
          <a:xfrm>
            <a:off x="4559884" y="3470239"/>
            <a:ext cx="5256584"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简答题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9" name="内容占位符 2"/>
          <p:cNvSpPr txBox="1"/>
          <p:nvPr>
            <p:custDataLst>
              <p:tags r:id="rId5"/>
            </p:custDataLst>
          </p:nvPr>
        </p:nvSpPr>
        <p:spPr>
          <a:xfrm>
            <a:off x="4541338" y="5105163"/>
            <a:ext cx="4716524" cy="554804"/>
          </a:xfrm>
          <a:prstGeom prst="rect">
            <a:avLst/>
          </a:prstGeom>
        </p:spPr>
        <p:txBody>
          <a:bodyPr lIns="91430" tIns="45718" rIns="91430" bIns="45718"/>
          <a:lst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376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案例题</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题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20</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a:t>
            </a:r>
          </a:p>
        </p:txBody>
      </p:sp>
      <p:sp>
        <p:nvSpPr>
          <p:cNvPr id="11" name="矩形 10"/>
          <p:cNvSpPr/>
          <p:nvPr/>
        </p:nvSpPr>
        <p:spPr>
          <a:xfrm>
            <a:off x="8465600" y="3211695"/>
            <a:ext cx="3247429" cy="769441"/>
          </a:xfrm>
          <a:prstGeom prst="rect">
            <a:avLst/>
          </a:prstGeom>
          <a:noFill/>
          <a:ln>
            <a:noFill/>
          </a:ln>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60</a:t>
            </a:r>
            <a:r>
              <a:rPr kumimoji="0" lang="zh-CN" altLang="en-US" sz="4400" b="1" i="0" u="none" strike="noStrike" kern="1200" cap="none" spc="0" normalizeH="0" baseline="0" noProof="0" dirty="0">
                <a:ln w="22225">
                  <a:solidFill>
                    <a:srgbClr val="ED7D31"/>
                  </a:solidFill>
                  <a:prstDash val="solid"/>
                </a:ln>
                <a:solidFill>
                  <a:srgbClr val="C00000"/>
                </a:solidFill>
                <a:effectLst/>
                <a:uLnTx/>
                <a:uFillTx/>
                <a:latin typeface="Calibri" panose="020F0502020204030204"/>
                <a:ea typeface="宋体" panose="02010600030101010101" pitchFamily="2" charset="-122"/>
                <a:cs typeface="+mn-cs"/>
              </a:rPr>
              <a:t>分万岁！</a:t>
            </a:r>
          </a:p>
        </p:txBody>
      </p:sp>
      <p:sp>
        <p:nvSpPr>
          <p:cNvPr id="13" name="标题 1">
            <a:extLst>
              <a:ext uri="{FF2B5EF4-FFF2-40B4-BE49-F238E27FC236}">
                <a16:creationId xmlns:a16="http://schemas.microsoft.com/office/drawing/2014/main" id="{8BADC125-EF7D-F34B-8EB9-472CADD4DF19}"/>
              </a:ext>
            </a:extLst>
          </p:cNvPr>
          <p:cNvSpPr txBox="1">
            <a:spLocks/>
          </p:cNvSpPr>
          <p:nvPr/>
        </p:nvSpPr>
        <p:spPr>
          <a:xfrm>
            <a:off x="838200" y="365125"/>
            <a:ext cx="577361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1" lang="zh-CN" altLang="en-US" sz="4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j-cs"/>
              </a:rPr>
              <a:t>考试题型介绍</a:t>
            </a:r>
          </a:p>
        </p:txBody>
      </p:sp>
    </p:spTree>
    <p:extLst>
      <p:ext uri="{BB962C8B-B14F-4D97-AF65-F5344CB8AC3E}">
        <p14:creationId xmlns:p14="http://schemas.microsoft.com/office/powerpoint/2010/main" val="1006567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b="1" dirty="0">
                <a:latin typeface="Microsoft YaHei" panose="020B0503020204020204" pitchFamily="34" charset="-122"/>
                <a:ea typeface="Microsoft YaHei" panose="020B0503020204020204" pitchFamily="34" charset="-122"/>
              </a:rPr>
              <a:t>第三节  企业资源和能力分析</a:t>
            </a:r>
            <a:endParaRPr kumimoji="1" lang="en-US" altLang="zh-CN" sz="2400" b="1"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49402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28731011"/>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Tree>
    <p:extLst>
      <p:ext uri="{BB962C8B-B14F-4D97-AF65-F5344CB8AC3E}">
        <p14:creationId xmlns:p14="http://schemas.microsoft.com/office/powerpoint/2010/main" val="193487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3067862595"/>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Tree>
    <p:extLst>
      <p:ext uri="{BB962C8B-B14F-4D97-AF65-F5344CB8AC3E}">
        <p14:creationId xmlns:p14="http://schemas.microsoft.com/office/powerpoint/2010/main" val="655699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3"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4725083" y="3638286"/>
            <a:ext cx="6020687"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企业战略管理的重点是什么？</a:t>
            </a:r>
            <a:endParaRPr lang="en-US" altLang="zh-CN" sz="2400" dirty="0">
              <a:latin typeface="手札体-简粗体" panose="03000700000000000000" pitchFamily="66" charset="-122"/>
              <a:ea typeface="手札体-简粗体" panose="03000700000000000000" pitchFamily="66" charset="-122"/>
            </a:endParaRP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25894" t="21765" r="25816" b="22077"/>
          <a:stretch>
            <a:fillRect/>
          </a:stretch>
        </p:blipFill>
        <p:spPr>
          <a:xfrm>
            <a:off x="2353004" y="2827200"/>
            <a:ext cx="2155904" cy="2504701"/>
          </a:xfrm>
          <a:prstGeom prst="rect">
            <a:avLst/>
          </a:prstGeom>
        </p:spPr>
      </p:pic>
      <p:graphicFrame>
        <p:nvGraphicFramePr>
          <p:cNvPr id="1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55975376"/>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4">
            <a:extLst>
              <a:ext uri="{FF2B5EF4-FFF2-40B4-BE49-F238E27FC236}">
                <a16:creationId xmlns:a16="http://schemas.microsoft.com/office/drawing/2014/main" id="{C4416C16-AA88-DA48-A0AE-D26B5B7DB305}"/>
              </a:ext>
            </a:extLst>
          </p:cNvPr>
          <p:cNvSpPr txBox="1"/>
          <p:nvPr/>
        </p:nvSpPr>
        <p:spPr>
          <a:xfrm>
            <a:off x="2888753" y="3829231"/>
            <a:ext cx="1084405" cy="533608"/>
          </a:xfrm>
          <a:prstGeom prst="rect">
            <a:avLst/>
          </a:prstGeom>
          <a:noFill/>
        </p:spPr>
        <p:txBody>
          <a:bodyPr wrap="square" rtlCol="0">
            <a:spAutoFit/>
          </a:bodyPr>
          <a:lstStyle/>
          <a:p>
            <a:pPr>
              <a:lnSpc>
                <a:spcPts val="3700"/>
              </a:lnSpc>
            </a:pPr>
            <a:r>
              <a:rPr lang="zh-CN" altLang="en-US" sz="2800" dirty="0">
                <a:solidFill>
                  <a:schemeClr val="bg1"/>
                </a:solidFill>
                <a:latin typeface="Microsoft YaHei" panose="020B0503020204020204" pitchFamily="34" charset="-122"/>
                <a:ea typeface="Microsoft YaHei" panose="020B0503020204020204" pitchFamily="34" charset="-122"/>
              </a:rPr>
              <a:t>回忆</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9" name="圆角矩形 8"/>
          <p:cNvSpPr/>
          <p:nvPr/>
        </p:nvSpPr>
        <p:spPr>
          <a:xfrm>
            <a:off x="1477926" y="2333859"/>
            <a:ext cx="9090838"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开发和培育</a:t>
            </a:r>
            <a:r>
              <a:rPr lang="zh-CN" altLang="en-US" sz="2400" dirty="0">
                <a:solidFill>
                  <a:srgbClr val="FF0000"/>
                </a:solidFill>
                <a:latin typeface="手札体-简粗体" panose="03000700000000000000" pitchFamily="66" charset="-122"/>
                <a:ea typeface="手札体-简粗体" panose="03000700000000000000" pitchFamily="66" charset="-122"/>
              </a:rPr>
              <a:t>核心能力</a:t>
            </a:r>
            <a:r>
              <a:rPr lang="zh-CN" altLang="en-US" sz="2400" dirty="0">
                <a:solidFill>
                  <a:schemeClr val="tx1"/>
                </a:solidFill>
                <a:latin typeface="手札体-简粗体" panose="03000700000000000000" pitchFamily="66" charset="-122"/>
                <a:ea typeface="手札体-简粗体" panose="03000700000000000000" pitchFamily="66" charset="-122"/>
              </a:rPr>
              <a:t>成为企业战略管理的重点。</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pic>
        <p:nvPicPr>
          <p:cNvPr id="10" name="Picture 2" descr="https://timgsa.baidu.com/timg?image&amp;quality=80&amp;size=b9999_10000&amp;sec=1522819044427&amp;di=6ae8d3c022405583fdb6bae552487480&amp;imgtype=0&amp;src=http%3A%2F%2Fimage.tupian114.com%2F20120601%2F20561750.jpg.2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547" y="3655376"/>
            <a:ext cx="1683858" cy="25753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086896" y="4356542"/>
            <a:ext cx="5658874" cy="461665"/>
          </a:xfrm>
          <a:prstGeom prst="rect">
            <a:avLst/>
          </a:prstGeom>
          <a:noFill/>
        </p:spPr>
        <p:txBody>
          <a:bodyPr wrap="square" rtlCol="0">
            <a:spAutoFit/>
          </a:bodyPr>
          <a:lstStyle/>
          <a:p>
            <a:r>
              <a:rPr lang="zh-CN" altLang="en-US" sz="2400" dirty="0">
                <a:latin typeface="方正舒体" panose="02010601030101010101" pitchFamily="2" charset="-122"/>
                <a:ea typeface="方正舒体" panose="02010601030101010101" pitchFamily="2" charset="-122"/>
              </a:rPr>
              <a:t>那么问题来了，什么是“核心能力”？</a:t>
            </a:r>
          </a:p>
        </p:txBody>
      </p:sp>
      <p:sp>
        <p:nvSpPr>
          <p:cNvPr id="17"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884494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核心能力</a:t>
            </a:r>
            <a:r>
              <a:rPr lang="zh-CN" altLang="en-US" sz="2400" dirty="0">
                <a:latin typeface="手札体-简粗体" panose="03000700000000000000" pitchFamily="66" charset="-122"/>
                <a:ea typeface="手札体-简粗体" panose="03000700000000000000" pitchFamily="66" charset="-122"/>
              </a:rPr>
              <a:t>是企业独有的、能够支撑企业长期竞争优势的能力。</a:t>
            </a:r>
            <a:endParaRPr lang="en-US" altLang="zh-CN" sz="2400" dirty="0">
              <a:latin typeface="手札体-简粗体" panose="03000700000000000000" pitchFamily="66" charset="-122"/>
              <a:ea typeface="手札体-简粗体" panose="03000700000000000000" pitchFamily="66" charset="-122"/>
            </a:endParaRPr>
          </a:p>
          <a:p>
            <a:pPr>
              <a:lnSpc>
                <a:spcPts val="3700"/>
              </a:lnSpc>
            </a:pPr>
            <a:endParaRPr lang="en-US" altLang="zh-CN" sz="2400" dirty="0">
              <a:latin typeface="手札体-简粗体" panose="03000700000000000000" pitchFamily="66" charset="-122"/>
              <a:ea typeface="手札体-简粗体" panose="03000700000000000000" pitchFamily="66" charset="-122"/>
            </a:endParaRPr>
          </a:p>
        </p:txBody>
      </p:sp>
      <p:sp>
        <p:nvSpPr>
          <p:cNvPr id="23" name="AutoShape 4" descr="https://ss0.bdstatic.com/70cFvHSh_Q1YnxGkpoWK1HF6hhy/it/u=1732514779,107492267&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3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884494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1041311"/>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核心能力</a:t>
            </a:r>
            <a:r>
              <a:rPr lang="zh-CN" altLang="en-US" sz="2400" dirty="0">
                <a:latin typeface="手札体-简粗体" panose="03000700000000000000" pitchFamily="66" charset="-122"/>
                <a:ea typeface="手札体-简粗体" panose="03000700000000000000" pitchFamily="66" charset="-122"/>
              </a:rPr>
              <a:t>是企业独有的、能够支撑企业长期竞争优势的能力。</a:t>
            </a:r>
            <a:endParaRPr lang="en-US" altLang="zh-CN" sz="2400" dirty="0">
              <a:latin typeface="手札体-简粗体" panose="03000700000000000000" pitchFamily="66" charset="-122"/>
              <a:ea typeface="手札体-简粗体" panose="03000700000000000000" pitchFamily="66" charset="-122"/>
            </a:endParaRPr>
          </a:p>
          <a:p>
            <a:pPr>
              <a:lnSpc>
                <a:spcPts val="3700"/>
              </a:lnSpc>
            </a:pPr>
            <a:endParaRPr lang="en-US" altLang="zh-CN" sz="2400" dirty="0">
              <a:latin typeface="手札体-简粗体" panose="03000700000000000000" pitchFamily="66" charset="-122"/>
              <a:ea typeface="手札体-简粗体" panose="03000700000000000000" pitchFamily="66" charset="-122"/>
            </a:endParaRPr>
          </a:p>
        </p:txBody>
      </p:sp>
      <p:sp>
        <p:nvSpPr>
          <p:cNvPr id="23" name="AutoShape 4" descr="https://ss0.bdstatic.com/70cFvHSh_Q1YnxGkpoWK1HF6hhy/it/u=1732514779,107492267&amp;fm=27&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37"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 name="图片 24"/>
          <p:cNvPicPr>
            <a:picLocks noChangeAspect="1"/>
          </p:cNvPicPr>
          <p:nvPr/>
        </p:nvPicPr>
        <p:blipFill>
          <a:blip r:embed="rId9"/>
          <a:stretch>
            <a:fillRect/>
          </a:stretch>
        </p:blipFill>
        <p:spPr>
          <a:xfrm>
            <a:off x="4270406" y="2973733"/>
            <a:ext cx="3403600" cy="3403600"/>
          </a:xfrm>
          <a:prstGeom prst="rect">
            <a:avLst/>
          </a:prstGeom>
        </p:spPr>
      </p:pic>
    </p:spTree>
    <p:extLst>
      <p:ext uri="{BB962C8B-B14F-4D97-AF65-F5344CB8AC3E}">
        <p14:creationId xmlns:p14="http://schemas.microsoft.com/office/powerpoint/2010/main" val="1697390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核心能力的要素：</a:t>
            </a:r>
            <a:endParaRPr lang="en-US" altLang="zh-CN" sz="2400" dirty="0">
              <a:latin typeface="手札体-简粗体" panose="03000700000000000000" pitchFamily="66" charset="-122"/>
              <a:ea typeface="手札体-简粗体" panose="03000700000000000000" pitchFamily="66" charset="-122"/>
            </a:endParaRPr>
          </a:p>
        </p:txBody>
      </p:sp>
      <p:graphicFrame>
        <p:nvGraphicFramePr>
          <p:cNvPr id="6" name="图示 5"/>
          <p:cNvGraphicFramePr/>
          <p:nvPr>
            <p:extLst>
              <p:ext uri="{D42A27DB-BD31-4B8C-83A1-F6EECF244321}">
                <p14:modId xmlns:p14="http://schemas.microsoft.com/office/powerpoint/2010/main" val="2642994426"/>
              </p:ext>
            </p:extLst>
          </p:nvPr>
        </p:nvGraphicFramePr>
        <p:xfrm>
          <a:off x="1258629" y="2870792"/>
          <a:ext cx="9754982" cy="3795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884494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核心能力的要素：</a:t>
            </a:r>
            <a:endParaRPr lang="en-US" altLang="zh-CN" sz="2400" dirty="0">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1258629" y="2870792"/>
          <a:ext cx="9754982" cy="3795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059752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核心能力的要素：</a:t>
            </a:r>
            <a:endParaRPr lang="en-US" altLang="zh-CN" sz="2400" dirty="0">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1258629" y="2870792"/>
          <a:ext cx="9754982" cy="3795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53838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9641" y="2030476"/>
            <a:ext cx="5670550" cy="2797048"/>
          </a:xfrm>
          <a:prstGeom prst="rect">
            <a:avLst/>
          </a:prstGeom>
          <a:noFill/>
        </p:spPr>
        <p:txBody>
          <a:bodyPr wrap="square" rtlCol="0">
            <a:spAutoFit/>
          </a:bodyPr>
          <a:lstStyle/>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《网络经济与企业管理》</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课程代码：</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0910</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版本：</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2007</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年版</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主编：李凤云</a:t>
            </a:r>
          </a:p>
          <a:p>
            <a:pPr marL="0" marR="0" lvl="0" indent="0" algn="l" defTabSz="914400" rtl="0" eaLnBrk="0" fontAlgn="auto"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出版社：辽宁教育出版社</a:t>
            </a:r>
          </a:p>
        </p:txBody>
      </p:sp>
      <p:pic>
        <p:nvPicPr>
          <p:cNvPr id="1026" name="Picture 2" descr="https://timgsa.baidu.com/timg?image&amp;quality=80&amp;size=b9999_10000&amp;sec=1522732246153&amp;di=f29562d0c55ab16a185e80c17280e64f&amp;imgtype=0&amp;src=http%3A%2F%2Fimg36.ddimg.cn%2F42%2F10%2F1187447226-1_w_1.jpg"/>
          <p:cNvPicPr>
            <a:picLocks noChangeAspect="1" noChangeArrowheads="1"/>
          </p:cNvPicPr>
          <p:nvPr/>
        </p:nvPicPr>
        <p:blipFill rotWithShape="1">
          <a:blip r:embed="rId3">
            <a:extLst>
              <a:ext uri="{28A0092B-C50C-407E-A947-70E740481C1C}">
                <a14:useLocalDpi xmlns:a14="http://schemas.microsoft.com/office/drawing/2010/main" val="0"/>
              </a:ext>
            </a:extLst>
          </a:blip>
          <a:srcRect l="12525" r="12525"/>
          <a:stretch>
            <a:fillRect/>
          </a:stretch>
        </p:blipFill>
        <p:spPr bwMode="auto">
          <a:xfrm>
            <a:off x="7155087" y="1052593"/>
            <a:ext cx="3562241" cy="47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2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核心能力的要素：</a:t>
            </a:r>
            <a:endParaRPr lang="en-US" altLang="zh-CN" sz="2400" dirty="0">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1258629" y="2870792"/>
          <a:ext cx="9754982" cy="3795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0473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核心能力的要素：</a:t>
            </a:r>
            <a:endParaRPr lang="en-US" altLang="zh-CN" sz="2400" dirty="0">
              <a:latin typeface="手札体-简粗体" panose="03000700000000000000" pitchFamily="66" charset="-122"/>
              <a:ea typeface="手札体-简粗体" panose="03000700000000000000" pitchFamily="66" charset="-122"/>
            </a:endParaRPr>
          </a:p>
        </p:txBody>
      </p:sp>
      <p:graphicFrame>
        <p:nvGraphicFramePr>
          <p:cNvPr id="6" name="图示 5"/>
          <p:cNvGraphicFramePr/>
          <p:nvPr/>
        </p:nvGraphicFramePr>
        <p:xfrm>
          <a:off x="1258629" y="2870792"/>
          <a:ext cx="9754982" cy="3795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2.3.1</a:t>
            </a:r>
            <a:r>
              <a:rPr lang="zh-CN" altLang="en-US" sz="2800" b="0" dirty="0">
                <a:solidFill>
                  <a:schemeClr val="tx1"/>
                </a:solidFill>
                <a:latin typeface="黑体" panose="02010609060101010101" pitchFamily="49" charset="-122"/>
                <a:ea typeface="黑体" panose="02010609060101010101" pitchFamily="49" charset="-122"/>
                <a:sym typeface="+mn-ea"/>
              </a:rPr>
              <a:t> 企业的核心能力（单选★）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86640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400587811"/>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Tree>
    <p:extLst>
      <p:ext uri="{BB962C8B-B14F-4D97-AF65-F5344CB8AC3E}">
        <p14:creationId xmlns:p14="http://schemas.microsoft.com/office/powerpoint/2010/main" val="1458043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graphicFrame>
        <p:nvGraphicFramePr>
          <p:cNvPr id="19"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383140930"/>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图片 19"/>
          <p:cNvPicPr>
            <a:picLocks noChangeAspect="1"/>
          </p:cNvPicPr>
          <p:nvPr/>
        </p:nvPicPr>
        <p:blipFill>
          <a:blip r:embed="rId9"/>
          <a:stretch>
            <a:fillRect/>
          </a:stretch>
        </p:blipFill>
        <p:spPr>
          <a:xfrm>
            <a:off x="4991236" y="3137278"/>
            <a:ext cx="2259148" cy="2259148"/>
          </a:xfrm>
          <a:prstGeom prst="rect">
            <a:avLst/>
          </a:prstGeom>
        </p:spPr>
      </p:pic>
    </p:spTree>
    <p:extLst>
      <p:ext uri="{BB962C8B-B14F-4D97-AF65-F5344CB8AC3E}">
        <p14:creationId xmlns:p14="http://schemas.microsoft.com/office/powerpoint/2010/main" val="116578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grpSp>
        <p:nvGrpSpPr>
          <p:cNvPr id="25" name="组合 24"/>
          <p:cNvGrpSpPr/>
          <p:nvPr/>
        </p:nvGrpSpPr>
        <p:grpSpPr>
          <a:xfrm>
            <a:off x="2043698" y="1893400"/>
            <a:ext cx="8139616" cy="4873718"/>
            <a:chOff x="1671558" y="1870731"/>
            <a:chExt cx="8139616" cy="4873718"/>
          </a:xfrm>
        </p:grpSpPr>
        <p:sp>
          <p:nvSpPr>
            <p:cNvPr id="5" name="圆角矩形 4"/>
            <p:cNvSpPr/>
            <p:nvPr/>
          </p:nvSpPr>
          <p:spPr>
            <a:xfrm>
              <a:off x="1671558" y="2930651"/>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有价值的</a:t>
              </a: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latin typeface="Microsoft YaHei" panose="020B0503020204020204" pitchFamily="34" charset="-122"/>
                  <a:ea typeface="Microsoft YaHei" panose="020B0503020204020204" pitchFamily="34" charset="-122"/>
                </a:rPr>
                <a:t>创造能力</a:t>
              </a:r>
            </a:p>
          </p:txBody>
        </p:sp>
        <p:sp>
          <p:nvSpPr>
            <p:cNvPr id="6" name="圆角矩形 5"/>
            <p:cNvSpPr/>
            <p:nvPr/>
          </p:nvSpPr>
          <p:spPr>
            <a:xfrm>
              <a:off x="4690297" y="1870731"/>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异质性</a:t>
              </a:r>
            </a:p>
          </p:txBody>
        </p:sp>
        <p:sp>
          <p:nvSpPr>
            <p:cNvPr id="7" name="圆角矩形 6"/>
            <p:cNvSpPr/>
            <p:nvPr/>
          </p:nvSpPr>
          <p:spPr>
            <a:xfrm>
              <a:off x="7709039" y="2930652"/>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难模仿性</a:t>
              </a:r>
            </a:p>
          </p:txBody>
        </p:sp>
        <p:sp>
          <p:nvSpPr>
            <p:cNvPr id="8" name="圆角矩形 7"/>
            <p:cNvSpPr/>
            <p:nvPr/>
          </p:nvSpPr>
          <p:spPr>
            <a:xfrm>
              <a:off x="1671558" y="4649375"/>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不可交易性</a:t>
              </a:r>
            </a:p>
          </p:txBody>
        </p:sp>
        <p:sp>
          <p:nvSpPr>
            <p:cNvPr id="9" name="圆角矩形 8"/>
            <p:cNvSpPr/>
            <p:nvPr/>
          </p:nvSpPr>
          <p:spPr>
            <a:xfrm>
              <a:off x="4690298" y="5684528"/>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扩展性</a:t>
              </a:r>
            </a:p>
          </p:txBody>
        </p:sp>
        <p:sp>
          <p:nvSpPr>
            <p:cNvPr id="10" name="圆角矩形 9"/>
            <p:cNvSpPr/>
            <p:nvPr/>
          </p:nvSpPr>
          <p:spPr>
            <a:xfrm>
              <a:off x="7709037" y="4649373"/>
              <a:ext cx="2102135" cy="10599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动态性</a:t>
              </a:r>
            </a:p>
          </p:txBody>
        </p:sp>
        <p:cxnSp>
          <p:nvCxnSpPr>
            <p:cNvPr id="13" name="直接连接符 12"/>
            <p:cNvCxnSpPr>
              <a:endCxn id="6" idx="2"/>
            </p:cNvCxnSpPr>
            <p:nvPr/>
          </p:nvCxnSpPr>
          <p:spPr>
            <a:xfrm flipH="1" flipV="1">
              <a:off x="5741365" y="2930652"/>
              <a:ext cx="1" cy="492502"/>
            </a:xfrm>
            <a:prstGeom prst="line">
              <a:avLst/>
            </a:prstGeom>
            <a:ln/>
          </p:spPr>
          <p:style>
            <a:lnRef idx="2">
              <a:schemeClr val="dk1"/>
            </a:lnRef>
            <a:fillRef idx="1">
              <a:schemeClr val="lt1"/>
            </a:fillRef>
            <a:effectRef idx="0">
              <a:schemeClr val="dk1"/>
            </a:effectRef>
            <a:fontRef idx="minor">
              <a:schemeClr val="dk1"/>
            </a:fontRef>
          </p:style>
        </p:cxnSp>
        <p:cxnSp>
          <p:nvCxnSpPr>
            <p:cNvPr id="14" name="直接连接符 13"/>
            <p:cNvCxnSpPr/>
            <p:nvPr/>
          </p:nvCxnSpPr>
          <p:spPr>
            <a:xfrm flipH="1" flipV="1">
              <a:off x="5734059" y="5192026"/>
              <a:ext cx="1" cy="492502"/>
            </a:xfrm>
            <a:prstGeom prst="line">
              <a:avLst/>
            </a:prstGeom>
            <a:ln/>
          </p:spPr>
          <p:style>
            <a:lnRef idx="2">
              <a:schemeClr val="dk1"/>
            </a:lnRef>
            <a:fillRef idx="1">
              <a:schemeClr val="lt1"/>
            </a:fillRef>
            <a:effectRef idx="0">
              <a:schemeClr val="dk1"/>
            </a:effectRef>
            <a:fontRef idx="minor">
              <a:schemeClr val="dk1"/>
            </a:fontRef>
          </p:style>
        </p:cxnSp>
        <p:cxnSp>
          <p:nvCxnSpPr>
            <p:cNvPr id="15" name="直接连接符 14"/>
            <p:cNvCxnSpPr>
              <a:endCxn id="7" idx="1"/>
            </p:cNvCxnSpPr>
            <p:nvPr/>
          </p:nvCxnSpPr>
          <p:spPr>
            <a:xfrm>
              <a:off x="7081193" y="3460612"/>
              <a:ext cx="627846" cy="1"/>
            </a:xfrm>
            <a:prstGeom prst="line">
              <a:avLst/>
            </a:prstGeom>
            <a:ln/>
          </p:spPr>
          <p:style>
            <a:lnRef idx="2">
              <a:schemeClr val="dk1"/>
            </a:lnRef>
            <a:fillRef idx="1">
              <a:schemeClr val="lt1"/>
            </a:fillRef>
            <a:effectRef idx="0">
              <a:schemeClr val="dk1"/>
            </a:effectRef>
            <a:fontRef idx="minor">
              <a:schemeClr val="dk1"/>
            </a:fontRef>
          </p:style>
        </p:cxnSp>
        <p:cxnSp>
          <p:nvCxnSpPr>
            <p:cNvPr id="22" name="直接连接符 21"/>
            <p:cNvCxnSpPr/>
            <p:nvPr/>
          </p:nvCxnSpPr>
          <p:spPr>
            <a:xfrm>
              <a:off x="3773693" y="3460613"/>
              <a:ext cx="627846" cy="1"/>
            </a:xfrm>
            <a:prstGeom prst="line">
              <a:avLst/>
            </a:prstGeom>
            <a:ln/>
          </p:spPr>
          <p:style>
            <a:lnRef idx="2">
              <a:schemeClr val="dk1"/>
            </a:lnRef>
            <a:fillRef idx="1">
              <a:schemeClr val="lt1"/>
            </a:fillRef>
            <a:effectRef idx="0">
              <a:schemeClr val="dk1"/>
            </a:effectRef>
            <a:fontRef idx="minor">
              <a:schemeClr val="dk1"/>
            </a:fontRef>
          </p:style>
        </p:cxnSp>
        <p:cxnSp>
          <p:nvCxnSpPr>
            <p:cNvPr id="23" name="直接连接符 22"/>
            <p:cNvCxnSpPr/>
            <p:nvPr/>
          </p:nvCxnSpPr>
          <p:spPr>
            <a:xfrm>
              <a:off x="3773693" y="5179336"/>
              <a:ext cx="627846" cy="1"/>
            </a:xfrm>
            <a:prstGeom prst="line">
              <a:avLst/>
            </a:prstGeom>
            <a:ln/>
          </p:spPr>
          <p:style>
            <a:lnRef idx="2">
              <a:schemeClr val="dk1"/>
            </a:lnRef>
            <a:fillRef idx="1">
              <a:schemeClr val="lt1"/>
            </a:fillRef>
            <a:effectRef idx="0">
              <a:schemeClr val="dk1"/>
            </a:effectRef>
            <a:fontRef idx="minor">
              <a:schemeClr val="dk1"/>
            </a:fontRef>
          </p:style>
        </p:cxnSp>
        <p:cxnSp>
          <p:nvCxnSpPr>
            <p:cNvPr id="24" name="直接连接符 23"/>
            <p:cNvCxnSpPr/>
            <p:nvPr/>
          </p:nvCxnSpPr>
          <p:spPr>
            <a:xfrm>
              <a:off x="7081193" y="5179334"/>
              <a:ext cx="627846" cy="1"/>
            </a:xfrm>
            <a:prstGeom prst="line">
              <a:avLst/>
            </a:prstGeom>
            <a:ln/>
          </p:spPr>
          <p:style>
            <a:lnRef idx="2">
              <a:schemeClr val="dk1"/>
            </a:lnRef>
            <a:fillRef idx="1">
              <a:schemeClr val="lt1"/>
            </a:fillRef>
            <a:effectRef idx="0">
              <a:schemeClr val="dk1"/>
            </a:effectRef>
            <a:fontRef idx="minor">
              <a:schemeClr val="dk1"/>
            </a:fontRef>
          </p:style>
        </p:cxnSp>
      </p:grpSp>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图片 19"/>
          <p:cNvPicPr>
            <a:picLocks noChangeAspect="1"/>
          </p:cNvPicPr>
          <p:nvPr/>
        </p:nvPicPr>
        <p:blipFill>
          <a:blip r:embed="rId9"/>
          <a:stretch>
            <a:fillRect/>
          </a:stretch>
        </p:blipFill>
        <p:spPr>
          <a:xfrm>
            <a:off x="4991236" y="3137278"/>
            <a:ext cx="2259148" cy="225914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8928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072567414"/>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pic>
        <p:nvPicPr>
          <p:cNvPr id="1026" name="Picture 2" descr="https://timgsa.baidu.com/timg?image&amp;quality=80&amp;size=b9999_10000&amp;sec=1523162455111&amp;di=34dd46bfd0c536542cc17630e452cc6a&amp;imgtype=0&amp;src=http%3A%2F%2Fwww.taopic.com%2Fuploads%2Fallimg%2F140108%2F234736-14010PR01493.jpg"/>
          <p:cNvPicPr>
            <a:picLocks noChangeAspect="1" noChangeArrowheads="1"/>
          </p:cNvPicPr>
          <p:nvPr/>
        </p:nvPicPr>
        <p:blipFill rotWithShape="1">
          <a:blip r:embed="rId3">
            <a:extLst>
              <a:ext uri="{28A0092B-C50C-407E-A947-70E740481C1C}">
                <a14:useLocalDpi xmlns:a14="http://schemas.microsoft.com/office/drawing/2010/main" val="0"/>
              </a:ext>
            </a:extLst>
          </a:blip>
          <a:srcRect l="14450" r="16746" b="21777"/>
          <a:stretch>
            <a:fillRect/>
          </a:stretch>
        </p:blipFill>
        <p:spPr bwMode="auto">
          <a:xfrm>
            <a:off x="3934046" y="2291865"/>
            <a:ext cx="3944679" cy="4045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5879805" y="4710223"/>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cxnSp>
        <p:nvCxnSpPr>
          <p:cNvPr id="11" name="直接连接符 10"/>
          <p:cNvCxnSpPr/>
          <p:nvPr/>
        </p:nvCxnSpPr>
        <p:spPr>
          <a:xfrm>
            <a:off x="6574466" y="327837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531936" y="2568187"/>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21300" y="557849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22912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pic>
        <p:nvPicPr>
          <p:cNvPr id="1026" name="Picture 2" descr="https://timgsa.baidu.com/timg?image&amp;quality=80&amp;size=b9999_10000&amp;sec=1523162455111&amp;di=34dd46bfd0c536542cc17630e452cc6a&amp;imgtype=0&amp;src=http%3A%2F%2Fwww.taopic.com%2Fuploads%2Fallimg%2F140108%2F234736-14010PR01493.jpg"/>
          <p:cNvPicPr>
            <a:picLocks noChangeAspect="1" noChangeArrowheads="1"/>
          </p:cNvPicPr>
          <p:nvPr/>
        </p:nvPicPr>
        <p:blipFill rotWithShape="1">
          <a:blip r:embed="rId3">
            <a:extLst>
              <a:ext uri="{28A0092B-C50C-407E-A947-70E740481C1C}">
                <a14:useLocalDpi xmlns:a14="http://schemas.microsoft.com/office/drawing/2010/main" val="0"/>
              </a:ext>
            </a:extLst>
          </a:blip>
          <a:srcRect l="14450" r="16746" b="21777"/>
          <a:stretch>
            <a:fillRect/>
          </a:stretch>
        </p:blipFill>
        <p:spPr bwMode="auto">
          <a:xfrm>
            <a:off x="3934046" y="2291865"/>
            <a:ext cx="3944679" cy="4045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5879805" y="4710223"/>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cxnSp>
        <p:nvCxnSpPr>
          <p:cNvPr id="11" name="直接连接符 10"/>
          <p:cNvCxnSpPr/>
          <p:nvPr/>
        </p:nvCxnSpPr>
        <p:spPr>
          <a:xfrm>
            <a:off x="6574466" y="327837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531936" y="2568187"/>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96930" y="2284776"/>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最终产品</a:t>
            </a:r>
          </a:p>
        </p:txBody>
      </p:sp>
      <p:cxnSp>
        <p:nvCxnSpPr>
          <p:cNvPr id="15" name="直接连接符 14"/>
          <p:cNvCxnSpPr/>
          <p:nvPr/>
        </p:nvCxnSpPr>
        <p:spPr>
          <a:xfrm>
            <a:off x="6521300" y="557849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6174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pic>
        <p:nvPicPr>
          <p:cNvPr id="1026" name="Picture 2" descr="https://timgsa.baidu.com/timg?image&amp;quality=80&amp;size=b9999_10000&amp;sec=1523162455111&amp;di=34dd46bfd0c536542cc17630e452cc6a&amp;imgtype=0&amp;src=http%3A%2F%2Fwww.taopic.com%2Fuploads%2Fallimg%2F140108%2F234736-14010PR01493.jpg"/>
          <p:cNvPicPr>
            <a:picLocks noChangeAspect="1" noChangeArrowheads="1"/>
          </p:cNvPicPr>
          <p:nvPr/>
        </p:nvPicPr>
        <p:blipFill rotWithShape="1">
          <a:blip r:embed="rId3">
            <a:extLst>
              <a:ext uri="{28A0092B-C50C-407E-A947-70E740481C1C}">
                <a14:useLocalDpi xmlns:a14="http://schemas.microsoft.com/office/drawing/2010/main" val="0"/>
              </a:ext>
            </a:extLst>
          </a:blip>
          <a:srcRect l="14450" r="16746" b="21777"/>
          <a:stretch>
            <a:fillRect/>
          </a:stretch>
        </p:blipFill>
        <p:spPr bwMode="auto">
          <a:xfrm>
            <a:off x="3934046" y="2291865"/>
            <a:ext cx="3944679" cy="4045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5879805" y="4710223"/>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cxnSp>
        <p:nvCxnSpPr>
          <p:cNvPr id="11" name="直接连接符 10"/>
          <p:cNvCxnSpPr/>
          <p:nvPr/>
        </p:nvCxnSpPr>
        <p:spPr>
          <a:xfrm>
            <a:off x="6574466" y="327837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60726" y="2973695"/>
            <a:ext cx="3976417" cy="1041311"/>
          </a:xfrm>
          <a:prstGeom prst="rect">
            <a:avLst/>
          </a:prstGeom>
          <a:noFill/>
        </p:spPr>
        <p:txBody>
          <a:bodyPr wrap="square" rtlCol="0">
            <a:spAutoFit/>
          </a:bodyPr>
          <a:lstStyle/>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各战略经营单位</a:t>
            </a:r>
            <a:endParaRPr lang="en-US" altLang="zh-CN" sz="2000" dirty="0">
              <a:solidFill>
                <a:srgbClr val="FF0000"/>
              </a:solidFill>
              <a:latin typeface="手札体-简粗体" panose="03000700000000000000" pitchFamily="66" charset="-122"/>
              <a:ea typeface="手札体-简粗体" panose="03000700000000000000" pitchFamily="66" charset="-122"/>
            </a:endParaRPr>
          </a:p>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a:t>
            </a:r>
            <a:r>
              <a:rPr lang="en-US" altLang="zh-CN" sz="2000" dirty="0">
                <a:solidFill>
                  <a:srgbClr val="FF0000"/>
                </a:solidFill>
                <a:latin typeface="手札体-简粗体" panose="03000700000000000000" pitchFamily="66" charset="-122"/>
                <a:ea typeface="手札体-简粗体" panose="03000700000000000000" pitchFamily="66" charset="-122"/>
              </a:rPr>
              <a:t>SBU</a:t>
            </a:r>
            <a:r>
              <a:rPr lang="en-US" altLang="zh-CN" sz="2000" dirty="0"/>
              <a:t>/ Strategic Business Unit </a:t>
            </a:r>
            <a:r>
              <a:rPr lang="zh-CN" altLang="en-US" sz="2000" dirty="0">
                <a:solidFill>
                  <a:srgbClr val="FF0000"/>
                </a:solidFill>
                <a:latin typeface="手札体-简粗体" panose="03000700000000000000" pitchFamily="66" charset="-122"/>
                <a:ea typeface="手札体-简粗体" panose="03000700000000000000" pitchFamily="66" charset="-122"/>
              </a:rPr>
              <a:t>）</a:t>
            </a:r>
          </a:p>
        </p:txBody>
      </p:sp>
      <p:cxnSp>
        <p:nvCxnSpPr>
          <p:cNvPr id="13" name="直接连接符 12"/>
          <p:cNvCxnSpPr/>
          <p:nvPr/>
        </p:nvCxnSpPr>
        <p:spPr>
          <a:xfrm>
            <a:off x="6531936" y="2568187"/>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96930" y="2284776"/>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最终产品</a:t>
            </a:r>
          </a:p>
        </p:txBody>
      </p:sp>
      <p:cxnSp>
        <p:nvCxnSpPr>
          <p:cNvPr id="15" name="直接连接符 14"/>
          <p:cNvCxnSpPr/>
          <p:nvPr/>
        </p:nvCxnSpPr>
        <p:spPr>
          <a:xfrm>
            <a:off x="6521300" y="557849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45690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pic>
        <p:nvPicPr>
          <p:cNvPr id="1026" name="Picture 2" descr="https://timgsa.baidu.com/timg?image&amp;quality=80&amp;size=b9999_10000&amp;sec=1523162455111&amp;di=34dd46bfd0c536542cc17630e452cc6a&amp;imgtype=0&amp;src=http%3A%2F%2Fwww.taopic.com%2Fuploads%2Fallimg%2F140108%2F234736-14010PR01493.jpg"/>
          <p:cNvPicPr>
            <a:picLocks noChangeAspect="1" noChangeArrowheads="1"/>
          </p:cNvPicPr>
          <p:nvPr/>
        </p:nvPicPr>
        <p:blipFill rotWithShape="1">
          <a:blip r:embed="rId3">
            <a:extLst>
              <a:ext uri="{28A0092B-C50C-407E-A947-70E740481C1C}">
                <a14:useLocalDpi xmlns:a14="http://schemas.microsoft.com/office/drawing/2010/main" val="0"/>
              </a:ext>
            </a:extLst>
          </a:blip>
          <a:srcRect l="14450" r="16746" b="21777"/>
          <a:stretch>
            <a:fillRect/>
          </a:stretch>
        </p:blipFill>
        <p:spPr bwMode="auto">
          <a:xfrm>
            <a:off x="3934046" y="2291865"/>
            <a:ext cx="3944679" cy="4045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5879805" y="4710223"/>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sp>
        <p:nvSpPr>
          <p:cNvPr id="10" name="TextBox 9"/>
          <p:cNvSpPr txBox="1"/>
          <p:nvPr/>
        </p:nvSpPr>
        <p:spPr>
          <a:xfrm>
            <a:off x="7634166" y="4426812"/>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核心产品</a:t>
            </a:r>
          </a:p>
        </p:txBody>
      </p:sp>
      <p:cxnSp>
        <p:nvCxnSpPr>
          <p:cNvPr id="11" name="直接连接符 10"/>
          <p:cNvCxnSpPr/>
          <p:nvPr/>
        </p:nvCxnSpPr>
        <p:spPr>
          <a:xfrm>
            <a:off x="6574466" y="327837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60726" y="2973695"/>
            <a:ext cx="3976417" cy="1041311"/>
          </a:xfrm>
          <a:prstGeom prst="rect">
            <a:avLst/>
          </a:prstGeom>
          <a:noFill/>
        </p:spPr>
        <p:txBody>
          <a:bodyPr wrap="square" rtlCol="0">
            <a:spAutoFit/>
          </a:bodyPr>
          <a:lstStyle/>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各战略经营单位</a:t>
            </a:r>
            <a:endParaRPr lang="en-US" altLang="zh-CN" sz="2000" dirty="0">
              <a:solidFill>
                <a:srgbClr val="FF0000"/>
              </a:solidFill>
              <a:latin typeface="手札体-简粗体" panose="03000700000000000000" pitchFamily="66" charset="-122"/>
              <a:ea typeface="手札体-简粗体" panose="03000700000000000000" pitchFamily="66" charset="-122"/>
            </a:endParaRPr>
          </a:p>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a:t>
            </a:r>
            <a:r>
              <a:rPr lang="en-US" altLang="zh-CN" sz="2000" dirty="0">
                <a:solidFill>
                  <a:srgbClr val="FF0000"/>
                </a:solidFill>
                <a:latin typeface="手札体-简粗体" panose="03000700000000000000" pitchFamily="66" charset="-122"/>
                <a:ea typeface="手札体-简粗体" panose="03000700000000000000" pitchFamily="66" charset="-122"/>
              </a:rPr>
              <a:t>SBU</a:t>
            </a:r>
            <a:r>
              <a:rPr lang="en-US" altLang="zh-CN" sz="2000" dirty="0"/>
              <a:t>/ Strategic Business Unit </a:t>
            </a:r>
            <a:r>
              <a:rPr lang="zh-CN" altLang="en-US" sz="2000" dirty="0">
                <a:solidFill>
                  <a:srgbClr val="FF0000"/>
                </a:solidFill>
                <a:latin typeface="手札体-简粗体" panose="03000700000000000000" pitchFamily="66" charset="-122"/>
                <a:ea typeface="手札体-简粗体" panose="03000700000000000000" pitchFamily="66" charset="-122"/>
              </a:rPr>
              <a:t>）</a:t>
            </a:r>
          </a:p>
        </p:txBody>
      </p:sp>
      <p:cxnSp>
        <p:nvCxnSpPr>
          <p:cNvPr id="13" name="直接连接符 12"/>
          <p:cNvCxnSpPr/>
          <p:nvPr/>
        </p:nvCxnSpPr>
        <p:spPr>
          <a:xfrm>
            <a:off x="6531936" y="2568187"/>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96930" y="2284776"/>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最终产品</a:t>
            </a:r>
          </a:p>
        </p:txBody>
      </p:sp>
      <p:cxnSp>
        <p:nvCxnSpPr>
          <p:cNvPr id="15" name="直接连接符 14"/>
          <p:cNvCxnSpPr/>
          <p:nvPr/>
        </p:nvCxnSpPr>
        <p:spPr>
          <a:xfrm>
            <a:off x="6521300" y="557849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288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1" y="2843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网络经济与</a:t>
            </a:r>
            <a:r>
              <a:rPr kumimoji="0" lang="zh-CN" altLang="en-US" sz="4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企业管理</a:t>
            </a:r>
            <a:endPar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3045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pic>
        <p:nvPicPr>
          <p:cNvPr id="1026" name="Picture 2" descr="https://timgsa.baidu.com/timg?image&amp;quality=80&amp;size=b9999_10000&amp;sec=1523162455111&amp;di=34dd46bfd0c536542cc17630e452cc6a&amp;imgtype=0&amp;src=http%3A%2F%2Fwww.taopic.com%2Fuploads%2Fallimg%2F140108%2F234736-14010PR01493.jpg"/>
          <p:cNvPicPr>
            <a:picLocks noChangeAspect="1" noChangeArrowheads="1"/>
          </p:cNvPicPr>
          <p:nvPr/>
        </p:nvPicPr>
        <p:blipFill rotWithShape="1">
          <a:blip r:embed="rId4">
            <a:extLst>
              <a:ext uri="{28A0092B-C50C-407E-A947-70E740481C1C}">
                <a14:useLocalDpi xmlns:a14="http://schemas.microsoft.com/office/drawing/2010/main" val="0"/>
              </a:ext>
            </a:extLst>
          </a:blip>
          <a:srcRect l="14450" r="16746" b="21777"/>
          <a:stretch>
            <a:fillRect/>
          </a:stretch>
        </p:blipFill>
        <p:spPr bwMode="auto">
          <a:xfrm>
            <a:off x="3934046" y="2291865"/>
            <a:ext cx="3944679" cy="4045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5879805" y="4710223"/>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180" y="2139767"/>
            <a:ext cx="10002190" cy="566822"/>
          </a:xfrm>
          <a:prstGeom prst="rect">
            <a:avLst/>
          </a:prstGeom>
          <a:noFill/>
        </p:spPr>
        <p:txBody>
          <a:bodyPr wrap="square" rtlCol="0">
            <a:spAutoFit/>
          </a:bodyPr>
          <a:lstStyle/>
          <a:p>
            <a:pPr>
              <a:lnSpc>
                <a:spcPts val="3700"/>
              </a:lnSpc>
            </a:pPr>
            <a:r>
              <a:rPr lang="zh-CN" altLang="en-US" sz="2400" dirty="0">
                <a:solidFill>
                  <a:srgbClr val="FF0000"/>
                </a:solidFill>
                <a:latin typeface="手札体-简粗体" panose="03000700000000000000" pitchFamily="66" charset="-122"/>
                <a:ea typeface="手札体-简粗体" panose="03000700000000000000" pitchFamily="66" charset="-122"/>
              </a:rPr>
              <a:t>核心产品</a:t>
            </a:r>
            <a:r>
              <a:rPr lang="zh-CN" altLang="en-US" sz="2400" dirty="0">
                <a:latin typeface="手札体-简粗体" panose="03000700000000000000" pitchFamily="66" charset="-122"/>
                <a:ea typeface="手札体-简粗体" panose="03000700000000000000" pitchFamily="66" charset="-122"/>
              </a:rPr>
              <a:t>是核心能力的载体。</a:t>
            </a:r>
          </a:p>
        </p:txBody>
      </p:sp>
      <p:sp>
        <p:nvSpPr>
          <p:cNvPr id="10" name="TextBox 9"/>
          <p:cNvSpPr txBox="1"/>
          <p:nvPr/>
        </p:nvSpPr>
        <p:spPr>
          <a:xfrm>
            <a:off x="7634166" y="4426812"/>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核心产品</a:t>
            </a:r>
          </a:p>
        </p:txBody>
      </p:sp>
      <p:cxnSp>
        <p:nvCxnSpPr>
          <p:cNvPr id="11" name="直接连接符 10"/>
          <p:cNvCxnSpPr/>
          <p:nvPr/>
        </p:nvCxnSpPr>
        <p:spPr>
          <a:xfrm>
            <a:off x="6574466" y="327837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60726" y="2973695"/>
            <a:ext cx="3976417" cy="1041311"/>
          </a:xfrm>
          <a:prstGeom prst="rect">
            <a:avLst/>
          </a:prstGeom>
          <a:noFill/>
        </p:spPr>
        <p:txBody>
          <a:bodyPr wrap="square" rtlCol="0">
            <a:spAutoFit/>
          </a:bodyPr>
          <a:lstStyle/>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各战略经营单位</a:t>
            </a:r>
            <a:endParaRPr lang="en-US" altLang="zh-CN" sz="2000" dirty="0">
              <a:solidFill>
                <a:srgbClr val="FF0000"/>
              </a:solidFill>
              <a:latin typeface="手札体-简粗体" panose="03000700000000000000" pitchFamily="66" charset="-122"/>
              <a:ea typeface="手札体-简粗体" panose="03000700000000000000" pitchFamily="66" charset="-122"/>
            </a:endParaRPr>
          </a:p>
          <a:p>
            <a:pPr>
              <a:lnSpc>
                <a:spcPts val="3700"/>
              </a:lnSpc>
            </a:pPr>
            <a:r>
              <a:rPr lang="zh-CN" altLang="en-US" sz="2000" dirty="0">
                <a:solidFill>
                  <a:srgbClr val="FF0000"/>
                </a:solidFill>
                <a:latin typeface="手札体-简粗体" panose="03000700000000000000" pitchFamily="66" charset="-122"/>
                <a:ea typeface="手札体-简粗体" panose="03000700000000000000" pitchFamily="66" charset="-122"/>
              </a:rPr>
              <a:t>（</a:t>
            </a:r>
            <a:r>
              <a:rPr lang="en-US" altLang="zh-CN" sz="2000" dirty="0">
                <a:solidFill>
                  <a:srgbClr val="FF0000"/>
                </a:solidFill>
                <a:latin typeface="手札体-简粗体" panose="03000700000000000000" pitchFamily="66" charset="-122"/>
                <a:ea typeface="手札体-简粗体" panose="03000700000000000000" pitchFamily="66" charset="-122"/>
              </a:rPr>
              <a:t>SBU</a:t>
            </a:r>
            <a:r>
              <a:rPr lang="en-US" altLang="zh-CN" sz="2000" dirty="0"/>
              <a:t>/ Strategic Business Unit </a:t>
            </a:r>
            <a:r>
              <a:rPr lang="zh-CN" altLang="en-US" sz="2000" dirty="0">
                <a:solidFill>
                  <a:srgbClr val="FF0000"/>
                </a:solidFill>
                <a:latin typeface="手札体-简粗体" panose="03000700000000000000" pitchFamily="66" charset="-122"/>
                <a:ea typeface="手札体-简粗体" panose="03000700000000000000" pitchFamily="66" charset="-122"/>
              </a:rPr>
              <a:t>）</a:t>
            </a:r>
          </a:p>
        </p:txBody>
      </p:sp>
      <p:cxnSp>
        <p:nvCxnSpPr>
          <p:cNvPr id="13" name="直接连接符 12"/>
          <p:cNvCxnSpPr/>
          <p:nvPr/>
        </p:nvCxnSpPr>
        <p:spPr>
          <a:xfrm>
            <a:off x="6531936" y="2568187"/>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96930" y="2284776"/>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最终产品</a:t>
            </a:r>
          </a:p>
        </p:txBody>
      </p:sp>
      <p:cxnSp>
        <p:nvCxnSpPr>
          <p:cNvPr id="15" name="直接连接符 14"/>
          <p:cNvCxnSpPr/>
          <p:nvPr/>
        </p:nvCxnSpPr>
        <p:spPr>
          <a:xfrm>
            <a:off x="6521300" y="5578492"/>
            <a:ext cx="172247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60725" y="5295081"/>
            <a:ext cx="2023979" cy="525144"/>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核心能力</a:t>
            </a:r>
          </a:p>
        </p:txBody>
      </p:sp>
      <p:sp>
        <p:nvSpPr>
          <p:cNvPr id="24" name="文本框 2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2.3.2.0</a:t>
            </a:r>
            <a:r>
              <a:rPr lang="zh-CN" altLang="en-US" sz="2800" b="0" dirty="0">
                <a:solidFill>
                  <a:schemeClr val="tx1"/>
                </a:solidFill>
                <a:latin typeface="黑体" panose="02010609060101010101" pitchFamily="49" charset="-122"/>
                <a:ea typeface="黑体" panose="02010609060101010101" pitchFamily="49" charset="-122"/>
                <a:sym typeface="+mn-ea"/>
              </a:rPr>
              <a:t> 核心能力的特性（选择，简答</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5"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77149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27050836"/>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Tree>
    <p:extLst>
      <p:ext uri="{BB962C8B-B14F-4D97-AF65-F5344CB8AC3E}">
        <p14:creationId xmlns:p14="http://schemas.microsoft.com/office/powerpoint/2010/main" val="73924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圆角矩形 4"/>
          <p:cNvSpPr/>
          <p:nvPr/>
        </p:nvSpPr>
        <p:spPr>
          <a:xfrm>
            <a:off x="1477926" y="2333859"/>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一：</a:t>
            </a:r>
            <a:r>
              <a:rPr lang="zh-CN" altLang="en-US" sz="2400" dirty="0">
                <a:solidFill>
                  <a:schemeClr val="bg1"/>
                </a:solidFill>
                <a:latin typeface="手札体-简粗体" panose="03000700000000000000" pitchFamily="66" charset="-122"/>
                <a:ea typeface="手札体-简粗体" panose="03000700000000000000" pitchFamily="66" charset="-122"/>
              </a:rPr>
              <a:t>企业所具有的资源</a:t>
            </a:r>
            <a:r>
              <a:rPr lang="en-US" altLang="zh-CN" sz="2400" dirty="0">
                <a:solidFill>
                  <a:schemeClr val="bg1"/>
                </a:solidFill>
                <a:latin typeface="手札体-简粗体" panose="03000700000000000000" pitchFamily="66" charset="-122"/>
                <a:ea typeface="手札体-简粗体" panose="03000700000000000000" pitchFamily="66" charset="-122"/>
              </a:rPr>
              <a:t>——</a:t>
            </a:r>
            <a:r>
              <a:rPr lang="zh-CN" altLang="en-US" sz="2400" dirty="0">
                <a:solidFill>
                  <a:schemeClr val="bg1"/>
                </a:solidFill>
                <a:latin typeface="手札体-简粗体" panose="03000700000000000000" pitchFamily="66" charset="-122"/>
                <a:ea typeface="手札体-简粗体" panose="03000700000000000000" pitchFamily="66" charset="-122"/>
              </a:rPr>
              <a:t>有形、无形资产。</a:t>
            </a:r>
            <a:endParaRPr lang="en-US" altLang="zh-CN" sz="2400" dirty="0">
              <a:solidFill>
                <a:schemeClr val="bg1"/>
              </a:solidFill>
              <a:latin typeface="手札体-简粗体" panose="03000700000000000000" pitchFamily="66" charset="-122"/>
              <a:ea typeface="手札体-简粗体" panose="03000700000000000000" pitchFamily="66" charset="-122"/>
            </a:endParaRPr>
          </a:p>
        </p:txBody>
      </p:sp>
      <p:sp>
        <p:nvSpPr>
          <p:cNvPr id="6" name="圆角矩形 5"/>
          <p:cNvSpPr/>
          <p:nvPr/>
        </p:nvSpPr>
        <p:spPr>
          <a:xfrm>
            <a:off x="1477926" y="3336855"/>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二：</a:t>
            </a:r>
            <a:r>
              <a:rPr lang="zh-CN" altLang="en-US" sz="2400" dirty="0">
                <a:solidFill>
                  <a:schemeClr val="bg1"/>
                </a:solidFill>
                <a:latin typeface="手札体-简粗体" panose="03000700000000000000" pitchFamily="66" charset="-122"/>
                <a:ea typeface="手札体-简粗体" panose="03000700000000000000" pitchFamily="66" charset="-122"/>
              </a:rPr>
              <a:t>企业的内聚能力</a:t>
            </a:r>
            <a:r>
              <a:rPr lang="en-US" altLang="zh-CN" sz="2400" dirty="0">
                <a:solidFill>
                  <a:schemeClr val="bg1"/>
                </a:solidFill>
                <a:latin typeface="手札体-简粗体" panose="03000700000000000000" pitchFamily="66" charset="-122"/>
                <a:ea typeface="手札体-简粗体" panose="03000700000000000000" pitchFamily="66" charset="-122"/>
              </a:rPr>
              <a:t>——</a:t>
            </a:r>
            <a:r>
              <a:rPr lang="zh-CN" altLang="en-US" sz="2400" dirty="0">
                <a:solidFill>
                  <a:schemeClr val="bg1"/>
                </a:solidFill>
                <a:latin typeface="手札体-简粗体" panose="03000700000000000000" pitchFamily="66" charset="-122"/>
                <a:ea typeface="手札体-简粗体" panose="03000700000000000000" pitchFamily="66" charset="-122"/>
              </a:rPr>
              <a:t>协调资源并创造价值的技能。</a:t>
            </a:r>
            <a:endParaRPr lang="en-US" altLang="zh-CN" sz="2400" dirty="0">
              <a:solidFill>
                <a:schemeClr val="bg1"/>
              </a:solidFill>
              <a:latin typeface="手札体-简粗体" panose="03000700000000000000" pitchFamily="66" charset="-122"/>
              <a:ea typeface="手札体-简粗体" panose="03000700000000000000" pitchFamily="66" charset="-122"/>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101595552"/>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圆角矩形 4"/>
          <p:cNvSpPr/>
          <p:nvPr/>
        </p:nvSpPr>
        <p:spPr>
          <a:xfrm>
            <a:off x="1477926" y="2333859"/>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一：企业的资源</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dirty="0">
                <a:solidFill>
                  <a:schemeClr val="tx1"/>
                </a:solidFill>
                <a:latin typeface="手札体-简粗体" panose="03000700000000000000" pitchFamily="66" charset="-122"/>
                <a:ea typeface="手札体-简粗体" panose="03000700000000000000" pitchFamily="66" charset="-122"/>
              </a:rPr>
              <a:t>有形、无形资产。</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6" name="圆角矩形 5"/>
          <p:cNvSpPr/>
          <p:nvPr/>
        </p:nvSpPr>
        <p:spPr>
          <a:xfrm>
            <a:off x="1477926" y="3336855"/>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二：</a:t>
            </a:r>
            <a:r>
              <a:rPr lang="zh-CN" altLang="en-US" sz="2400" dirty="0">
                <a:solidFill>
                  <a:schemeClr val="bg1"/>
                </a:solidFill>
                <a:latin typeface="手札体-简粗体" panose="03000700000000000000" pitchFamily="66" charset="-122"/>
                <a:ea typeface="手札体-简粗体" panose="03000700000000000000" pitchFamily="66" charset="-122"/>
              </a:rPr>
              <a:t>企业的内聚能力</a:t>
            </a:r>
            <a:r>
              <a:rPr lang="en-US" altLang="zh-CN" sz="2400" dirty="0">
                <a:solidFill>
                  <a:schemeClr val="bg1"/>
                </a:solidFill>
                <a:latin typeface="手札体-简粗体" panose="03000700000000000000" pitchFamily="66" charset="-122"/>
                <a:ea typeface="手札体-简粗体" panose="03000700000000000000" pitchFamily="66" charset="-122"/>
              </a:rPr>
              <a:t>——</a:t>
            </a:r>
            <a:r>
              <a:rPr lang="zh-CN" altLang="en-US" sz="2400" dirty="0">
                <a:solidFill>
                  <a:schemeClr val="bg1"/>
                </a:solidFill>
                <a:latin typeface="手札体-简粗体" panose="03000700000000000000" pitchFamily="66" charset="-122"/>
                <a:ea typeface="手札体-简粗体" panose="03000700000000000000" pitchFamily="66" charset="-122"/>
              </a:rPr>
              <a:t>协调资源并创造价值的技能。</a:t>
            </a:r>
            <a:endParaRPr lang="en-US" altLang="zh-CN" sz="2400" dirty="0">
              <a:solidFill>
                <a:schemeClr val="bg1"/>
              </a:solidFill>
              <a:latin typeface="手札体-简粗体" panose="03000700000000000000" pitchFamily="66" charset="-122"/>
              <a:ea typeface="手札体-简粗体" panose="03000700000000000000" pitchFamily="66" charset="-122"/>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3136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圆角矩形 4"/>
          <p:cNvSpPr/>
          <p:nvPr/>
        </p:nvSpPr>
        <p:spPr>
          <a:xfrm>
            <a:off x="1477926" y="2333859"/>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一：企业的资源</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dirty="0">
                <a:solidFill>
                  <a:schemeClr val="tx1"/>
                </a:solidFill>
                <a:latin typeface="手札体-简粗体" panose="03000700000000000000" pitchFamily="66" charset="-122"/>
                <a:ea typeface="手札体-简粗体" panose="03000700000000000000" pitchFamily="66" charset="-122"/>
              </a:rPr>
              <a:t>有形、无形资产。</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sp>
        <p:nvSpPr>
          <p:cNvPr id="6" name="圆角矩形 5"/>
          <p:cNvSpPr/>
          <p:nvPr/>
        </p:nvSpPr>
        <p:spPr>
          <a:xfrm>
            <a:off x="1477926" y="3336855"/>
            <a:ext cx="7869274" cy="859459"/>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400" dirty="0">
                <a:solidFill>
                  <a:schemeClr val="tx1"/>
                </a:solidFill>
                <a:latin typeface="手札体-简粗体" panose="03000700000000000000" pitchFamily="66" charset="-122"/>
                <a:ea typeface="手札体-简粗体" panose="03000700000000000000" pitchFamily="66" charset="-122"/>
              </a:rPr>
              <a:t>二：企业的</a:t>
            </a:r>
            <a:r>
              <a:rPr lang="zh-CN" altLang="en-US" sz="2400" dirty="0">
                <a:solidFill>
                  <a:srgbClr val="FF0000"/>
                </a:solidFill>
                <a:latin typeface="手札体-简粗体" panose="03000700000000000000" pitchFamily="66" charset="-122"/>
                <a:ea typeface="手札体-简粗体" panose="03000700000000000000" pitchFamily="66" charset="-122"/>
              </a:rPr>
              <a:t>内聚能力</a:t>
            </a:r>
            <a:r>
              <a:rPr lang="en-US" altLang="zh-CN" sz="2400" dirty="0">
                <a:solidFill>
                  <a:schemeClr val="tx1"/>
                </a:solidFill>
                <a:latin typeface="手札体-简粗体" panose="03000700000000000000" pitchFamily="66" charset="-122"/>
                <a:ea typeface="手札体-简粗体" panose="03000700000000000000" pitchFamily="66" charset="-122"/>
              </a:rPr>
              <a:t>——</a:t>
            </a:r>
            <a:r>
              <a:rPr lang="zh-CN" altLang="en-US" sz="2400" dirty="0">
                <a:solidFill>
                  <a:schemeClr val="tx1"/>
                </a:solidFill>
                <a:latin typeface="手札体-简粗体" panose="03000700000000000000" pitchFamily="66" charset="-122"/>
                <a:ea typeface="手札体-简粗体" panose="03000700000000000000" pitchFamily="66" charset="-122"/>
              </a:rPr>
              <a:t>协调资源并创造价值的技能。</a:t>
            </a:r>
            <a:endParaRPr lang="en-US" altLang="zh-CN" sz="2400" dirty="0">
              <a:solidFill>
                <a:schemeClr val="tx1"/>
              </a:solidFill>
              <a:latin typeface="手札体-简粗体" panose="03000700000000000000" pitchFamily="66" charset="-122"/>
              <a:ea typeface="手札体-简粗体" panose="03000700000000000000" pitchFamily="66" charset="-122"/>
            </a:endParaRPr>
          </a:p>
        </p:txBody>
      </p:sp>
      <p:graphicFrame>
        <p:nvGraphicFramePr>
          <p:cNvPr id="14"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78721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05664"/>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如何判断企业资源</a:t>
            </a:r>
            <a:r>
              <a:rPr lang="zh-CN" altLang="en-US">
                <a:sym typeface="+mn-ea"/>
              </a:rPr>
              <a:t>的价值？（</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6"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138487808"/>
              </p:ext>
            </p:extLst>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05664"/>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如何判断企业资源</a:t>
            </a:r>
            <a:r>
              <a:rPr lang="zh-CN" altLang="en-US">
                <a:sym typeface="+mn-ea"/>
              </a:rPr>
              <a:t>的价值？（</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矩形 4"/>
          <p:cNvSpPr/>
          <p:nvPr/>
        </p:nvSpPr>
        <p:spPr>
          <a:xfrm>
            <a:off x="2381226" y="2891667"/>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bg1"/>
                </a:solidFill>
                <a:latin typeface="手札体-简粗体" panose="03000700000000000000" pitchFamily="66" charset="-122"/>
                <a:ea typeface="手札体-简粗体" panose="03000700000000000000" pitchFamily="66" charset="-122"/>
              </a:rPr>
              <a:t>稀缺性</a:t>
            </a:r>
          </a:p>
        </p:txBody>
      </p:sp>
      <p:sp>
        <p:nvSpPr>
          <p:cNvPr id="6" name="矩形 5"/>
          <p:cNvSpPr/>
          <p:nvPr/>
        </p:nvSpPr>
        <p:spPr>
          <a:xfrm>
            <a:off x="4802156"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bg1"/>
                </a:solidFill>
                <a:latin typeface="手札体-简粗体" panose="03000700000000000000" pitchFamily="66" charset="-122"/>
                <a:ea typeface="手札体-简粗体" panose="03000700000000000000" pitchFamily="66" charset="-122"/>
              </a:rPr>
              <a:t>持久性</a:t>
            </a:r>
          </a:p>
        </p:txBody>
      </p:sp>
      <p:sp>
        <p:nvSpPr>
          <p:cNvPr id="7" name="矩形 6"/>
          <p:cNvSpPr/>
          <p:nvPr/>
        </p:nvSpPr>
        <p:spPr>
          <a:xfrm>
            <a:off x="7245088"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bg1"/>
                </a:solidFill>
                <a:latin typeface="手札体-简粗体" panose="03000700000000000000" pitchFamily="66" charset="-122"/>
                <a:ea typeface="手札体-简粗体" panose="03000700000000000000" pitchFamily="66" charset="-122"/>
              </a:rPr>
              <a:t>可替代性</a:t>
            </a:r>
          </a:p>
        </p:txBody>
      </p:sp>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6"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02565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05664"/>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如何判断企业资源</a:t>
            </a:r>
            <a:r>
              <a:rPr lang="zh-CN" altLang="en-US">
                <a:sym typeface="+mn-ea"/>
              </a:rPr>
              <a:t>的价值？（</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矩形 4"/>
          <p:cNvSpPr/>
          <p:nvPr/>
        </p:nvSpPr>
        <p:spPr>
          <a:xfrm>
            <a:off x="2381226" y="2891667"/>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稀缺性</a:t>
            </a:r>
          </a:p>
        </p:txBody>
      </p:sp>
      <p:sp>
        <p:nvSpPr>
          <p:cNvPr id="6" name="矩形 5"/>
          <p:cNvSpPr/>
          <p:nvPr/>
        </p:nvSpPr>
        <p:spPr>
          <a:xfrm>
            <a:off x="4802156"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bg1"/>
                </a:solidFill>
                <a:latin typeface="手札体-简粗体" panose="03000700000000000000" pitchFamily="66" charset="-122"/>
                <a:ea typeface="手札体-简粗体" panose="03000700000000000000" pitchFamily="66" charset="-122"/>
              </a:rPr>
              <a:t>持久性</a:t>
            </a:r>
          </a:p>
        </p:txBody>
      </p:sp>
      <p:sp>
        <p:nvSpPr>
          <p:cNvPr id="7" name="矩形 6"/>
          <p:cNvSpPr/>
          <p:nvPr/>
        </p:nvSpPr>
        <p:spPr>
          <a:xfrm>
            <a:off x="7245088"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bg1"/>
                </a:solidFill>
                <a:latin typeface="手札体-简粗体" panose="03000700000000000000" pitchFamily="66" charset="-122"/>
                <a:ea typeface="手札体-简粗体" panose="03000700000000000000" pitchFamily="66" charset="-122"/>
              </a:rPr>
              <a:t>可替代性</a:t>
            </a:r>
          </a:p>
        </p:txBody>
      </p:sp>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6"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50081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05664"/>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如何判断企业资源</a:t>
            </a:r>
            <a:r>
              <a:rPr lang="zh-CN" altLang="en-US">
                <a:sym typeface="+mn-ea"/>
              </a:rPr>
              <a:t>的价值？（</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矩形 4"/>
          <p:cNvSpPr/>
          <p:nvPr/>
        </p:nvSpPr>
        <p:spPr>
          <a:xfrm>
            <a:off x="2381226" y="2891667"/>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稀缺性</a:t>
            </a:r>
          </a:p>
        </p:txBody>
      </p:sp>
      <p:sp>
        <p:nvSpPr>
          <p:cNvPr id="6" name="矩形 5"/>
          <p:cNvSpPr/>
          <p:nvPr/>
        </p:nvSpPr>
        <p:spPr>
          <a:xfrm>
            <a:off x="4802156"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持久性</a:t>
            </a:r>
          </a:p>
        </p:txBody>
      </p:sp>
      <p:sp>
        <p:nvSpPr>
          <p:cNvPr id="7" name="矩形 6"/>
          <p:cNvSpPr/>
          <p:nvPr/>
        </p:nvSpPr>
        <p:spPr>
          <a:xfrm>
            <a:off x="7245088"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bg1"/>
                </a:solidFill>
                <a:latin typeface="手札体-简粗体" panose="03000700000000000000" pitchFamily="66" charset="-122"/>
                <a:ea typeface="手札体-简粗体" panose="03000700000000000000" pitchFamily="66" charset="-122"/>
              </a:rPr>
              <a:t>可替代性</a:t>
            </a:r>
          </a:p>
        </p:txBody>
      </p:sp>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6"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21052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05664"/>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如何判断企业资源</a:t>
            </a:r>
            <a:r>
              <a:rPr lang="zh-CN" altLang="en-US">
                <a:sym typeface="+mn-ea"/>
              </a:rPr>
              <a:t>的价值？（</a:t>
            </a:r>
            <a:r>
              <a:rPr lang="zh-CN" altLang="en-US" dirty="0">
                <a:sym typeface="+mn-ea"/>
              </a:rPr>
              <a:t>选择★）</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5" name="矩形 4"/>
          <p:cNvSpPr/>
          <p:nvPr/>
        </p:nvSpPr>
        <p:spPr>
          <a:xfrm>
            <a:off x="2381226" y="2891667"/>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稀缺性</a:t>
            </a:r>
          </a:p>
        </p:txBody>
      </p:sp>
      <p:sp>
        <p:nvSpPr>
          <p:cNvPr id="6" name="矩形 5"/>
          <p:cNvSpPr/>
          <p:nvPr/>
        </p:nvSpPr>
        <p:spPr>
          <a:xfrm>
            <a:off x="4802156"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持久性</a:t>
            </a:r>
          </a:p>
        </p:txBody>
      </p:sp>
      <p:sp>
        <p:nvSpPr>
          <p:cNvPr id="7" name="矩形 6"/>
          <p:cNvSpPr/>
          <p:nvPr/>
        </p:nvSpPr>
        <p:spPr>
          <a:xfrm>
            <a:off x="7245088" y="2891668"/>
            <a:ext cx="1983972" cy="13755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手札体-简粗体" panose="03000700000000000000" pitchFamily="66" charset="-122"/>
                <a:ea typeface="手札体-简粗体" panose="03000700000000000000" pitchFamily="66" charset="-122"/>
              </a:rPr>
              <a:t>可替代性</a:t>
            </a:r>
          </a:p>
        </p:txBody>
      </p:sp>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2.3.3</a:t>
            </a:r>
            <a:r>
              <a:rPr lang="zh-CN" altLang="en-US" sz="2800" b="0" dirty="0">
                <a:solidFill>
                  <a:schemeClr val="tx1"/>
                </a:solidFill>
                <a:latin typeface="黑体" panose="02010609060101010101" pitchFamily="49" charset="-122"/>
                <a:ea typeface="黑体" panose="02010609060101010101" pitchFamily="49" charset="-122"/>
                <a:sym typeface="+mn-ea"/>
              </a:rPr>
              <a:t> 核心能力的来源（单选）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6" name="图示 4">
            <a:extLst>
              <a:ext uri="{FF2B5EF4-FFF2-40B4-BE49-F238E27FC236}">
                <a16:creationId xmlns:a16="http://schemas.microsoft.com/office/drawing/2014/main" id="{6DA1DBEE-1A53-49DB-8B34-6ABC881624CC}"/>
              </a:ext>
            </a:extLst>
          </p:cNvPr>
          <p:cNvGraphicFramePr/>
          <p:nvPr/>
        </p:nvGraphicFramePr>
        <p:xfrm>
          <a:off x="8839202" y="84484"/>
          <a:ext cx="3614056" cy="1567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8109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038372" y="557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我作为一个开发</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设计</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运维</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为什么要学这个？</a:t>
            </a:r>
          </a:p>
        </p:txBody>
      </p:sp>
      <p:sp>
        <p:nvSpPr>
          <p:cNvPr id="2" name="文本框 1">
            <a:extLst>
              <a:ext uri="{FF2B5EF4-FFF2-40B4-BE49-F238E27FC236}">
                <a16:creationId xmlns:a16="http://schemas.microsoft.com/office/drawing/2014/main" id="{DE17DB74-E0BC-4646-9BC7-C05C7DDD9E69}"/>
              </a:ext>
            </a:extLst>
          </p:cNvPr>
          <p:cNvSpPr txBox="1"/>
          <p:nvPr/>
        </p:nvSpPr>
        <p:spPr>
          <a:xfrm>
            <a:off x="2686050" y="2609850"/>
            <a:ext cx="6705600" cy="1689052"/>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、功利点，考试要考！你不学，人家也要考。</a:t>
            </a:r>
            <a:endPar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、长远点，以后搞个管理者试试。</a:t>
            </a:r>
            <a:endPar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、现实点，知己知彼百战百胜。</a:t>
            </a:r>
          </a:p>
        </p:txBody>
      </p:sp>
    </p:spTree>
    <p:extLst>
      <p:ext uri="{BB962C8B-B14F-4D97-AF65-F5344CB8AC3E}">
        <p14:creationId xmlns:p14="http://schemas.microsoft.com/office/powerpoint/2010/main" val="1333235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656022424"/>
              </p:ext>
            </p:extLst>
          </p:nvPr>
        </p:nvGraphicFramePr>
        <p:xfrm>
          <a:off x="-899886" y="116114"/>
          <a:ext cx="12192000" cy="658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2.3 </a:t>
            </a:r>
            <a:r>
              <a:rPr lang="zh-CN" altLang="en-US" sz="2800" b="1" dirty="0">
                <a:latin typeface="黑体" panose="02010609060101010101" pitchFamily="49" charset="-122"/>
                <a:ea typeface="黑体" panose="02010609060101010101" pitchFamily="49" charset="-122"/>
                <a:sym typeface="+mn-ea"/>
              </a:rPr>
              <a:t>企业资源和能力分析</a:t>
            </a:r>
          </a:p>
        </p:txBody>
      </p:sp>
      <p:sp>
        <p:nvSpPr>
          <p:cNvPr id="4" name="矩形 3">
            <a:extLst>
              <a:ext uri="{FF2B5EF4-FFF2-40B4-BE49-F238E27FC236}">
                <a16:creationId xmlns:a16="http://schemas.microsoft.com/office/drawing/2014/main" id="{8266CAD5-CCE9-7249-9C9D-0C55175711D1}"/>
              </a:ext>
            </a:extLst>
          </p:cNvPr>
          <p:cNvSpPr/>
          <p:nvPr/>
        </p:nvSpPr>
        <p:spPr>
          <a:xfrm>
            <a:off x="8648852" y="5358884"/>
            <a:ext cx="3262433" cy="400110"/>
          </a:xfrm>
          <a:prstGeom prst="rect">
            <a:avLst/>
          </a:prstGeom>
        </p:spPr>
        <p:txBody>
          <a:bodyPr wrap="none">
            <a:spAutoFit/>
          </a:bodyPr>
          <a:lstStyle/>
          <a:p>
            <a:pPr algn="ctr"/>
            <a:r>
              <a:rPr lang="zh-CN" altLang="en-US" sz="2000" dirty="0">
                <a:latin typeface="Microsoft YaHei" panose="020B0503020204020204" pitchFamily="34" charset="-122"/>
                <a:ea typeface="Microsoft YaHei" panose="020B0503020204020204" pitchFamily="34" charset="-122"/>
              </a:rPr>
              <a:t>稀缺性、持久性、可替代性</a:t>
            </a:r>
          </a:p>
        </p:txBody>
      </p:sp>
    </p:spTree>
    <p:extLst>
      <p:ext uri="{BB962C8B-B14F-4D97-AF65-F5344CB8AC3E}">
        <p14:creationId xmlns:p14="http://schemas.microsoft.com/office/powerpoint/2010/main" val="89450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企业独有的、能够支撑企业长期竞争优势的是（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生产能力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研发能力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市场开拓能力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核心能力</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企业独有的、能够支撑企业长期竞争优势的是（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生产能力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研发能力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市场开拓能力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核心能力</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企业核心能力中使用知识和创造知识的控制系统是（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企业员工身上的知识和技能</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技术体系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管理体系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价值观念与行为规范</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企业核心能力中使用知识和创造知识的控制系统是（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1301</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企业员工身上的知识和技能</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技术体系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管理体系</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价值观念与行为规范</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企业核心能力的特性不包括(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A:异质性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B:不可交易性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C:扩展性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D:时间性</a:t>
            </a:r>
          </a:p>
        </p:txBody>
      </p:sp>
    </p:spTree>
    <p:extLst>
      <p:ext uri="{BB962C8B-B14F-4D97-AF65-F5344CB8AC3E}">
        <p14:creationId xmlns:p14="http://schemas.microsoft.com/office/powerpoint/2010/main" val="955554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企业核心能力的特性不包括(</a:t>
            </a:r>
            <a:r>
              <a:rPr lang="en-US" altLang="zh-CN" sz="240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1201</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A:异质性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B:不可交易性</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C:扩展性</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D:时间性</a:t>
            </a:r>
          </a:p>
        </p:txBody>
      </p:sp>
    </p:spTree>
    <p:extLst>
      <p:ext uri="{BB962C8B-B14F-4D97-AF65-F5344CB8AC3E}">
        <p14:creationId xmlns:p14="http://schemas.microsoft.com/office/powerpoint/2010/main" val="1122138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夏普公司将其液晶技术应用于笔记本电脑、袖珍计算器、移动电话等领域并获得一席之地，这体现了核心能力的（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难模仿性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不可交易性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扩展性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动态性</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夏普公司将其</a:t>
            </a:r>
            <a:r>
              <a:rPr lang="zh-CN" altLang="en-US" sz="2400" b="0" dirty="0">
                <a:solidFill>
                  <a:srgbClr val="FF0000"/>
                </a:solidFill>
                <a:latin typeface="黑体" panose="02010609060101010101" pitchFamily="49" charset="-122"/>
                <a:ea typeface="黑体" panose="02010609060101010101" pitchFamily="49" charset="-122"/>
              </a:rPr>
              <a:t>液晶技术</a:t>
            </a:r>
            <a:r>
              <a:rPr lang="zh-CN" altLang="en-US" sz="2400" b="0" dirty="0">
                <a:solidFill>
                  <a:schemeClr val="tx1"/>
                </a:solidFill>
                <a:latin typeface="黑体" panose="02010609060101010101" pitchFamily="49" charset="-122"/>
                <a:ea typeface="黑体" panose="02010609060101010101" pitchFamily="49" charset="-122"/>
              </a:rPr>
              <a:t>应用于笔记本电脑、袖珍计算器、移动电话</a:t>
            </a:r>
            <a:r>
              <a:rPr lang="zh-CN" altLang="en-US" sz="2400" b="0" dirty="0">
                <a:solidFill>
                  <a:srgbClr val="FF0000"/>
                </a:solidFill>
                <a:latin typeface="黑体" panose="02010609060101010101" pitchFamily="49" charset="-122"/>
                <a:ea typeface="黑体" panose="02010609060101010101" pitchFamily="49" charset="-122"/>
              </a:rPr>
              <a:t>等领域</a:t>
            </a:r>
            <a:r>
              <a:rPr lang="zh-CN" altLang="en-US" sz="2400" b="0" dirty="0">
                <a:solidFill>
                  <a:schemeClr val="tx1"/>
                </a:solidFill>
                <a:latin typeface="黑体" panose="02010609060101010101" pitchFamily="49" charset="-122"/>
                <a:ea typeface="黑体" panose="02010609060101010101" pitchFamily="49" charset="-122"/>
              </a:rPr>
              <a:t>并获得一席之地，这体现了核心能力的（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1504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难模仿性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不可交易性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扩展性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动态性</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企业核心能力的载体是(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A:企业技术</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B:员工知识</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C:核心产品</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D:异质性服务</a:t>
            </a:r>
          </a:p>
        </p:txBody>
      </p:sp>
    </p:spTree>
    <p:extLst>
      <p:ext uri="{BB962C8B-B14F-4D97-AF65-F5344CB8AC3E}">
        <p14:creationId xmlns:p14="http://schemas.microsoft.com/office/powerpoint/2010/main" val="154541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1" y="2843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网络经济与</a:t>
            </a:r>
            <a:r>
              <a:rPr kumimoji="0" lang="zh-CN" altLang="en-US" sz="4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企业管理</a:t>
            </a:r>
            <a:endParaRPr kumimoji="0" lang="zh-CN"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632559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企业核心能力的载体是(</a:t>
            </a:r>
            <a:r>
              <a:rPr lang="en-US" altLang="zh-CN" sz="240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1810</a:t>
            </a:r>
          </a:p>
          <a:p>
            <a:pPr>
              <a:lnSpc>
                <a:spcPct val="150000"/>
              </a:lnSpc>
            </a:pP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A:企业技术</a:t>
            </a: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B:员工知识</a:t>
            </a:r>
          </a:p>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C:核心产品</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D:异质性服务</a:t>
            </a:r>
          </a:p>
        </p:txBody>
      </p:sp>
    </p:spTree>
    <p:extLst>
      <p:ext uri="{BB962C8B-B14F-4D97-AF65-F5344CB8AC3E}">
        <p14:creationId xmlns:p14="http://schemas.microsoft.com/office/powerpoint/2010/main" val="961530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战略经营单位简称（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0810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A:SUB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B:USB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C:SBU</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D:BSU</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战略经营单位简称（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0810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A:SUB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B:USB</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C:SBU</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D:BSU</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企业的核心能力有两个相互补充的来源，一是企业所具有的资源，另一个是（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1110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企业的内聚能力</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企业的战略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企业的客户关系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企业的人力资源</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企业的核心能力有两个相互补充的来源，一是企业所具有的资源，另一个是（   </a:t>
            </a:r>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单选题  </a:t>
            </a:r>
            <a:r>
              <a:rPr lang="en-US" altLang="zh-CN" sz="2400" b="0" dirty="0">
                <a:solidFill>
                  <a:schemeClr val="tx1"/>
                </a:solidFill>
                <a:latin typeface="黑体" panose="02010609060101010101" pitchFamily="49" charset="-122"/>
                <a:ea typeface="黑体" panose="02010609060101010101" pitchFamily="49" charset="-122"/>
              </a:rPr>
              <a:t>1110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企业的内聚能力</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企业的战略</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企业的客户关系</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企业的人力资源</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判断企业资源是否具有战略价值，可以从哪几个方面进行判断（     ）。</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有用性</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稀缺性</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动态性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持久性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E:</a:t>
            </a:r>
            <a:r>
              <a:rPr lang="zh-CN" altLang="en-US" sz="2400" b="0" dirty="0">
                <a:solidFill>
                  <a:schemeClr val="tx1"/>
                </a:solidFill>
                <a:latin typeface="黑体" panose="02010609060101010101" pitchFamily="49" charset="-122"/>
                <a:ea typeface="黑体" panose="02010609060101010101" pitchFamily="49" charset="-122"/>
              </a:rPr>
              <a:t>可替代性</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真题练练手</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黑体" panose="02010609060101010101" pitchFamily="49" charset="-122"/>
                <a:ea typeface="黑体" panose="02010609060101010101" pitchFamily="49" charset="-122"/>
              </a:rPr>
              <a:t>判断企业资源是否具有战略价值，可以从哪几个方面进行判断（</a:t>
            </a:r>
            <a:r>
              <a:rPr lang="en-US" altLang="zh-CN" sz="2400" b="0" dirty="0">
                <a:solidFill>
                  <a:srgbClr val="FF0000"/>
                </a:solidFill>
                <a:latin typeface="黑体" panose="02010609060101010101" pitchFamily="49" charset="-122"/>
                <a:ea typeface="黑体" panose="02010609060101010101" pitchFamily="49" charset="-122"/>
              </a:rPr>
              <a:t>BDE</a:t>
            </a:r>
            <a:r>
              <a:rPr lang="zh-CN" altLang="en-US" sz="2400" b="0" dirty="0">
                <a:solidFill>
                  <a:srgbClr val="FF0000"/>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多选题  </a:t>
            </a:r>
            <a:r>
              <a:rPr lang="en-US" altLang="zh-CN" sz="2400" b="0" dirty="0">
                <a:solidFill>
                  <a:schemeClr val="tx1"/>
                </a:solidFill>
                <a:latin typeface="黑体" panose="02010609060101010101" pitchFamily="49" charset="-122"/>
                <a:ea typeface="黑体" panose="02010609060101010101" pitchFamily="49" charset="-122"/>
              </a:rPr>
              <a:t>1704</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有用性</a:t>
            </a:r>
            <a:endParaRPr lang="en-US" altLang="zh-CN" sz="2400" b="0" dirty="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稀缺性</a:t>
            </a:r>
            <a:endParaRPr lang="en-US" altLang="zh-CN" sz="2400" b="0" dirty="0">
              <a:solidFill>
                <a:srgbClr val="FF0000"/>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动态性</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持久性</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E:</a:t>
            </a:r>
            <a:r>
              <a:rPr lang="zh-CN" altLang="en-US" sz="2400" b="0" dirty="0">
                <a:solidFill>
                  <a:srgbClr val="FF0000"/>
                </a:solidFill>
                <a:latin typeface="黑体" panose="02010609060101010101" pitchFamily="49" charset="-122"/>
                <a:ea typeface="黑体" panose="02010609060101010101" pitchFamily="49" charset="-122"/>
              </a:rPr>
              <a:t>可替代性</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7422E85-7854-2046-B40C-E4477B1174DF}"/>
              </a:ext>
            </a:extLst>
          </p:cNvPr>
          <p:cNvSpPr txBox="1"/>
          <p:nvPr/>
        </p:nvSpPr>
        <p:spPr>
          <a:xfrm>
            <a:off x="3464453" y="1792732"/>
            <a:ext cx="5775158" cy="3674211"/>
          </a:xfrm>
          <a:prstGeom prst="rect">
            <a:avLst/>
          </a:prstGeom>
          <a:noFill/>
        </p:spPr>
        <p:txBody>
          <a:bodyPr wrap="square" rtlCol="0">
            <a:spAutoFit/>
          </a:bodyPr>
          <a:lstStyle/>
          <a:p>
            <a:pPr>
              <a:lnSpc>
                <a:spcPct val="200000"/>
              </a:lnSpc>
            </a:pPr>
            <a:r>
              <a:rPr kumimoji="1" lang="zh-CN" altLang="en-US" sz="2400" dirty="0">
                <a:latin typeface="Microsoft YaHei" panose="020B0503020204020204" pitchFamily="34" charset="-122"/>
                <a:ea typeface="Microsoft YaHei" panose="020B0503020204020204" pitchFamily="34" charset="-122"/>
              </a:rPr>
              <a:t>第一节  战略的性质与类型</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dirty="0">
                <a:latin typeface="Microsoft YaHei" panose="020B0503020204020204" pitchFamily="34" charset="-122"/>
                <a:ea typeface="Microsoft YaHei" panose="020B0503020204020204" pitchFamily="34" charset="-122"/>
              </a:rPr>
              <a:t>第二节  企业战略环境分析</a:t>
            </a:r>
          </a:p>
          <a:p>
            <a:pPr>
              <a:lnSpc>
                <a:spcPct val="200000"/>
              </a:lnSpc>
            </a:pPr>
            <a:r>
              <a:rPr kumimoji="1" lang="zh-CN" altLang="en-US" sz="2400" dirty="0">
                <a:latin typeface="Microsoft YaHei" panose="020B0503020204020204" pitchFamily="34" charset="-122"/>
                <a:ea typeface="Microsoft YaHei" panose="020B0503020204020204" pitchFamily="34" charset="-122"/>
              </a:rPr>
              <a:t>第三节  企业资源和能力分析</a:t>
            </a:r>
            <a:endParaRPr kumimoji="1" lang="en-US" altLang="zh-CN" sz="2400" dirty="0">
              <a:latin typeface="Microsoft YaHei" panose="020B0503020204020204" pitchFamily="34" charset="-122"/>
              <a:ea typeface="Microsoft YaHei" panose="020B0503020204020204" pitchFamily="34" charset="-122"/>
            </a:endParaRPr>
          </a:p>
          <a:p>
            <a:pPr>
              <a:lnSpc>
                <a:spcPct val="200000"/>
              </a:lnSpc>
            </a:pPr>
            <a:r>
              <a:rPr kumimoji="1" lang="zh-CN" altLang="en-US" sz="2400" b="1" dirty="0">
                <a:latin typeface="Microsoft YaHei" panose="020B0503020204020204" pitchFamily="34" charset="-122"/>
                <a:ea typeface="Microsoft YaHei" panose="020B0503020204020204" pitchFamily="34" charset="-122"/>
              </a:rPr>
              <a:t>第四节  经营战略的分析与制订</a:t>
            </a:r>
          </a:p>
          <a:p>
            <a:pPr>
              <a:lnSpc>
                <a:spcPct val="200000"/>
              </a:lnSpc>
            </a:pPr>
            <a:r>
              <a:rPr kumimoji="1" lang="zh-CN" altLang="en-US" sz="2400" dirty="0">
                <a:latin typeface="Microsoft YaHei" panose="020B0503020204020204" pitchFamily="34" charset="-122"/>
                <a:ea typeface="Microsoft YaHei" panose="020B0503020204020204" pitchFamily="34" charset="-122"/>
                <a:sym typeface="+mn-ea"/>
              </a:rPr>
              <a:t>第五节  </a:t>
            </a:r>
            <a:r>
              <a:rPr lang="zh-CN" altLang="en-US" sz="2400" dirty="0">
                <a:latin typeface="Microsoft YaHei" panose="020B0503020204020204" pitchFamily="34" charset="-122"/>
                <a:ea typeface="Microsoft YaHei" panose="020B0503020204020204" pitchFamily="34" charset="-122"/>
                <a:sym typeface="+mn-ea"/>
              </a:rPr>
              <a:t>竞争战略的分析与选择</a:t>
            </a:r>
          </a:p>
        </p:txBody>
      </p:sp>
      <p:grpSp>
        <p:nvGrpSpPr>
          <p:cNvPr id="9" name="组合 8">
            <a:extLst>
              <a:ext uri="{FF2B5EF4-FFF2-40B4-BE49-F238E27FC236}">
                <a16:creationId xmlns:a16="http://schemas.microsoft.com/office/drawing/2014/main" id="{DF4FE003-35AA-494F-84DE-FFC2F5CDCD36}"/>
              </a:ext>
            </a:extLst>
          </p:cNvPr>
          <p:cNvGrpSpPr/>
          <p:nvPr/>
        </p:nvGrpSpPr>
        <p:grpSpPr>
          <a:xfrm>
            <a:off x="1718482" y="574208"/>
            <a:ext cx="8466281" cy="934085"/>
            <a:chOff x="3988" y="4665"/>
            <a:chExt cx="11228" cy="1471"/>
          </a:xfrm>
        </p:grpSpPr>
        <p:sp>
          <p:nvSpPr>
            <p:cNvPr id="10" name="矩形 9">
              <a:extLst>
                <a:ext uri="{FF2B5EF4-FFF2-40B4-BE49-F238E27FC236}">
                  <a16:creationId xmlns:a16="http://schemas.microsoft.com/office/drawing/2014/main" id="{BBF54A30-75A3-E741-B83E-71DE9FCAAC99}"/>
                </a:ext>
              </a:extLst>
            </p:cNvPr>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章：企业战略管理</a:t>
              </a:r>
            </a:p>
          </p:txBody>
        </p:sp>
        <p:sp>
          <p:nvSpPr>
            <p:cNvPr id="11" name="矩形 10">
              <a:extLst>
                <a:ext uri="{FF2B5EF4-FFF2-40B4-BE49-F238E27FC236}">
                  <a16:creationId xmlns:a16="http://schemas.microsoft.com/office/drawing/2014/main" id="{C1FD28CA-38A0-CA46-AD42-F04A83514058}"/>
                </a:ext>
              </a:extLst>
            </p:cNvPr>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4DDBF1CF-29F8-3B49-A48F-C831A8F57251}"/>
                </a:ext>
              </a:extLst>
            </p:cNvPr>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F4A290DA-CB7C-FF47-8962-B8D4300065F9}"/>
                </a:ext>
              </a:extLst>
            </p:cNvPr>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FE8E7C63-6848-994B-BC3B-13D6435728CC}"/>
                </a:ext>
              </a:extLst>
            </p:cNvPr>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777821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837152647"/>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Tree>
    <p:extLst>
      <p:ext uri="{BB962C8B-B14F-4D97-AF65-F5344CB8AC3E}">
        <p14:creationId xmlns:p14="http://schemas.microsoft.com/office/powerpoint/2010/main" val="1661152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3450159121"/>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Tree>
    <p:extLst>
      <p:ext uri="{BB962C8B-B14F-4D97-AF65-F5344CB8AC3E}">
        <p14:creationId xmlns:p14="http://schemas.microsoft.com/office/powerpoint/2010/main" val="143418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1" y="2843553"/>
            <a:ext cx="8115256" cy="1380104"/>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大家觉得，一个企业的正常运转，需要哪些要素？</a:t>
            </a:r>
          </a:p>
        </p:txBody>
      </p:sp>
    </p:spTree>
    <p:extLst>
      <p:ext uri="{BB962C8B-B14F-4D97-AF65-F5344CB8AC3E}">
        <p14:creationId xmlns:p14="http://schemas.microsoft.com/office/powerpoint/2010/main" val="2032440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战略分析的主要内容和方法</a:t>
            </a:r>
            <a:r>
              <a:rPr lang="zh-CN" altLang="en-US" sz="2800" b="0" dirty="0">
                <a:solidFill>
                  <a:schemeClr val="tx1"/>
                </a:solidFill>
                <a:latin typeface="黑体" panose="02010609060101010101" pitchFamily="49" charset="-122"/>
                <a:ea typeface="黑体" panose="02010609060101010101" pitchFamily="49" charset="-122"/>
                <a:sym typeface="+mn-ea"/>
              </a:rPr>
              <a:t>（多选★）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矩形 4"/>
          <p:cNvSpPr/>
          <p:nvPr/>
        </p:nvSpPr>
        <p:spPr>
          <a:xfrm>
            <a:off x="1524884" y="2891667"/>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市场细分</a:t>
            </a:r>
          </a:p>
        </p:txBody>
      </p:sp>
      <p:sp>
        <p:nvSpPr>
          <p:cNvPr id="6" name="矩形 5"/>
          <p:cNvSpPr/>
          <p:nvPr/>
        </p:nvSpPr>
        <p:spPr>
          <a:xfrm>
            <a:off x="3945814" y="2891668"/>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产业分析</a:t>
            </a:r>
          </a:p>
        </p:txBody>
      </p:sp>
      <p:sp>
        <p:nvSpPr>
          <p:cNvPr id="7" name="矩形 6"/>
          <p:cNvSpPr/>
          <p:nvPr/>
        </p:nvSpPr>
        <p:spPr>
          <a:xfrm>
            <a:off x="6388746" y="2891668"/>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竞争对手分析</a:t>
            </a:r>
          </a:p>
        </p:txBody>
      </p:sp>
      <p:sp>
        <p:nvSpPr>
          <p:cNvPr id="18" name="矩形 17"/>
          <p:cNvSpPr/>
          <p:nvPr/>
        </p:nvSpPr>
        <p:spPr>
          <a:xfrm>
            <a:off x="8831678" y="2891667"/>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竞争优势分析</a:t>
            </a:r>
          </a:p>
        </p:txBody>
      </p:sp>
      <p:graphicFrame>
        <p:nvGraphicFramePr>
          <p:cNvPr id="19"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995505749"/>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367590" y="2124316"/>
            <a:ext cx="11456820" cy="1689052"/>
          </a:xfrm>
          <a:prstGeom prst="rect">
            <a:avLst/>
          </a:prstGeom>
          <a:noFill/>
        </p:spPr>
        <p:txBody>
          <a:bodyPr wrap="square" rtlCol="0">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市场细分：企业按照某个</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些</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细分变数”把整个市场细分为若干需要不同的产品和市场营销组合的亚市场。</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例如：男性市场、白领市场、一线城市、科技爱好者</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
        <p:nvSpPr>
          <p:cNvPr id="6" name="AutoShape 2" descr="data:image/jpeg;base64,/9j/4AAQSkZJRgABAQAAAQABAAD/2wBDAAgGBgcGBQgHBwcJCQgKDBQNDAsLDBkSEw8UHRofHh0aHBwgJC4nICIsIxwcKDcpLDAxNDQ0Hyc5PTgyPC4zNDL/2wBDAQkJCQwLDBgNDRgyIRwhMjIyMjIyMjIyMjIyMjIyMjIyMjIyMjIyMjIyMjIyMjIyMjIyMjIyMjIyMjIyMjIyMjL/wAARCAEl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Y0safedR9TTPtUH/PVaAJqKYsiP911P0NPoAKKKKACiiigAooooAKKKKACiiigAooooAKKKKACiiigAooooAKKKKACiiigAooooAKKKKACiiigAooooAKKKKACiiigAooooAKKKKACiiigAooooAKKKguJ/KXA+8aACa4SIerelUJrp3zlsD0FQySc5JzUDSUDJC9NL1XaSmmSgCyHwcirUN/JHwx3r6HrWYJKcJKAOjhnSdMofqD1FTVzcVw8ThlOCK3LadbiIOvHqPSgRYooooAKKKKACiiigAooooAKKKKACiiigAooooAKKKKACiiigAooooAKKKKACiiigAooooAKKKKACiiigAooooAKKKKACiiigAooooAKKKKAGu4RSx6CsiaXcxY9TV69fbEF9ax5X96AGSSVWeWmyy1TkmoGWGmqMzVSaamGbmgDREtPWWsxZ/epVmoA0llzV/T7rybhcnKP8p/xrmbu8e3hMqHleatWN39oijkbo3UCgDvaWqtjN9otI5O5GD9atUCCiiigAooooAKKKKACiiigAooooAKKKKACiiigAooooAKKKKACiiigAooooAKKKKACiiigAooooAKKKKACiiigAooooAKKKKACiiigDN1FsOB6LWNO9aupcS/8AAawrl8ZoGVZ5cVnyzU+5lxmsuafrzQOxM8/NRmeqEk/PWovtHvQFjWWeplnwOtY6T1MJsjrQKxovLFdxPAkieaynCE4LfSl0J3Nv5ch5U5FcleXT2urW9wpxtIrr7YKkgZPuuN6/Q80Adr4dldkljc/dwQK3a5/w0MrPJj+6tdBQIKKKKACiikPSgBKOtZGta6mixK72V7dFs4FtCXx9T2rh9Q+Kl7FlbXw5cqf71zlf0UVMpJbm1PD1Knwo9PzxRuAHJrwe/wDih4onyI2gtFPHyQ8/m1c3eeJNc1DIutWvJAeoEpUfkuKydeKO6nlVWW7SPo281rTbBS13fW8I/wBuQCsu38d+Gru9FpBrFs8x+6N2Afx6V84t87bm+Zj3bk/maaeRg8j0NT9Y8jpWURtrI+slYMMg5pRXzl4f8fa54dKxxXH2m0H/AC73BLAf7rdVr1nw58S9E11kglk+w3h48mc4Df7rdDWkKqkefXwFWlra6O2opisDyCCKfWpxBRRRQAUUUUAFFFFABRRRQAUUUUAFFFFABRRRQAUUUUAFFFFABRRRQAUUUUAFFFFAGZqinCt+FczdnrXY3cPnW7KOvUVyN6mCaBowbp+tY9xJjNal5xmsO6brSKK8s3NQefzUUr81X8zmi4GlHN71ZWasmOSrKSYoAr6yw2q3oa6TQrzz7KDcfmRdprkdSlMw2J1roNDgeHbk8GmI9a8NrjTmbu0h/kK2qytAGNIi9yx/WtWgkKKKKACg9KKaxoAry89Dis+9uYLO2kuLmVY4I1LM79AKt3dzFa28k88ixxRqWdmOAo9a8L8aeMpfEl0be3LR6bE3yJ0Mp/vN/QVlUmoo7sFhZ152WxV8XeJ28RX+IUEVlEf3SbQC3bc3+HaubpfrSVwyk27s+qp0VTiooaelaOhaJc6/qkdlbDGfmkkxxGvr/hVKCCW6uI4IELyyNtRF7mvevBvhWHw9pSoQGupBumk9T6fQVpShzPyOTH4lUIWW7MmH4XaAIFR1uWYDBfzcE01/hLoUnCy3gHpvBr0FYs1OkYFdipx7HzjxlbfmMLw14dPh2KSGPUb26gIGyK5YMI/909a6DPFApatKxzSk5O7FooooEFFFFABRRRQAUUUUAFFFFABRRRQAUUUUAFFFFABRRRQAUUUUAFFFFABRRRQAlYOs2OMyoPlbqPQ1v9qYyB1KsMqeCDQNM8xv4iM1zt2mM5r0fWtCdVaaAFk7jutcPfWxUtxSLTOYnXmq+MVp3EWCapPHikURqcc05pGIwKVIHkbCit/SdBeeQEofXH9TTEUtL0Zp988o+VVJH1rYtAsOxTjNXZ51t4TFCoCjjNYgkd7oc8k0EM9d8Otu0aI+7fzrVrN0OBrfRrZGGGK7jn35rSpkhRRSGgBpOKr3E8dtC80rqkaAszMcAD1NSTSpFE0jsFRRliTjArxDx344fXZm0+wcrpqN8zDgzn/4n279azqVFBXOvCYSeInyx26kPjnxrJ4huTZ2bMmmxtx2Mx9T7eg/GuMp1Nrz5Tcndn2NDDRowUYiU09KdXa/D3wi2u6iL66T/QbduAf+Wj+n0FEYubshYitGjBykdN8NfBv2aJdZvoiLiUfuUYf6tfX6n+VenLHgURRLGoVQAB2qXFejCHKrHxmJxEq03JgFxTqKKs5wooooAKKKKACiiigAooooAKKKKACiiigAooooAKKKKACiikJHrQAtFJuHqKbvX1oCzHUtQtPEo+Z1H1NVZdZ02D/W39sn+9Ko/rSuilCT2RforDm8X+HoB8+sWQ+kyn+VMs/GPh/Ub1LO01KKaeThUXdz+mKOaJTo1EruL+46CikzRmmZi5qOSaOJcu6qPeq17erbLtB+c/pWLcys/wAzMSfWgDTn1q2iBChpPoMCuJ1qSK6kaSOARk9gc1oTycGsuf5iaBnDal9ujnxFFuWtLRtDu9SkRCnLHAFdALOKRvmFadnKdOVjbybCwwT3oHcu2XgvTdPjWW/uMkDkA7R/iaZq15bCD7Jp8axW38bAYMnt9KzLvUeS8khd/Vjmudv9Zl5VKQasm1C4SIHnn0q/4Q0STVdRFxKuLaI7mJ7/AOzWb4e0C98Q34LZEK8u56KP8a9fsLCDTbVLa2TbGv5k+ppg9C0BgYHSloooJG0yR1jQsxAUdSaczBFLMcCvG/H/AI7OoPJpOlSkWoO2aZD/AK3/AGVP9319fpUVJqCuzqwmFnianLEg8f8AjltYlfS9MkIsFO2SQf8ALYjt/u/zrgKPwxRXmzm5u7PtMNhYYeChETtSfjS1Jb2813cx29uhkllbYijualam8moq8jR8O6Bc+ItXjsoAVTrNJ/cX/GvojSdLt9JsIbS2jCRRLtUVj+CvC8PhvSFjwGuZPmmk/vN/gK6ftXoUafIj43Msc69Tljsh1FFFbnmBRRmigAooooAKKKM0AFFJUDXUCTLC00YlYZWMsNxHrigLN7FiikDA9DS0AFFFFABRRRQAUUUUAFFFFAFa6SaS1lW3cRzMhEbkZCtjg4714z4m1j4h6HKReXmYM4E0EC7D+nFe29RUU0EdxGY5Y1dDwQwyDWc4OS0djrwmJjQnecVJeZ81TeNPE02d2t3g9lfb/KqUuu6vP/rdVvn+s7V674m+FFjfh7nSWFrP18sj5G/wrybV/D+p6HcGG/tXjP8AC2Mq30NefUjVjufYYLEYHEL3Ek+1ii080n35pX/3nJpuAT0q5puk32rXK29jbSTyt0VR09/b610U3w28Swpvayz7K6sf51CjN62OudfCUpcraTOTAGfuiui8PeLbnw4++1sLGSQ8eZIh349Mg1TufDWs2f8Ar7CdR6lGA/lWe1vMn3onH4ULni7hOOHxEeVtNHptt8ZLkcXOkI3r5U2P5g103h74jWmv3htItPuopAhdmbaUUD1NeEggde1epeGLJNC8LpPIALq+HnP6qn8K/wBa6qFWpOVmzwM0wOEw9LmitXtqb+qaztut7Ekbua0J5FaFHQ5VlyDXDT3DXMjH+HBrrlONMtQDkeSvI+ldh83y6FO4lwTVB5cmprk8ms95MUxFkThRmqt1f7FODVWaYgdayp3klbANK47D5rySeQhTXR+G/CE+rMJ7jMdqDyxHLew/xqr4a0X7bfRRY+8fmb27167BDHbxJDEoVEGFAoE9COzsrfT7ZLe2iEcS9AP5n1q1RSUyRKQtgZNBIAzXlPxB8eFjLo2ky4AytzOp/NB/U1E5qCuzowuFqYipyQIPiB47+1NLo2lTHyBlbidD97/YU+nqa8zNOpDXm1Kjm7s+3wmEhhqfJESkxS4oqDqGmvYPhr4O+xQjWb+PFzKP3SMOY1Pf6n+VebeH5dKtdTW71bzHhh+ZYUTJkbtntiu6vPi+yr5enaTgDgNPJ/7KP8a3o8kfekzxsz+sVV7KjHTqz1sDaO1JvUdSBXgd58TfE93kJdQ2wPaKIZH4tmsC71/WL7P2nVLyRT2MzY/Kuh4qPQ8qnkVeXxNI+kbjVLC0Gbi8giH/AE0kC/zrJufHXhm1/wBZrFr9Eff/ACzXzg2WO5uT6tzRgfSs3i+yOyHD8ftSPep/ip4Xi+7eSy/9c4W/qBVKT4xeH1+5b3z/AEiA/rXiJpp96h4qR0xyLDrds9lk+M+mD7mmXrfXaP61CfjVZ9tHuvxkWvHupo2Mf4W/Kl9ZmX/YuE/pnsH/AAuu1/6A1z/39WnD42WP8WkXY+jqa8d8p/7j/wDfJpDE/wDcb/vk0fWKgf2Ngv6Z7MPjVpRHzabfA+wU/wBa808Y+JT4l8QnUYVmhjSMRxBmwy469PesIxuP4G/KmYqJ1pyVmdGGyzDUZc0EdDpvxH8TaIyiLUWuYh/yyuR5g+meo/Ou80b45WcgWPWdOlgbvLbnen5dR+teL3B+aoRThWnHqRicsw9V7W9D6v0fxfoWvADTtTt5WP8Ayz3bX/75ODW4GB718aqSrblJBHcda6jR/iH4m0XasGqSSxL/AMsrn94uPTnkfga6Y4ldUeNWyOS1py+8+pM0V4/ofxq87amraROpxzLaAuP++Tz+ten6Tq1nrVil7YyGSB84LKVOfoelbxmpbHj1sNVov30aVFFFWYBRRRQAUUUUANFVL3TrXUIDDd26TRnqrrkVb/GjvQ9RqTi7oz9N0bT9IiMVhaRwKTk7V5P1PetClxSEZFJK2wSk5O7YhRWHKg/hVC50TTbzP2iygkz/AHkBrQFLRZMIzlHVOxyN98O/D92pP2UxdzsY/wAjxXJ6/cj7R5EeAiAIo9hwK9UuHEdtIx6KhNePTk3Woueq7qlRS2Rv7apUVpyvYZdaNq17okh023eQudjuvVR3wP8ACuwkjMFnBCf+WcSp+Siul0e0Gn6JDHgbtm9vqa52+bOaajZ3CVXmgoW2MW5Oc1my1oy8saozLTMyhIN1Nhg3SCpmWrNlGDL9KBEv/CUr4QubUi0Fx5yNvG7ayrntXa6J450PXCqQ3Xk3B/5Yz/Kx+nY/hXjvjCUvr7R54hiRP0zWD+AriliHGb7H01HJqVbDxle0rH1MrAjNGRtyTxXz5o3jfXdE2pDeGeBf+WNx86/geo/P8K39Z+KV3f6R9ms7VrO5kG2SXzN20f7Hv7npWyxMGjzp5JiIzSWq7mr8QPHnkiTR9Jl/fH5bidD/AKv2B9fX0ryjH5Uv+eaQ1xVKjm7s+nwWChhafLHcSkxSk0VmdghpMUppyI0jBEUlj2FCu2KTS1YzFJXW6P8AD/WdVAcwGGI/xSfIP1Gf0ruNM+FFhCA19cvI39yMbR+Zyf5VvGhOR5tfNcPS0vd+R44sbuPlQkfSr9p4f1S+/wCPaymk90QsP0r6AsfCmiadgwadDuH8Trvb8zWwI1VcKoH0GK2jhe7PLq5+/wDl3H7zwWz+GXiG6xuthCD3kdR/ia3bX4PXTY+030Sf7oL/APxNewAcUVqsPBHBUzjFS2djza3+D+mp/r72aT/dUL/PNaUPwt8PRfejnk+smP5Yrt/xoxV+yguhyyx+JlvJnLR/Dzwygx/Zwb/elY/1qwngfw1GONItz/vLn+ddDRT5I9jJ4ms95P7zEXwj4fUcaPZf9+Vp48KaAOmj2P8A34X/AArYoxT5V2J9tUf2mcF460DTbTwpeSWGjW32nbtQxQDIJPXgV4/beDdeuseVp05Hr5bf4V9NlQeOMUBQOBgVlOhGbuz0cJmtXDQcUr+p87wfCXxFdtueHyh/tMo/qa2rT4IXZINzeRoO+CW/oK9wFFJYeCCpnOJn2R5Za/BTS4yPtF0z+u1P/iia3rT4XeHLUDMEkh9S23/0HFdriitFSguhyzx+IlvJmFb+D9Atv9XpcBPq67j+tbEMEVvGI4Y1jQdFUYFS0VaSWxzyqTn8TuLRRRTICiiigAooooAKKKKACiiigAooooAyvEU5g0K6YcEptH415lZR4fzCOpruvG9z5OkJGOsjYrjrNOEU+1SzWmtDvNLvftGhvk/PENh/pXP6g2Aa0NHs7qw029W5jZC0o25/iHrWPqsuM0yepnod8hqK4TFLZOJLjFWrqPAoGzHYc1c09fmJqtMMGren96BdThPEzbvEt/ntJj8hWUDWt4qjMfie+H95w4/EVjivJn8TP0HCfwI27D6QmkoqDoFoNNp1ACYoC0orpPCXhG48U3+G3RafG376UcF/9lauMXJ2RhXrwoQc5vRFTw34X1HxPd+XZJst1OJLlh8q/T1Nez+HvA2kaBGrRwie57zSjJz7elbWn6da6VZx2tpCkMMYwqqMCroGOcV6NKjGHqfGY3MquIlZO0QCgdBTqKK2PNCiiigAooooAKKKKACiiigAooooAKKKKACiiigAooooAKKKKACiiigAooooAKKKKACiiigAooooAKKKKAOQ8bwtIlme25h+OK5e3jKiQk52KrCvSNR02HU7YQzKSFbcpBxhq5my8NXkV5Cl0iPC6MsrI3AHb8aRpGWh0N4/m6MJVOQVVq871i4ILCvS5rZU0x7dBhVj2qK801iHO7ihsIamfpE+dSQE9eK3b9wi1xUN0bO9SU/8s2yfpXSatPuG5DkEZH0qbmjiZ884LYBq9p8nIrmnlYS81tafJnFUZtGF42j268kn/PS3Rvy4rmu9dT44/wCQjZf9e/8A7Ma5ivLrfGz7rLpXw0PQSlooxWZ2hS0YqW3tpru4jt7dDJNK21FHc0JXJnNRV2aHh7QrnxDqsdlACF+9LJ/cX/GvoHSNKttH0+KztowkcagCsnwd4Zi8O6YsWA1xJ80smPvN/gK6evSoUuRanxWZ454ipyrZC0UUVueWFFFFABRRRQAUUUUAFFFFABRRRQAUUUUAFFFFABRRRQAUUUUAFFFFABRRRQAUUUUAFFFFABRRRQAUUUUAFFFFABSUtFADJRmJ/wDdNeZ63hXavTWHyke1eW+In2TuvcGkzSnucZfD98fQ1t2rm80S2c8sqmNvqKxLkbnzW94XUS6bcof4Jv5ioOhmNdRFX6VpaWc4o1KJVlwKl0yPDA1SMpGL42fOqWq/3bYfqxrm63PFsnmeIZl/55Ikf5LWHivMq6zZ9tgFy4eK8gpQKKXmoOy4nTk1658OPCBtIRqt7Hi5lH7tCPuL/ia5XwF4WbW9RF7cR/6FbtwP+ejf4CvcYY1ijCqAAPSuvD0vtM+bzfH/APLmHzJAMUtFFdp80FFFFABRRRQAUUUUAFFFFABRRRQAUUUUAFFFFABRRRQAUUUUAFFFFABRRRQAUUUUAFFFFABRRRQAUUUUAFFFFABRRRQAUUUUAFeXeOrdra/dh91/mFeoZrjvH1ms+mJKPvKSPwpPY0pfEeRvLkmt/wAJT7Y79D6q4/LFcvM2yYqa6Tw7DstbmbnJAWs0dckMv7jfdke9a2kIGK+neuYunxfMPet6GR4NGuZY0ZpfKKoqDJLHgfzp8xPs7ySZxeoz/a9Subjr5krMPp2qtVmeyurRQbi2miB7yIRVcivNknfU+0oyjyJRewmK0dD0afXdVis4QQDzI4/hWqMcbzSpDEpaR22qo6k17h4I8MJommKZFBuZQGlb39PoK0o0+aXkceYYxYenZbs39G0u30rT4rW3QIiLgCtLtxRjH0pa9FKx8ZOblK7FooopkhRRRQAUUUUAFFFFABRRRQAUUUUAFFFFABRRRQAUUUUAFFFFABRRRQAUUUUAFFFFABRRRQAUUUUAFFFFABRRRQAUUUUAJxiijvVS/v7fTbOW6upVjhiXczMeAKBpNuyIdY1e00TTpb68kCQxjJ9SewHqTXm2nazP4jTVNWvG2IzC3t4N3ESdT/wI9zXJ+LPFVx4o1HzDujsoifIhP/oTf7R/Ss+08QDSdPngkyElYMpA6NjFcjrpzt0PoKeVSp4dzfxP8DV1KzgE+4HvVzTb2NXitI+XlbaBXn114o8yRiNxHatDwLqbz+L4prk7USGQov8AtYFac6ON4aoldnT6lYyxXwbHBNddo0XlW65yOK56+1aGW6AyMCtlNVt47MPvUADrmrVjmmps2JFSVGjmUSRtwyPyDXmvibSo9I1YxQZ8iRRJGCfujuM1oX3j63hZktUa4fp8vC/nTfDun33jXXFuL/iCPBcKOFXso+tY1eWei3PRwHtsPepP4Tf+HXhbzGGr3Se0Ckdu7f4V61EgRRiqlnbpbRJHGoVFACgdhV0Gt6cFFWPNxeIlXqOTH0UUVZyBRRRQAUUUUAFFFFABRRRQAUUUUAFFFFABRRRQAUUUUAFFFFABRRRQAUUUUAFFFFABRRRQAUUUUAFFFFABRRRQAUUUUAFHakpjusaFmICgZJNAIZPPFbwSTTOqRopZmY4AA714V418Yy+JbzyLdiumxN+7XoZT/fPt6Crvj3xsddnbTdPkxpsTfO4/5bsP/ZR+tcRXDXr391H1OU5ZyL21Va9EJUV1EJbcqRnvU2KCPlP0rlPoLHPG1AY5XirlkDasZohiRBlfrTZzhjikhfa4zSUmOdCMo2I5tR1FpSxC59asJcXt3FsuJiU7Rr0/H1ptxEyyZ/hq7Zxcj1rT2snocn1CjD3izpWkS3t5DbQpvlkYKq/4+1fQfhrQIdD0uK1jGWAy745Zu5rmvh54W+xW41K5jxcSj5FI+4v/ANevRQoHSu2hTsrs+YzTGc8vZw2Q1Up4WnUV0HkXCiiigQUUUUAFFFFABRRRQAUUUUAFFFFABRRRQAUUUUAFFFFABRRRQAUUUUAFFFFABRRRQAUUUUAFFFFABRRRQAUUUUAFFFIWGKAGlgAcmvIPiF43a+kl0XS5T9nU7bmZD/rD3RT6ep/CtD4h+ODD5miaTKfOI23M6H7g/uqf73r6V5Yq4GAK469b7MT6PKcsvatVXohAMYpcU7FI52oWx0riPp/QTilfiJz7VWV90m71OasMQ9uxFAbGRP1qKMZkA96mmX5qZbrm4QY71JstixcN/DXefDzww+r3i3dzGfs0JBOf4m7D/GuY0XRZ9e1qK0gXOW5Y9B6k/T/CvovQ9Ig0jTobWBcJGuPcnuTXXh6V3zM8DOMeqUPZw3ZoQRCJAoqSlo4r0FofHN33FooooAKKKKACiiigAooooAKKKKACiiigAooooAKKKKACiiigAooooAKKKKACiiigAooooAKKKKACiiigAooooAKKKKACiikzQA3ivP8A4geN/wCyIm0rTZAdQkX94458hT3/AN49h+NXvHPjNPDtn9ltSH1OZf3a9RGv99v6DvXiLvJNK800jSSyMXd3OSzeprlr1uXRHuZVlrqv2tRe7+YwDnJJJJySeSfxp4pKWuE+tSSVkLioLskKuOlWKiuE8yFh6c0gT1Kid6tQD9wQapIccVfQYgoRUihPHyaSyiaS4+QZI6fWpJzngck16L8NfCX2qYalcp+6jP7sEfeb1+gqqdNzlY58Xio4ei5M7HwB4UXRdNE86j7VOAz/AOyOy/413Q4GKjjQIuKk7V6sYqKsj4KvWlWm5yFoooqjEKKKKACiiigAooooAKKKKACiiigAooooAKKKKACiiigAooooAKKKKACiiigAooooAKKKKACiiigAooooAKKKKACiiigBua5fxj4tt/DGn/LtlvpQRBDnqfU+iirXijxLaeGdLa6uPmkY7YYQcNI3oP6nsK8H1LUbvWdRl1C/k3zy+nRR2VfQCuetV5FZbnrZZl7xEuefwr8SC6ubi+vJru7laW5mbdJI3c/09hUQp2KTFcD13PsYxUFZIKKWjFIYCl7UYpcUCM2UGOUirkT7rc+1R3qcBqSxiluG8iNSzSEKAOpNCWo5TSjzM1fC+gTeINZjhUYjB3M2Pur3NfQ2mWEWn2cUEKBI0UBQO1YHgvw0mh6Wiso+0yANKw/QfhXWgYAFejQp8iPi8zxrxFSy2Q6iiitzywooooAKKKKACiiigAooooAKKKKACiiigAooooAKKKKACiiigAooooAKKKKACiiigAooooAKKKKACiiigAooooAKKKKACmOcIx9qKKGNbnzhrWuXXiLVpb67PQssUYPyxqDjA/qe9UaKK8qp8TPvsLFRoxsBpKKKg6ApaKKAFpwFFFMRXuyPJPFd/wDC/RLaeea+lG6SBtkYI4BPVvrRRWlH4zz80k1h3Y9hjUKmBUtFFemfFPcKKKKBBRRRQAUUUUAFFFFABRRRQAUUUUAFFFFABRRRQAUUUUAFFFFABRRRQAUUUUAFFFFABRRRQAUUUUAFFFFABRRRQ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data:image/jpeg;base64,/9j/4AAQSkZJRgABAQAAAQABAAD/2wBDAAgGBgcGBQgHBwcJCQgKDBQNDAsLDBkSEw8UHRofHh0aHBwgJC4nICIsIxwcKDcpLDAxNDQ0Hyc5PTgyPC4zNDL/2wBDAQkJCQwLDBgNDRgyIRwhMjIyMjIyMjIyMjIyMjIyMjIyMjIyMjIyMjIyMjIyMjIyMjIyMjIyMjIyMjIyMjIyMjL/wAARCAEl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Y0safedR9TTPtUH/PVaAJqKYsiP911P0NPoAKKKKACiiigAooooAKKKKACiiigAooooAKKKKACiiigAooooAKKKKACiiigAooooAKKKKACiiigAooooAKKKKACiiigAooooAKKKKACiiigAooooAKKKguJ/KXA+8aACa4SIerelUJrp3zlsD0FQySc5JzUDSUDJC9NL1XaSmmSgCyHwcirUN/JHwx3r6HrWYJKcJKAOjhnSdMofqD1FTVzcVw8ThlOCK3LadbiIOvHqPSgRYooooAKKKKACiiigAooooAKKKKACiiigAooooAKKKKACiiigAooooAKKKKACiiigAooooAKKKKACiiigAooooAKKKKACiiigAooooAKKKKAGu4RSx6CsiaXcxY9TV69fbEF9ax5X96AGSSVWeWmyy1TkmoGWGmqMzVSaamGbmgDREtPWWsxZ/epVmoA0llzV/T7rybhcnKP8p/xrmbu8e3hMqHleatWN39oijkbo3UCgDvaWqtjN9otI5O5GD9atUCCiiigAooooAKKKKACiiigAooooAKKKKACiiigAooooAKKKKACiiigAooooAKKKKACiiigAooooAKKKKACiiigAooooAKKKKACiiigDN1FsOB6LWNO9aupcS/8AAawrl8ZoGVZ5cVnyzU+5lxmsuafrzQOxM8/NRmeqEk/PWovtHvQFjWWeplnwOtY6T1MJsjrQKxovLFdxPAkieaynCE4LfSl0J3Nv5ch5U5FcleXT2urW9wpxtIrr7YKkgZPuuN6/Q80Adr4dldkljc/dwQK3a5/w0MrPJj+6tdBQIKKKKACiikPSgBKOtZGta6mixK72V7dFs4FtCXx9T2rh9Q+Kl7FlbXw5cqf71zlf0UVMpJbm1PD1Knwo9PzxRuAHJrwe/wDih4onyI2gtFPHyQ8/m1c3eeJNc1DIutWvJAeoEpUfkuKydeKO6nlVWW7SPo281rTbBS13fW8I/wBuQCsu38d+Gru9FpBrFs8x+6N2Afx6V84t87bm+Zj3bk/maaeRg8j0NT9Y8jpWURtrI+slYMMg5pRXzl4f8fa54dKxxXH2m0H/AC73BLAf7rdVr1nw58S9E11kglk+w3h48mc4Df7rdDWkKqkefXwFWlra6O2opisDyCCKfWpxBRRRQAUUUUAFFFFABRRRQAUUUUAFFFFABRRRQAUUUUAFFFFABRRRQAUUUUAFFFFAGZqinCt+FczdnrXY3cPnW7KOvUVyN6mCaBowbp+tY9xJjNal5xmsO6brSKK8s3NQefzUUr81X8zmi4GlHN71ZWasmOSrKSYoAr6yw2q3oa6TQrzz7KDcfmRdprkdSlMw2J1roNDgeHbk8GmI9a8NrjTmbu0h/kK2qytAGNIi9yx/WtWgkKKKKACg9KKaxoAry89Dis+9uYLO2kuLmVY4I1LM79AKt3dzFa28k88ixxRqWdmOAo9a8L8aeMpfEl0be3LR6bE3yJ0Mp/vN/QVlUmoo7sFhZ152WxV8XeJ28RX+IUEVlEf3SbQC3bc3+HaubpfrSVwyk27s+qp0VTiooaelaOhaJc6/qkdlbDGfmkkxxGvr/hVKCCW6uI4IELyyNtRF7mvevBvhWHw9pSoQGupBumk9T6fQVpShzPyOTH4lUIWW7MmH4XaAIFR1uWYDBfzcE01/hLoUnCy3gHpvBr0FYs1OkYFdipx7HzjxlbfmMLw14dPh2KSGPUb26gIGyK5YMI/909a6DPFApatKxzSk5O7FooooEFFFFABRRRQAUUUUAFFFFABRRRQAUUUUAFFFFABRRRQAUUUUAFFFFABRRRQAlYOs2OMyoPlbqPQ1v9qYyB1KsMqeCDQNM8xv4iM1zt2mM5r0fWtCdVaaAFk7jutcPfWxUtxSLTOYnXmq+MVp3EWCapPHikURqcc05pGIwKVIHkbCit/SdBeeQEofXH9TTEUtL0Zp988o+VVJH1rYtAsOxTjNXZ51t4TFCoCjjNYgkd7oc8k0EM9d8Otu0aI+7fzrVrN0OBrfRrZGGGK7jn35rSpkhRRSGgBpOKr3E8dtC80rqkaAszMcAD1NSTSpFE0jsFRRliTjArxDx344fXZm0+wcrpqN8zDgzn/4n279azqVFBXOvCYSeInyx26kPjnxrJ4huTZ2bMmmxtx2Mx9T7eg/GuMp1Nrz5Tcndn2NDDRowUYiU09KdXa/D3wi2u6iL66T/QbduAf+Wj+n0FEYubshYitGjBykdN8NfBv2aJdZvoiLiUfuUYf6tfX6n+VenLHgURRLGoVQAB2qXFejCHKrHxmJxEq03JgFxTqKKs5wooooAKKKKACiiigAooooAKKKKACiiigAooooAKKKKACiikJHrQAtFJuHqKbvX1oCzHUtQtPEo+Z1H1NVZdZ02D/W39sn+9Ko/rSuilCT2RforDm8X+HoB8+sWQ+kyn+VMs/GPh/Ub1LO01KKaeThUXdz+mKOaJTo1EruL+46CikzRmmZi5qOSaOJcu6qPeq17erbLtB+c/pWLcys/wAzMSfWgDTn1q2iBChpPoMCuJ1qSK6kaSOARk9gc1oTycGsuf5iaBnDal9ujnxFFuWtLRtDu9SkRCnLHAFdALOKRvmFadnKdOVjbybCwwT3oHcu2XgvTdPjWW/uMkDkA7R/iaZq15bCD7Jp8axW38bAYMnt9KzLvUeS8khd/Vjmudv9Zl5VKQasm1C4SIHnn0q/4Q0STVdRFxKuLaI7mJ7/AOzWb4e0C98Q34LZEK8u56KP8a9fsLCDTbVLa2TbGv5k+ppg9C0BgYHSloooJG0yR1jQsxAUdSaczBFLMcCvG/H/AI7OoPJpOlSkWoO2aZD/AK3/AGVP9319fpUVJqCuzqwmFnianLEg8f8AjltYlfS9MkIsFO2SQf8ALYjt/u/zrgKPwxRXmzm5u7PtMNhYYeChETtSfjS1Jb2813cx29uhkllbYijualam8moq8jR8O6Bc+ItXjsoAVTrNJ/cX/GvojSdLt9JsIbS2jCRRLtUVj+CvC8PhvSFjwGuZPmmk/vN/gK6ftXoUafIj43Msc69Tljsh1FFFbnmBRRmigAooooAKKKM0AFFJUDXUCTLC00YlYZWMsNxHrigLN7FiikDA9DS0AFFFFABRRRQAUUUUAFFFFAFa6SaS1lW3cRzMhEbkZCtjg4714z4m1j4h6HKReXmYM4E0EC7D+nFe29RUU0EdxGY5Y1dDwQwyDWc4OS0djrwmJjQnecVJeZ81TeNPE02d2t3g9lfb/KqUuu6vP/rdVvn+s7V674m+FFjfh7nSWFrP18sj5G/wrybV/D+p6HcGG/tXjP8AC2Mq30NefUjVjufYYLEYHEL3Ek+1ii080n35pX/3nJpuAT0q5puk32rXK29jbSTyt0VR09/b610U3w28Swpvayz7K6sf51CjN62OudfCUpcraTOTAGfuiui8PeLbnw4++1sLGSQ8eZIh349Mg1TufDWs2f8Ar7CdR6lGA/lWe1vMn3onH4ULni7hOOHxEeVtNHptt8ZLkcXOkI3r5U2P5g103h74jWmv3htItPuopAhdmbaUUD1NeEggde1epeGLJNC8LpPIALq+HnP6qn8K/wBa6qFWpOVmzwM0wOEw9LmitXtqb+qaztut7Ekbua0J5FaFHQ5VlyDXDT3DXMjH+HBrrlONMtQDkeSvI+ldh83y6FO4lwTVB5cmprk8ms95MUxFkThRmqt1f7FODVWaYgdayp3klbANK47D5rySeQhTXR+G/CE+rMJ7jMdqDyxHLew/xqr4a0X7bfRRY+8fmb27167BDHbxJDEoVEGFAoE9COzsrfT7ZLe2iEcS9AP5n1q1RSUyRKQtgZNBIAzXlPxB8eFjLo2ky4AytzOp/NB/U1E5qCuzowuFqYipyQIPiB47+1NLo2lTHyBlbidD97/YU+nqa8zNOpDXm1Kjm7s+3wmEhhqfJESkxS4oqDqGmvYPhr4O+xQjWb+PFzKP3SMOY1Pf6n+VebeH5dKtdTW71bzHhh+ZYUTJkbtntiu6vPi+yr5enaTgDgNPJ/7KP8a3o8kfekzxsz+sVV7KjHTqz1sDaO1JvUdSBXgd58TfE93kJdQ2wPaKIZH4tmsC71/WL7P2nVLyRT2MzY/Kuh4qPQ8qnkVeXxNI+kbjVLC0Gbi8giH/AE0kC/zrJufHXhm1/wBZrFr9Eff/ACzXzg2WO5uT6tzRgfSs3i+yOyHD8ftSPep/ip4Xi+7eSy/9c4W/qBVKT4xeH1+5b3z/AEiA/rXiJpp96h4qR0xyLDrds9lk+M+mD7mmXrfXaP61CfjVZ9tHuvxkWvHupo2Mf4W/Kl9ZmX/YuE/pnsH/AAuu1/6A1z/39WnD42WP8WkXY+jqa8d8p/7j/wDfJpDE/wDcb/vk0fWKgf2Ngv6Z7MPjVpRHzabfA+wU/wBa808Y+JT4l8QnUYVmhjSMRxBmwy469PesIxuP4G/KmYqJ1pyVmdGGyzDUZc0EdDpvxH8TaIyiLUWuYh/yyuR5g+meo/Ou80b45WcgWPWdOlgbvLbnen5dR+teL3B+aoRThWnHqRicsw9V7W9D6v0fxfoWvADTtTt5WP8Ayz3bX/75ODW4GB718aqSrblJBHcda6jR/iH4m0XasGqSSxL/AMsrn94uPTnkfga6Y4ldUeNWyOS1py+8+pM0V4/ofxq87amraROpxzLaAuP++Tz+ten6Tq1nrVil7YyGSB84LKVOfoelbxmpbHj1sNVov30aVFFFWYBRRRQAUUUUANFVL3TrXUIDDd26TRnqrrkVb/GjvQ9RqTi7oz9N0bT9IiMVhaRwKTk7V5P1PetClxSEZFJK2wSk5O7YhRWHKg/hVC50TTbzP2iygkz/AHkBrQFLRZMIzlHVOxyN98O/D92pP2UxdzsY/wAjxXJ6/cj7R5EeAiAIo9hwK9UuHEdtIx6KhNePTk3Woueq7qlRS2Rv7apUVpyvYZdaNq17okh023eQudjuvVR3wP8ACuwkjMFnBCf+WcSp+Siul0e0Gn6JDHgbtm9vqa52+bOaajZ3CVXmgoW2MW5Oc1my1oy8saozLTMyhIN1Nhg3SCpmWrNlGDL9KBEv/CUr4QubUi0Fx5yNvG7ayrntXa6J450PXCqQ3Xk3B/5Yz/Kx+nY/hXjvjCUvr7R54hiRP0zWD+AriliHGb7H01HJqVbDxle0rH1MrAjNGRtyTxXz5o3jfXdE2pDeGeBf+WNx86/geo/P8K39Z+KV3f6R9ms7VrO5kG2SXzN20f7Hv7npWyxMGjzp5JiIzSWq7mr8QPHnkiTR9Jl/fH5bidD/AKv2B9fX0ryjH5Uv+eaQ1xVKjm7s+nwWChhafLHcSkxSk0VmdghpMUppyI0jBEUlj2FCu2KTS1YzFJXW6P8AD/WdVAcwGGI/xSfIP1Gf0ruNM+FFhCA19cvI39yMbR+Zyf5VvGhOR5tfNcPS0vd+R44sbuPlQkfSr9p4f1S+/wCPaymk90QsP0r6AsfCmiadgwadDuH8Trvb8zWwI1VcKoH0GK2jhe7PLq5+/wDl3H7zwWz+GXiG6xuthCD3kdR/ia3bX4PXTY+030Sf7oL/APxNewAcUVqsPBHBUzjFS2djza3+D+mp/r72aT/dUL/PNaUPwt8PRfejnk+smP5Yrt/xoxV+yguhyyx+JlvJnLR/Dzwygx/Zwb/elY/1qwngfw1GONItz/vLn+ddDRT5I9jJ4ms95P7zEXwj4fUcaPZf9+Vp48KaAOmj2P8A34X/AArYoxT5V2J9tUf2mcF460DTbTwpeSWGjW32nbtQxQDIJPXgV4/beDdeuseVp05Hr5bf4V9NlQeOMUBQOBgVlOhGbuz0cJmtXDQcUr+p87wfCXxFdtueHyh/tMo/qa2rT4IXZINzeRoO+CW/oK9wFFJYeCCpnOJn2R5Za/BTS4yPtF0z+u1P/iia3rT4XeHLUDMEkh9S23/0HFdriitFSguhyzx+IlvJmFb+D9Atv9XpcBPq67j+tbEMEVvGI4Y1jQdFUYFS0VaSWxzyqTn8TuLRRRTICiiigAooooAKKKKACiiigAooooAyvEU5g0K6YcEptH415lZR4fzCOpruvG9z5OkJGOsjYrjrNOEU+1SzWmtDvNLvftGhvk/PENh/pXP6g2Aa0NHs7qw029W5jZC0o25/iHrWPqsuM0yepnod8hqK4TFLZOJLjFWrqPAoGzHYc1c09fmJqtMMGren96BdThPEzbvEt/ntJj8hWUDWt4qjMfie+H95w4/EVjivJn8TP0HCfwI27D6QmkoqDoFoNNp1ACYoC0orpPCXhG48U3+G3RafG376UcF/9lauMXJ2RhXrwoQc5vRFTw34X1HxPd+XZJst1OJLlh8q/T1Nez+HvA2kaBGrRwie57zSjJz7elbWn6da6VZx2tpCkMMYwqqMCroGOcV6NKjGHqfGY3MquIlZO0QCgdBTqKK2PNCiiigAooooAKKKKACiiigAooooAKKKKACiiigAooooAKKKKACiiigAooooAKKKKACiiigAooooAKKKKAOQ8bwtIlme25h+OK5e3jKiQk52KrCvSNR02HU7YQzKSFbcpBxhq5my8NXkV5Cl0iPC6MsrI3AHb8aRpGWh0N4/m6MJVOQVVq871i4ILCvS5rZU0x7dBhVj2qK801iHO7ihsIamfpE+dSQE9eK3b9wi1xUN0bO9SU/8s2yfpXSatPuG5DkEZH0qbmjiZ884LYBq9p8nIrmnlYS81tafJnFUZtGF42j268kn/PS3Rvy4rmu9dT44/wCQjZf9e/8A7Ma5ivLrfGz7rLpXw0PQSlooxWZ2hS0YqW3tpru4jt7dDJNK21FHc0JXJnNRV2aHh7QrnxDqsdlACF+9LJ/cX/GvoHSNKttH0+KztowkcagCsnwd4Zi8O6YsWA1xJ80smPvN/gK6evSoUuRanxWZ454ipyrZC0UUVueWFFFFABRRRQAUUUUAFFFFABRRRQAUUUUAFFFFABRRRQAUUUUAFFFFABRRRQAUUUUAFFFFABRRRQAUUUUAFFFFABSUtFADJRmJ/wDdNeZ63hXavTWHyke1eW+In2TuvcGkzSnucZfD98fQ1t2rm80S2c8sqmNvqKxLkbnzW94XUS6bcof4Jv5ioOhmNdRFX6VpaWc4o1KJVlwKl0yPDA1SMpGL42fOqWq/3bYfqxrm63PFsnmeIZl/55Ikf5LWHivMq6zZ9tgFy4eK8gpQKKXmoOy4nTk1658OPCBtIRqt7Hi5lH7tCPuL/ia5XwF4WbW9RF7cR/6FbtwP+ejf4CvcYY1ijCqAAPSuvD0vtM+bzfH/APLmHzJAMUtFFdp80FFFFABRRRQAUUUUAFFFFABRRRQAUUUUAFFFFABRRRQAUUUUAFFFFABRRRQAUUUUAFFFFABRRRQAUUUUAFFFFABRRRQAUUUUAFeXeOrdra/dh91/mFeoZrjvH1ms+mJKPvKSPwpPY0pfEeRvLkmt/wAJT7Y79D6q4/LFcvM2yYqa6Tw7DstbmbnJAWs0dckMv7jfdke9a2kIGK+neuYunxfMPet6GR4NGuZY0ZpfKKoqDJLHgfzp8xPs7ySZxeoz/a9Subjr5krMPp2qtVmeyurRQbi2miB7yIRVcivNknfU+0oyjyJRewmK0dD0afXdVis4QQDzI4/hWqMcbzSpDEpaR22qo6k17h4I8MJommKZFBuZQGlb39PoK0o0+aXkceYYxYenZbs39G0u30rT4rW3QIiLgCtLtxRjH0pa9FKx8ZOblK7FooopkhRRRQAUUUUAFFFFABRRRQAUUUUAFFFFABRRRQAUUUUAFFFFABRRRQAUUUUAFFFFABRRRQAUUUUAFFFFABRRRQAUUUUAJxiijvVS/v7fTbOW6upVjhiXczMeAKBpNuyIdY1e00TTpb68kCQxjJ9SewHqTXm2nazP4jTVNWvG2IzC3t4N3ESdT/wI9zXJ+LPFVx4o1HzDujsoifIhP/oTf7R/Ss+08QDSdPngkyElYMpA6NjFcjrpzt0PoKeVSp4dzfxP8DV1KzgE+4HvVzTb2NXitI+XlbaBXn114o8yRiNxHatDwLqbz+L4prk7USGQov8AtYFac6ON4aoldnT6lYyxXwbHBNddo0XlW65yOK56+1aGW6AyMCtlNVt47MPvUADrmrVjmmps2JFSVGjmUSRtwyPyDXmvibSo9I1YxQZ8iRRJGCfujuM1oX3j63hZktUa4fp8vC/nTfDun33jXXFuL/iCPBcKOFXso+tY1eWei3PRwHtsPepP4Tf+HXhbzGGr3Se0Ckdu7f4V61EgRRiqlnbpbRJHGoVFACgdhV0Gt6cFFWPNxeIlXqOTH0UUVZyBRRRQAUUUUAFFFFABRRRQAUUUUAFFFFABRRRQAUUUUAFFFFABRRRQAUUUUAFFFFABRRRQAUUUUAFFFFABRRRQAUUUUAFHakpjusaFmICgZJNAIZPPFbwSTTOqRopZmY4AA714V418Yy+JbzyLdiumxN+7XoZT/fPt6Crvj3xsddnbTdPkxpsTfO4/5bsP/ZR+tcRXDXr391H1OU5ZyL21Va9EJUV1EJbcqRnvU2KCPlP0rlPoLHPG1AY5XirlkDasZohiRBlfrTZzhjikhfa4zSUmOdCMo2I5tR1FpSxC59asJcXt3FsuJiU7Rr0/H1ptxEyyZ/hq7Zxcj1rT2snocn1CjD3izpWkS3t5DbQpvlkYKq/4+1fQfhrQIdD0uK1jGWAy745Zu5rmvh54W+xW41K5jxcSj5FI+4v/ANevRQoHSu2hTsrs+YzTGc8vZw2Q1Up4WnUV0HkXCiiigQUUUUAFFFFABRRRQAUUUUAFFFFABRRRQAUUUUAFFFFABRRRQAUUUUAFFFFABRRRQAUUUUAFFFFABRRRQAUUUUAFFFIWGKAGlgAcmvIPiF43a+kl0XS5T9nU7bmZD/rD3RT6ep/CtD4h+ODD5miaTKfOI23M6H7g/uqf73r6V5Yq4GAK469b7MT6PKcsvatVXohAMYpcU7FI52oWx0riPp/QTilfiJz7VWV90m71OasMQ9uxFAbGRP1qKMZkA96mmX5qZbrm4QY71JstixcN/DXefDzww+r3i3dzGfs0JBOf4m7D/GuY0XRZ9e1qK0gXOW5Y9B6k/T/CvovQ9Ig0jTobWBcJGuPcnuTXXh6V3zM8DOMeqUPZw3ZoQRCJAoqSlo4r0FofHN33FooooAKKKKACiiigAooooAKKKKACiiigAooooAKKKKACiiigAooooAKKKKACiiigAooooAKKKKACiiigAooooAKKKKACiikzQA3ivP8A4geN/wCyIm0rTZAdQkX94458hT3/AN49h+NXvHPjNPDtn9ltSH1OZf3a9RGv99v6DvXiLvJNK800jSSyMXd3OSzeprlr1uXRHuZVlrqv2tRe7+YwDnJJJJySeSfxp4pKWuE+tSSVkLioLskKuOlWKiuE8yFh6c0gT1Kid6tQD9wQapIccVfQYgoRUihPHyaSyiaS4+QZI6fWpJzngck16L8NfCX2qYalcp+6jP7sEfeb1+gqqdNzlY58Xio4ei5M7HwB4UXRdNE86j7VOAz/AOyOy/413Q4GKjjQIuKk7V6sYqKsj4KvWlWm5yFoooqjEKKKKACiiigAooooAKKKKACiiigAooooAKKKKACiiigAooooAKKKKACiiigAooooAKKKKACiiigAooooAKKKKACiiigBua5fxj4tt/DGn/LtlvpQRBDnqfU+iirXijxLaeGdLa6uPmkY7YYQcNI3oP6nsK8H1LUbvWdRl1C/k3zy+nRR2VfQCuetV5FZbnrZZl7xEuefwr8SC6ubi+vJru7laW5mbdJI3c/09hUQp2KTFcD13PsYxUFZIKKWjFIYCl7UYpcUCM2UGOUirkT7rc+1R3qcBqSxiluG8iNSzSEKAOpNCWo5TSjzM1fC+gTeINZjhUYjB3M2Pur3NfQ2mWEWn2cUEKBI0UBQO1YHgvw0mh6Wiso+0yANKw/QfhXWgYAFejQp8iPi8zxrxFSy2Q6iiitzywooooAKKKKACiiigAooooAKKKKACiiigAooooAKKKKACiiigAooooAKKKKACiiigAooooAKKKKACiiigAooooAKKKKACmOcIx9qKKGNbnzhrWuXXiLVpb67PQssUYPyxqDjA/qe9UaKK8qp8TPvsLFRoxsBpKKKg6ApaKKAFpwFFFMRXuyPJPFd/wDC/RLaeea+lG6SBtkYI4BPVvrRRWlH4zz80k1h3Y9hjUKmBUtFFemfFPcKKKKBBRRRQAUUUUAFFFFABRRRQAUUUUAFFFFABRRRQAUUUUAFFFFABRRRQAUUUUAFFFFABRRRQAUUUUAFFFFABRRRQB//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 name="文本框 15"/>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2.4.2.1</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市场细分（单选</a:t>
            </a:r>
            <a:r>
              <a:rPr lang="zh-CN" altLang="en-US" sz="2800" b="0" dirty="0">
                <a:solidFill>
                  <a:srgbClr val="FF0000"/>
                </a:solidFill>
                <a:latin typeface="黑体" panose="02010609060101010101" pitchFamily="49" charset="-122"/>
                <a:ea typeface="黑体" panose="02010609060101010101" pitchFamily="49" charset="-122"/>
              </a:rPr>
              <a:t>★</a:t>
            </a:r>
            <a:r>
              <a:rPr lang="zh-CN" altLang="en-US" sz="2800" b="0" dirty="0">
                <a:solidFill>
                  <a:schemeClr val="tx1"/>
                </a:solidFill>
                <a:latin typeface="黑体" panose="02010609060101010101" pitchFamily="49" charset="-122"/>
                <a:ea typeface="黑体" panose="02010609060101010101" pitchFamily="49" charset="-122"/>
              </a:rPr>
              <a:t>）</a:t>
            </a:r>
          </a:p>
        </p:txBody>
      </p:sp>
      <p:graphicFrame>
        <p:nvGraphicFramePr>
          <p:cNvPr id="1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003947875"/>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8" descr="https://timgsa.baidu.com/timg?image&amp;quality=80&amp;size=b9999_10000&amp;sec=1524462110359&amp;di=95c1f3351274132dba8bb0806c627f68&amp;imgtype=0&amp;src=http%3A%2F%2Fimages.ofweek.com%2FUpload%2FNews%2F2016-6%2Fmay%2F2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474" y="4384963"/>
            <a:ext cx="3743899" cy="2140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战略分析的主要内容和方法</a:t>
            </a:r>
            <a:r>
              <a:rPr lang="zh-CN" altLang="en-US" sz="2800" b="0" dirty="0">
                <a:solidFill>
                  <a:schemeClr val="tx1"/>
                </a:solidFill>
                <a:latin typeface="黑体" panose="02010609060101010101" pitchFamily="49" charset="-122"/>
                <a:ea typeface="黑体" panose="02010609060101010101" pitchFamily="49" charset="-122"/>
                <a:sym typeface="+mn-ea"/>
              </a:rPr>
              <a:t>（多选★）</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矩形 4"/>
          <p:cNvSpPr/>
          <p:nvPr/>
        </p:nvSpPr>
        <p:spPr>
          <a:xfrm>
            <a:off x="1524884" y="2891667"/>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市场细分</a:t>
            </a:r>
          </a:p>
        </p:txBody>
      </p:sp>
      <p:sp>
        <p:nvSpPr>
          <p:cNvPr id="6" name="矩形 5"/>
          <p:cNvSpPr/>
          <p:nvPr/>
        </p:nvSpPr>
        <p:spPr>
          <a:xfrm>
            <a:off x="3945814" y="2891668"/>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产业分析</a:t>
            </a:r>
          </a:p>
        </p:txBody>
      </p:sp>
      <p:sp>
        <p:nvSpPr>
          <p:cNvPr id="7" name="矩形 6"/>
          <p:cNvSpPr/>
          <p:nvPr/>
        </p:nvSpPr>
        <p:spPr>
          <a:xfrm>
            <a:off x="6388746" y="2891668"/>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竞争对手分析</a:t>
            </a:r>
          </a:p>
        </p:txBody>
      </p:sp>
      <p:sp>
        <p:nvSpPr>
          <p:cNvPr id="18" name="矩形 17"/>
          <p:cNvSpPr/>
          <p:nvPr/>
        </p:nvSpPr>
        <p:spPr>
          <a:xfrm>
            <a:off x="8831678" y="2891667"/>
            <a:ext cx="1983972" cy="13270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竞争优势分析</a:t>
            </a:r>
          </a:p>
        </p:txBody>
      </p:sp>
      <p:graphicFrame>
        <p:nvGraphicFramePr>
          <p:cNvPr id="19"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767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21" name="文本框 20"/>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28936107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51351"/>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企业价值活动的分类</a:t>
            </a:r>
            <a:r>
              <a:rPr lang="en-US" altLang="zh-CN" dirty="0">
                <a:sym typeface="+mn-ea"/>
              </a:rPr>
              <a:t>【</a:t>
            </a:r>
            <a:r>
              <a:rPr lang="zh-CN" altLang="en-US" dirty="0">
                <a:sym typeface="+mn-ea"/>
              </a:rPr>
              <a:t>价值链模型</a:t>
            </a:r>
            <a:r>
              <a:rPr lang="en-US" altLang="zh-CN" dirty="0">
                <a:sym typeface="+mn-ea"/>
              </a:rPr>
              <a:t>】</a:t>
            </a:r>
            <a:r>
              <a:rPr lang="zh-CN" altLang="en-US" dirty="0">
                <a:sym typeface="+mn-ea"/>
              </a:rPr>
              <a:t>（单选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pSp>
        <p:nvGrpSpPr>
          <p:cNvPr id="7" name="组合 6"/>
          <p:cNvGrpSpPr/>
          <p:nvPr/>
        </p:nvGrpSpPr>
        <p:grpSpPr>
          <a:xfrm>
            <a:off x="1738422" y="2943948"/>
            <a:ext cx="1945758" cy="3039278"/>
            <a:chOff x="1637414" y="2325665"/>
            <a:chExt cx="1945758" cy="3039278"/>
          </a:xfrm>
        </p:grpSpPr>
        <p:sp>
          <p:nvSpPr>
            <p:cNvPr id="6" name="TextBox 5"/>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5" name="左大括号 4"/>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 name="组合 11"/>
          <p:cNvGrpSpPr/>
          <p:nvPr/>
        </p:nvGrpSpPr>
        <p:grpSpPr>
          <a:xfrm>
            <a:off x="5972206" y="3588351"/>
            <a:ext cx="1928036" cy="1667677"/>
            <a:chOff x="6010939" y="2931721"/>
            <a:chExt cx="1928036" cy="1667677"/>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931721"/>
              <a:ext cx="318977" cy="166767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1" name="文本框 20"/>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21216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51351"/>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企业价值活动的分类</a:t>
            </a:r>
            <a:r>
              <a:rPr lang="en-US" altLang="zh-CN" dirty="0">
                <a:sym typeface="+mn-ea"/>
              </a:rPr>
              <a:t>【</a:t>
            </a:r>
            <a:r>
              <a:rPr lang="zh-CN" altLang="en-US" dirty="0">
                <a:sym typeface="+mn-ea"/>
              </a:rPr>
              <a:t>价值链模型</a:t>
            </a:r>
            <a:r>
              <a:rPr lang="en-US" altLang="zh-CN" dirty="0">
                <a:sym typeface="+mn-ea"/>
              </a:rPr>
              <a:t>】</a:t>
            </a:r>
            <a:r>
              <a:rPr lang="zh-CN" altLang="en-US" dirty="0">
                <a:sym typeface="+mn-ea"/>
              </a:rPr>
              <a:t>（单选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pSp>
        <p:nvGrpSpPr>
          <p:cNvPr id="7" name="组合 6"/>
          <p:cNvGrpSpPr/>
          <p:nvPr/>
        </p:nvGrpSpPr>
        <p:grpSpPr>
          <a:xfrm>
            <a:off x="1738422" y="2804090"/>
            <a:ext cx="3997843" cy="3785652"/>
            <a:chOff x="1637414" y="2185807"/>
            <a:chExt cx="3997843" cy="3785652"/>
          </a:xfrm>
        </p:grpSpPr>
        <p:sp>
          <p:nvSpPr>
            <p:cNvPr id="6" name="TextBox 5"/>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5" name="左大括号 4"/>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3852531" y="2185807"/>
              <a:ext cx="1782726" cy="3785652"/>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生产经营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市场销售</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售后服务</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内部后勤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外部后勤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zh-CN" altLang="en-US" sz="2400" dirty="0">
                <a:solidFill>
                  <a:srgbClr val="FF0000"/>
                </a:solidFill>
                <a:latin typeface="手札体-简粗体" panose="03000700000000000000" pitchFamily="66" charset="-122"/>
                <a:ea typeface="手札体-简粗体" panose="03000700000000000000" pitchFamily="66" charset="-122"/>
              </a:endParaRPr>
            </a:p>
          </p:txBody>
        </p:sp>
      </p:grpSp>
      <p:grpSp>
        <p:nvGrpSpPr>
          <p:cNvPr id="12" name="组合 11"/>
          <p:cNvGrpSpPr/>
          <p:nvPr/>
        </p:nvGrpSpPr>
        <p:grpSpPr>
          <a:xfrm>
            <a:off x="5972206" y="3588351"/>
            <a:ext cx="1928036" cy="1667677"/>
            <a:chOff x="6010939" y="2931721"/>
            <a:chExt cx="1928036" cy="1667677"/>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931721"/>
              <a:ext cx="318977" cy="166767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aphicFrame>
        <p:nvGraphicFramePr>
          <p:cNvPr id="22"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文本框 13"/>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1866504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851351"/>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defPPr>
              <a:defRPr lang="zh-CN"/>
            </a:defPPr>
            <a:lvl1pPr defTabSz="685800">
              <a:lnSpc>
                <a:spcPct val="150000"/>
              </a:lnSpc>
              <a:defRPr sz="2800">
                <a:effectLst/>
                <a:latin typeface="黑体" panose="02010609060101010101" pitchFamily="49" charset="-122"/>
                <a:ea typeface="黑体" panose="02010609060101010101" pitchFamily="49" charset="-122"/>
                <a:cs typeface="+mj-cs"/>
              </a:defRPr>
            </a:lvl1pPr>
          </a:lstStyle>
          <a:p>
            <a:r>
              <a:rPr lang="zh-CN" altLang="en-US" dirty="0">
                <a:sym typeface="+mn-ea"/>
              </a:rPr>
              <a:t>企业价值活动的分类</a:t>
            </a:r>
            <a:r>
              <a:rPr lang="en-US" altLang="zh-CN" dirty="0">
                <a:sym typeface="+mn-ea"/>
              </a:rPr>
              <a:t>【</a:t>
            </a:r>
            <a:r>
              <a:rPr lang="zh-CN" altLang="en-US" dirty="0">
                <a:sym typeface="+mn-ea"/>
              </a:rPr>
              <a:t>价值链模型</a:t>
            </a:r>
            <a:r>
              <a:rPr lang="en-US" altLang="zh-CN" dirty="0">
                <a:sym typeface="+mn-ea"/>
              </a:rPr>
              <a:t>】</a:t>
            </a:r>
            <a:r>
              <a:rPr lang="zh-CN" altLang="en-US" dirty="0">
                <a:sym typeface="+mn-ea"/>
              </a:rPr>
              <a:t>（单选</a:t>
            </a:r>
            <a:r>
              <a:rPr lang="zh-CN" altLang="en-US" dirty="0">
                <a:solidFill>
                  <a:srgbClr val="FF0000"/>
                </a:solidFill>
                <a:sym typeface="+mn-ea"/>
              </a:rPr>
              <a:t>★</a:t>
            </a:r>
            <a:r>
              <a:rPr lang="zh-CN" altLang="en-US" dirty="0">
                <a:sym typeface="+mn-ea"/>
              </a:rPr>
              <a:t>）</a:t>
            </a:r>
            <a:endParaRPr lang="en-US" altLang="zh-CN" dirty="0">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pSp>
        <p:nvGrpSpPr>
          <p:cNvPr id="7" name="组合 6"/>
          <p:cNvGrpSpPr/>
          <p:nvPr/>
        </p:nvGrpSpPr>
        <p:grpSpPr>
          <a:xfrm>
            <a:off x="1738422" y="2804090"/>
            <a:ext cx="3997843" cy="3785652"/>
            <a:chOff x="1637414" y="2185807"/>
            <a:chExt cx="3997843" cy="3785652"/>
          </a:xfrm>
        </p:grpSpPr>
        <p:sp>
          <p:nvSpPr>
            <p:cNvPr id="6" name="TextBox 5"/>
            <p:cNvSpPr txBox="1"/>
            <p:nvPr/>
          </p:nvSpPr>
          <p:spPr>
            <a:xfrm>
              <a:off x="1637414"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基本活动</a:t>
              </a:r>
            </a:p>
          </p:txBody>
        </p:sp>
        <p:sp>
          <p:nvSpPr>
            <p:cNvPr id="5" name="左大括号 4"/>
            <p:cNvSpPr/>
            <p:nvPr/>
          </p:nvSpPr>
          <p:spPr>
            <a:xfrm>
              <a:off x="3264195" y="2325665"/>
              <a:ext cx="318977" cy="303927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3852531" y="2185807"/>
              <a:ext cx="1782726" cy="3785652"/>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生产经营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市场销售</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售后服务</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内部后勤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外部后勤</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zh-CN" altLang="en-US" sz="2400" dirty="0">
                <a:solidFill>
                  <a:srgbClr val="FF0000"/>
                </a:solidFill>
                <a:latin typeface="手札体-简粗体" panose="03000700000000000000" pitchFamily="66" charset="-122"/>
                <a:ea typeface="手札体-简粗体" panose="03000700000000000000" pitchFamily="66" charset="-122"/>
              </a:endParaRPr>
            </a:p>
          </p:txBody>
        </p:sp>
      </p:grpSp>
      <p:grpSp>
        <p:nvGrpSpPr>
          <p:cNvPr id="12" name="组合 11"/>
          <p:cNvGrpSpPr/>
          <p:nvPr/>
        </p:nvGrpSpPr>
        <p:grpSpPr>
          <a:xfrm>
            <a:off x="5972206" y="3073174"/>
            <a:ext cx="4350913" cy="2677656"/>
            <a:chOff x="6010939" y="2416544"/>
            <a:chExt cx="4350913" cy="2677656"/>
          </a:xfrm>
        </p:grpSpPr>
        <p:sp>
          <p:nvSpPr>
            <p:cNvPr id="9" name="TextBox 8"/>
            <p:cNvSpPr txBox="1"/>
            <p:nvPr/>
          </p:nvSpPr>
          <p:spPr>
            <a:xfrm>
              <a:off x="6010939" y="3614471"/>
              <a:ext cx="1626781" cy="461665"/>
            </a:xfrm>
            <a:prstGeom prst="rect">
              <a:avLst/>
            </a:prstGeom>
            <a:noFill/>
          </p:spPr>
          <p:txBody>
            <a:bodyPr wrap="square" rtlCol="0" anchor="ctr">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辅助活动</a:t>
              </a:r>
            </a:p>
          </p:txBody>
        </p:sp>
        <p:sp>
          <p:nvSpPr>
            <p:cNvPr id="10" name="左大括号 9"/>
            <p:cNvSpPr/>
            <p:nvPr/>
          </p:nvSpPr>
          <p:spPr>
            <a:xfrm>
              <a:off x="7619998" y="2521999"/>
              <a:ext cx="253663" cy="257220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8075852" y="2416544"/>
              <a:ext cx="2286000" cy="2677656"/>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企业基础设施</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人力资源管理</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技术开发</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solidFill>
                    <a:srgbClr val="FF0000"/>
                  </a:solidFill>
                  <a:latin typeface="手札体-简粗体" panose="03000700000000000000" pitchFamily="66" charset="-122"/>
                  <a:ea typeface="手札体-简粗体" panose="03000700000000000000" pitchFamily="66" charset="-122"/>
                </a:rPr>
                <a:t>采购</a:t>
              </a:r>
              <a:endParaRPr lang="en-US" altLang="zh-CN" sz="2400" dirty="0">
                <a:solidFill>
                  <a:srgbClr val="FF0000"/>
                </a:solidFill>
                <a:latin typeface="手札体-简粗体" panose="03000700000000000000" pitchFamily="66" charset="-122"/>
                <a:ea typeface="手札体-简粗体" panose="03000700000000000000" pitchFamily="66" charset="-122"/>
              </a:endParaRPr>
            </a:p>
          </p:txBody>
        </p:sp>
      </p:grpSp>
      <p:graphicFrame>
        <p:nvGraphicFramePr>
          <p:cNvPr id="22"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文本框 14"/>
          <p:cNvSpPr txBox="1"/>
          <p:nvPr>
            <p:custDataLst>
              <p:tags r:id="rId2"/>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2.4.2.4</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竞争优势分析</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3054423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615159326"/>
              </p:ext>
            </p:extLst>
          </p:nvPr>
        </p:nvGraphicFramePr>
        <p:xfrm>
          <a:off x="0" y="1063255"/>
          <a:ext cx="11030947" cy="5289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Tree>
    <p:extLst>
      <p:ext uri="{BB962C8B-B14F-4D97-AF65-F5344CB8AC3E}">
        <p14:creationId xmlns:p14="http://schemas.microsoft.com/office/powerpoint/2010/main" val="892391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3100"/>
            <a:ext cx="12192000" cy="2965622"/>
          </a:xfrm>
          <a:prstGeom prst="rect">
            <a:avLst/>
          </a:prstGeom>
        </p:spPr>
      </p:pic>
      <p:sp>
        <p:nvSpPr>
          <p:cNvPr id="4" name="文本框 3"/>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a:t>
            </a:r>
            <a:r>
              <a:rPr lang="zh-CN" altLang="en-US" sz="2800" b="0" dirty="0">
                <a:solidFill>
                  <a:schemeClr val="tx1"/>
                </a:solidFill>
                <a:latin typeface="黑体" panose="02010609060101010101" pitchFamily="49" charset="-122"/>
                <a:ea typeface="黑体" panose="02010609060101010101" pitchFamily="49" charset="-122"/>
                <a:sym typeface="+mn-ea"/>
              </a:rPr>
              <a:t> 战略选择</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474135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集中企业的全部资源，以快于过去的增长速度来增加现有产品或劳务的销售额、利润额或市场占有率。</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集中发展型战略</a:t>
            </a:r>
          </a:p>
        </p:txBody>
      </p:sp>
      <p:grpSp>
        <p:nvGrpSpPr>
          <p:cNvPr id="23" name="组合 22"/>
          <p:cNvGrpSpPr/>
          <p:nvPr/>
        </p:nvGrpSpPr>
        <p:grpSpPr>
          <a:xfrm>
            <a:off x="4460055" y="3565945"/>
            <a:ext cx="3065159" cy="2649045"/>
            <a:chOff x="4595600" y="3565945"/>
            <a:chExt cx="3065159" cy="2649045"/>
          </a:xfrm>
        </p:grpSpPr>
        <p:sp>
          <p:nvSpPr>
            <p:cNvPr id="8" name="椭圆 7"/>
            <p:cNvSpPr/>
            <p:nvPr/>
          </p:nvSpPr>
          <p:spPr>
            <a:xfrm>
              <a:off x="5666407" y="4681589"/>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17961834">
              <a:off x="4856097" y="432955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3646027">
              <a:off x="7081284" y="433021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4077653">
              <a:off x="5072133" y="5635516"/>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5987277" y="3565945"/>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rot="7462068">
              <a:off x="6906612" y="5621213"/>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902266889"/>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
          <p:cNvSpPr/>
          <p:nvPr/>
        </p:nvSpPr>
        <p:spPr>
          <a:xfrm>
            <a:off x="2204402" y="2843554"/>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员工</a:t>
            </a:r>
          </a:p>
        </p:txBody>
      </p:sp>
      <p:sp>
        <p:nvSpPr>
          <p:cNvPr id="5" name="任意多边形 1"/>
          <p:cNvSpPr/>
          <p:nvPr/>
        </p:nvSpPr>
        <p:spPr>
          <a:xfrm>
            <a:off x="5332231" y="2545388"/>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产品</a:t>
            </a:r>
          </a:p>
        </p:txBody>
      </p:sp>
      <p:sp>
        <p:nvSpPr>
          <p:cNvPr id="6" name="任意多边形 1"/>
          <p:cNvSpPr/>
          <p:nvPr/>
        </p:nvSpPr>
        <p:spPr>
          <a:xfrm>
            <a:off x="4947602" y="3592286"/>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钱</a:t>
            </a:r>
          </a:p>
        </p:txBody>
      </p:sp>
      <p:sp>
        <p:nvSpPr>
          <p:cNvPr id="7" name="任意多边形 1"/>
          <p:cNvSpPr/>
          <p:nvPr/>
        </p:nvSpPr>
        <p:spPr>
          <a:xfrm>
            <a:off x="7197316" y="3228806"/>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客户</a:t>
            </a:r>
          </a:p>
        </p:txBody>
      </p:sp>
      <p:sp>
        <p:nvSpPr>
          <p:cNvPr id="8" name="任意多边形 1"/>
          <p:cNvSpPr/>
          <p:nvPr/>
        </p:nvSpPr>
        <p:spPr>
          <a:xfrm>
            <a:off x="2610802" y="4599159"/>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营销</a:t>
            </a:r>
          </a:p>
        </p:txBody>
      </p:sp>
      <p:sp>
        <p:nvSpPr>
          <p:cNvPr id="9" name="任意多边形 1"/>
          <p:cNvSpPr/>
          <p:nvPr/>
        </p:nvSpPr>
        <p:spPr>
          <a:xfrm>
            <a:off x="6241144" y="4587761"/>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文化</a:t>
            </a:r>
          </a:p>
        </p:txBody>
      </p:sp>
      <p:sp>
        <p:nvSpPr>
          <p:cNvPr id="10" name="任意多边形 1"/>
          <p:cNvSpPr/>
          <p:nvPr/>
        </p:nvSpPr>
        <p:spPr>
          <a:xfrm>
            <a:off x="8131438" y="4300993"/>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a:t>
            </a:r>
          </a:p>
        </p:txBody>
      </p:sp>
      <p:sp>
        <p:nvSpPr>
          <p:cNvPr id="12" name="任意多边形 1"/>
          <p:cNvSpPr/>
          <p:nvPr/>
        </p:nvSpPr>
        <p:spPr>
          <a:xfrm>
            <a:off x="3654060" y="1505970"/>
            <a:ext cx="1293542"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供应链</a:t>
            </a:r>
          </a:p>
        </p:txBody>
      </p:sp>
      <p:sp>
        <p:nvSpPr>
          <p:cNvPr id="13" name="任意多边形 1"/>
          <p:cNvSpPr/>
          <p:nvPr/>
        </p:nvSpPr>
        <p:spPr>
          <a:xfrm>
            <a:off x="4685459" y="5380436"/>
            <a:ext cx="1940313"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公司运作</a:t>
            </a: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4" name="任意多边形 1"/>
          <p:cNvSpPr/>
          <p:nvPr/>
        </p:nvSpPr>
        <p:spPr>
          <a:xfrm>
            <a:off x="7614515" y="2218305"/>
            <a:ext cx="1940313" cy="596332"/>
          </a:xfrm>
          <a:custGeom>
            <a:avLst/>
            <a:gdLst>
              <a:gd name="connsiteX0" fmla="*/ 0 w 3501630"/>
              <a:gd name="connsiteY0" fmla="*/ 64870 h 648695"/>
              <a:gd name="connsiteX1" fmla="*/ 64870 w 3501630"/>
              <a:gd name="connsiteY1" fmla="*/ 0 h 648695"/>
              <a:gd name="connsiteX2" fmla="*/ 3436761 w 3501630"/>
              <a:gd name="connsiteY2" fmla="*/ 0 h 648695"/>
              <a:gd name="connsiteX3" fmla="*/ 3501631 w 3501630"/>
              <a:gd name="connsiteY3" fmla="*/ 64870 h 648695"/>
              <a:gd name="connsiteX4" fmla="*/ 3501630 w 3501630"/>
              <a:gd name="connsiteY4" fmla="*/ 583826 h 648695"/>
              <a:gd name="connsiteX5" fmla="*/ 3436760 w 3501630"/>
              <a:gd name="connsiteY5" fmla="*/ 648696 h 648695"/>
              <a:gd name="connsiteX6" fmla="*/ 64870 w 3501630"/>
              <a:gd name="connsiteY6" fmla="*/ 648695 h 648695"/>
              <a:gd name="connsiteX7" fmla="*/ 0 w 3501630"/>
              <a:gd name="connsiteY7" fmla="*/ 583825 h 648695"/>
              <a:gd name="connsiteX8" fmla="*/ 0 w 3501630"/>
              <a:gd name="connsiteY8" fmla="*/ 64870 h 6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630" h="648695">
                <a:moveTo>
                  <a:pt x="0" y="64870"/>
                </a:moveTo>
                <a:cubicBezTo>
                  <a:pt x="0" y="29043"/>
                  <a:pt x="29043" y="0"/>
                  <a:pt x="64870" y="0"/>
                </a:cubicBezTo>
                <a:lnTo>
                  <a:pt x="3436761" y="0"/>
                </a:lnTo>
                <a:cubicBezTo>
                  <a:pt x="3472588" y="0"/>
                  <a:pt x="3501631" y="29043"/>
                  <a:pt x="3501631" y="64870"/>
                </a:cubicBezTo>
                <a:cubicBezTo>
                  <a:pt x="3501631" y="237855"/>
                  <a:pt x="3501630" y="410841"/>
                  <a:pt x="3501630" y="583826"/>
                </a:cubicBezTo>
                <a:cubicBezTo>
                  <a:pt x="3501630" y="619653"/>
                  <a:pt x="3472587" y="648696"/>
                  <a:pt x="3436760" y="648696"/>
                </a:cubicBezTo>
                <a:lnTo>
                  <a:pt x="64870" y="648695"/>
                </a:lnTo>
                <a:cubicBezTo>
                  <a:pt x="29043" y="648695"/>
                  <a:pt x="0" y="619652"/>
                  <a:pt x="0" y="583825"/>
                </a:cubicBezTo>
                <a:lnTo>
                  <a:pt x="0" y="64870"/>
                </a:lnTo>
                <a:close/>
              </a:path>
            </a:pathLst>
          </a:cu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700" tIns="31700" rIns="31700" bIns="31700" numCol="1" spcCol="1270" anchor="ctr" anchorCtr="0">
            <a:noAutofit/>
          </a:bodyPr>
          <a:lstStyle/>
          <a:p>
            <a:pPr marL="0" marR="0" lvl="0" indent="0" algn="ctr" defTabSz="666750" rtl="0" eaLnBrk="0" fontAlgn="base" latinLnBrk="0" hangingPunct="0">
              <a:lnSpc>
                <a:spcPct val="90000"/>
              </a:lnSpc>
              <a:spcBef>
                <a:spcPct val="0"/>
              </a:spcBef>
              <a:spcAft>
                <a:spcPct val="3500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公司战略</a:t>
            </a:r>
          </a:p>
        </p:txBody>
      </p:sp>
    </p:spTree>
    <p:extLst>
      <p:ext uri="{BB962C8B-B14F-4D97-AF65-F5344CB8AC3E}">
        <p14:creationId xmlns:p14="http://schemas.microsoft.com/office/powerpoint/2010/main" val="1562454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6712054" y="5425491"/>
            <a:ext cx="1045831"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零售商</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纵向一体化战略</a:t>
            </a:r>
          </a:p>
        </p:txBody>
      </p:sp>
      <p:sp>
        <p:nvSpPr>
          <p:cNvPr id="8" name="上下箭头 7"/>
          <p:cNvSpPr/>
          <p:nvPr/>
        </p:nvSpPr>
        <p:spPr>
          <a:xfrm>
            <a:off x="5384757" y="3753292"/>
            <a:ext cx="1174898" cy="264750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4075814" y="24862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在两个可能的方向上扩大企业现有经营业务。</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11" name="圆角矩形 10"/>
          <p:cNvSpPr/>
          <p:nvPr/>
        </p:nvSpPr>
        <p:spPr>
          <a:xfrm>
            <a:off x="6712055" y="3955875"/>
            <a:ext cx="1045831"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a:solidFill>
                  <a:schemeClr val="tx1"/>
                </a:solidFill>
                <a:latin typeface="手札体-简粗体" panose="03000700000000000000" pitchFamily="66" charset="-122"/>
                <a:ea typeface="手札体-简粗体" panose="03000700000000000000" pitchFamily="66" charset="-122"/>
              </a:rPr>
              <a:t>制造商</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通过购买、联合或兼并与自己有竞争关系的企业。</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横向一体化战略</a:t>
            </a:r>
          </a:p>
        </p:txBody>
      </p:sp>
      <p:sp>
        <p:nvSpPr>
          <p:cNvPr id="8" name="左右箭头 7"/>
          <p:cNvSpPr/>
          <p:nvPr/>
        </p:nvSpPr>
        <p:spPr>
          <a:xfrm>
            <a:off x="4005183" y="4221126"/>
            <a:ext cx="3700130" cy="1148316"/>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8"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增加同企业现有产品或劳务相类似的新产品或新劳务。</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同心多样化战略</a:t>
            </a:r>
          </a:p>
        </p:txBody>
      </p:sp>
      <p:grpSp>
        <p:nvGrpSpPr>
          <p:cNvPr id="8" name="组合 7"/>
          <p:cNvGrpSpPr/>
          <p:nvPr/>
        </p:nvGrpSpPr>
        <p:grpSpPr>
          <a:xfrm>
            <a:off x="4245914" y="3787357"/>
            <a:ext cx="2918326" cy="2704138"/>
            <a:chOff x="4385964" y="3585340"/>
            <a:chExt cx="2918326" cy="2704138"/>
          </a:xfrm>
        </p:grpSpPr>
        <p:sp>
          <p:nvSpPr>
            <p:cNvPr id="16" name="椭圆 15"/>
            <p:cNvSpPr/>
            <p:nvPr/>
          </p:nvSpPr>
          <p:spPr>
            <a:xfrm>
              <a:off x="5340913" y="4437040"/>
              <a:ext cx="1004776" cy="100073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832254" y="3977151"/>
              <a:ext cx="2025746" cy="192051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385964" y="3585340"/>
              <a:ext cx="2918326" cy="270413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2"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圆角矩形 4"/>
          <p:cNvSpPr/>
          <p:nvPr/>
        </p:nvSpPr>
        <p:spPr>
          <a:xfrm>
            <a:off x="3923414" y="2333859"/>
            <a:ext cx="6645350" cy="836435"/>
          </a:xfrm>
          <a:prstGeom prst="roundRect">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zh-CN" altLang="en-US" sz="2000" dirty="0">
                <a:solidFill>
                  <a:schemeClr val="tx1"/>
                </a:solidFill>
                <a:latin typeface="手札体-简粗体" panose="03000700000000000000" pitchFamily="66" charset="-122"/>
                <a:ea typeface="手札体-简粗体" panose="03000700000000000000" pitchFamily="66" charset="-122"/>
              </a:rPr>
              <a:t>增加与组织现有产品或劳务大不相同的新产品或劳务。</a:t>
            </a:r>
            <a:endParaRPr lang="en-US" altLang="zh-CN" sz="2000" dirty="0">
              <a:solidFill>
                <a:schemeClr val="tx1"/>
              </a:solidFill>
              <a:latin typeface="手札体-简粗体" panose="03000700000000000000" pitchFamily="66" charset="-122"/>
              <a:ea typeface="手札体-简粗体" panose="03000700000000000000" pitchFamily="66" charset="-122"/>
            </a:endParaRPr>
          </a:p>
        </p:txBody>
      </p:sp>
      <p:sp>
        <p:nvSpPr>
          <p:cNvPr id="9" name="TextBox 8"/>
          <p:cNvSpPr txBox="1"/>
          <p:nvPr/>
        </p:nvSpPr>
        <p:spPr>
          <a:xfrm>
            <a:off x="1392866" y="2521243"/>
            <a:ext cx="2530548" cy="461665"/>
          </a:xfrm>
          <a:prstGeom prst="rect">
            <a:avLst/>
          </a:prstGeom>
          <a:noFill/>
        </p:spPr>
        <p:txBody>
          <a:bodyPr wrap="square" rtlCol="0">
            <a:spAutoFit/>
          </a:bodyPr>
          <a:lstStyle/>
          <a:p>
            <a:r>
              <a:rPr lang="zh-CN" altLang="en-US" sz="2400" dirty="0">
                <a:solidFill>
                  <a:srgbClr val="FF0000"/>
                </a:solidFill>
                <a:latin typeface="手札体-简粗体" panose="03000700000000000000" pitchFamily="66" charset="-122"/>
                <a:ea typeface="手札体-简粗体" panose="03000700000000000000" pitchFamily="66" charset="-122"/>
              </a:rPr>
              <a:t>复合多样化战略</a:t>
            </a:r>
          </a:p>
        </p:txBody>
      </p:sp>
      <p:grpSp>
        <p:nvGrpSpPr>
          <p:cNvPr id="22" name="组合 21"/>
          <p:cNvGrpSpPr/>
          <p:nvPr/>
        </p:nvGrpSpPr>
        <p:grpSpPr>
          <a:xfrm>
            <a:off x="4195980" y="3923973"/>
            <a:ext cx="3907464" cy="2200940"/>
            <a:chOff x="4195980" y="3923973"/>
            <a:chExt cx="3907464" cy="2200940"/>
          </a:xfrm>
        </p:grpSpPr>
        <p:sp>
          <p:nvSpPr>
            <p:cNvPr id="16" name="椭圆 15"/>
            <p:cNvSpPr/>
            <p:nvPr/>
          </p:nvSpPr>
          <p:spPr>
            <a:xfrm>
              <a:off x="5646691" y="4540742"/>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现有业务</a:t>
              </a:r>
            </a:p>
          </p:txBody>
        </p:sp>
        <p:sp>
          <p:nvSpPr>
            <p:cNvPr id="8" name="平行四边形 7"/>
            <p:cNvSpPr/>
            <p:nvPr/>
          </p:nvSpPr>
          <p:spPr>
            <a:xfrm>
              <a:off x="6811589" y="3923973"/>
              <a:ext cx="1291855" cy="691117"/>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新产品</a:t>
              </a:r>
            </a:p>
          </p:txBody>
        </p:sp>
        <p:sp>
          <p:nvSpPr>
            <p:cNvPr id="17" name="矩形 16"/>
            <p:cNvSpPr/>
            <p:nvPr/>
          </p:nvSpPr>
          <p:spPr>
            <a:xfrm>
              <a:off x="4274288" y="3923973"/>
              <a:ext cx="1011529" cy="6911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新产品</a:t>
              </a:r>
            </a:p>
          </p:txBody>
        </p:sp>
        <p:sp>
          <p:nvSpPr>
            <p:cNvPr id="18" name="椭圆 17"/>
            <p:cNvSpPr/>
            <p:nvPr/>
          </p:nvSpPr>
          <p:spPr>
            <a:xfrm>
              <a:off x="4195980" y="5342645"/>
              <a:ext cx="1244010" cy="7822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新劳务</a:t>
              </a:r>
            </a:p>
          </p:txBody>
        </p:sp>
        <p:sp>
          <p:nvSpPr>
            <p:cNvPr id="19" name="正五边形 18"/>
            <p:cNvSpPr/>
            <p:nvPr/>
          </p:nvSpPr>
          <p:spPr>
            <a:xfrm>
              <a:off x="6909939" y="5215054"/>
              <a:ext cx="1095154" cy="909859"/>
            </a:xfrm>
            <a:prstGeom prst="pen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手札体-简粗体" panose="03000700000000000000" pitchFamily="66" charset="-122"/>
                  <a:ea typeface="手札体-简粗体" panose="03000700000000000000" pitchFamily="66" charset="-122"/>
                </a:rPr>
                <a:t>新劳务</a:t>
              </a:r>
            </a:p>
          </p:txBody>
        </p:sp>
      </p:grpSp>
      <p:sp>
        <p:nvSpPr>
          <p:cNvPr id="25" name="文本框 24"/>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26"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1144958" y="2493357"/>
            <a:ext cx="9186529" cy="3415030"/>
          </a:xfrm>
          <a:prstGeom prst="rect">
            <a:avLst/>
          </a:prstGeom>
          <a:noFill/>
        </p:spPr>
        <p:txBody>
          <a:bodyPr wrap="square" rtlCol="0">
            <a:spAutoFit/>
          </a:bodyPr>
          <a:lstStyle/>
          <a:p>
            <a:r>
              <a:rPr lang="zh-CN" altLang="en-US" sz="2400" dirty="0">
                <a:latin typeface="手札体-简粗体" panose="03000700000000000000" pitchFamily="66" charset="-122"/>
                <a:ea typeface="手札体-简粗体" panose="03000700000000000000" pitchFamily="66" charset="-122"/>
              </a:rPr>
              <a:t>“点”式战略</a:t>
            </a:r>
            <a:r>
              <a:rPr lang="en-US" altLang="zh-CN" sz="2400" dirty="0">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集中发展型战略</a:t>
            </a:r>
            <a:endParaRPr lang="en-US" altLang="zh-CN" sz="2400" dirty="0">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r>
              <a:rPr lang="zh-CN" altLang="en-US" sz="2400" dirty="0">
                <a:latin typeface="手札体-简粗体" panose="03000700000000000000" pitchFamily="66" charset="-122"/>
                <a:ea typeface="手札体-简粗体" panose="03000700000000000000" pitchFamily="66" charset="-122"/>
              </a:rPr>
              <a:t>“线”式战略</a:t>
            </a:r>
            <a:r>
              <a:rPr lang="en-US" altLang="zh-CN" sz="2400" dirty="0">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纵向一体化战略      横向一体化战略</a:t>
            </a:r>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solidFill>
                <a:srgbClr val="FF0000"/>
              </a:solidFill>
              <a:latin typeface="手札体-简粗体" panose="03000700000000000000" pitchFamily="66" charset="-122"/>
              <a:ea typeface="手札体-简粗体" panose="03000700000000000000" pitchFamily="66" charset="-122"/>
            </a:endParaRPr>
          </a:p>
          <a:p>
            <a:endParaRPr lang="en-US" altLang="zh-CN" sz="2400" dirty="0">
              <a:latin typeface="手札体-简粗体" panose="03000700000000000000" pitchFamily="66" charset="-122"/>
              <a:ea typeface="手札体-简粗体" panose="03000700000000000000" pitchFamily="66" charset="-122"/>
            </a:endParaRPr>
          </a:p>
          <a:p>
            <a:r>
              <a:rPr lang="zh-CN" altLang="en-US" sz="2400" dirty="0">
                <a:latin typeface="手札体-简粗体" panose="03000700000000000000" pitchFamily="66" charset="-122"/>
                <a:ea typeface="手札体-简粗体" panose="03000700000000000000" pitchFamily="66" charset="-122"/>
              </a:rPr>
              <a:t>“面”式战略</a:t>
            </a:r>
            <a:r>
              <a:rPr lang="en-US" altLang="zh-CN" sz="2400" dirty="0">
                <a:latin typeface="手札体-简粗体" panose="03000700000000000000" pitchFamily="66" charset="-122"/>
                <a:ea typeface="手札体-简粗体" panose="03000700000000000000" pitchFamily="66" charset="-122"/>
              </a:rPr>
              <a:t>——</a:t>
            </a:r>
            <a:r>
              <a:rPr lang="zh-CN" altLang="en-US" sz="2400" dirty="0">
                <a:solidFill>
                  <a:srgbClr val="FF0000"/>
                </a:solidFill>
                <a:latin typeface="手札体-简粗体" panose="03000700000000000000" pitchFamily="66" charset="-122"/>
                <a:ea typeface="手札体-简粗体" panose="03000700000000000000" pitchFamily="66" charset="-122"/>
              </a:rPr>
              <a:t>同心多样化战略                   复合多样化战略</a:t>
            </a:r>
          </a:p>
        </p:txBody>
      </p:sp>
      <p:grpSp>
        <p:nvGrpSpPr>
          <p:cNvPr id="6" name="组合 5"/>
          <p:cNvGrpSpPr/>
          <p:nvPr/>
        </p:nvGrpSpPr>
        <p:grpSpPr>
          <a:xfrm>
            <a:off x="5721241" y="2054331"/>
            <a:ext cx="1114330" cy="1048192"/>
            <a:chOff x="4595600" y="3565945"/>
            <a:chExt cx="3065159" cy="2649045"/>
          </a:xfrm>
        </p:grpSpPr>
        <p:sp>
          <p:nvSpPr>
            <p:cNvPr id="7" name="椭圆 6"/>
            <p:cNvSpPr/>
            <p:nvPr/>
          </p:nvSpPr>
          <p:spPr>
            <a:xfrm>
              <a:off x="5666407" y="4681589"/>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7961834">
              <a:off x="4856097" y="432955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3646027">
              <a:off x="7081284" y="4330212"/>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4077653">
              <a:off x="5072133" y="5635516"/>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5987277" y="3565945"/>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7462068">
              <a:off x="6906612" y="5621213"/>
              <a:ext cx="318977" cy="8399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上下箭头 12"/>
          <p:cNvSpPr/>
          <p:nvPr/>
        </p:nvSpPr>
        <p:spPr>
          <a:xfrm>
            <a:off x="6032851" y="3680397"/>
            <a:ext cx="367457" cy="1073889"/>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9059053" y="4027435"/>
            <a:ext cx="1359628" cy="37981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335031" y="5180229"/>
            <a:ext cx="932702" cy="929070"/>
            <a:chOff x="4385964" y="3585340"/>
            <a:chExt cx="2918326" cy="2704138"/>
          </a:xfrm>
        </p:grpSpPr>
        <p:sp>
          <p:nvSpPr>
            <p:cNvPr id="16" name="椭圆 15"/>
            <p:cNvSpPr/>
            <p:nvPr/>
          </p:nvSpPr>
          <p:spPr>
            <a:xfrm>
              <a:off x="5340913" y="4437040"/>
              <a:ext cx="1004776" cy="100073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832254" y="3977151"/>
              <a:ext cx="2025746" cy="192051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85964" y="3585340"/>
              <a:ext cx="2918326" cy="270413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9738867" y="4965382"/>
            <a:ext cx="2032035" cy="1291081"/>
            <a:chOff x="4387420" y="3923973"/>
            <a:chExt cx="3658592" cy="2200940"/>
          </a:xfrm>
        </p:grpSpPr>
        <p:sp>
          <p:nvSpPr>
            <p:cNvPr id="20" name="椭圆 19"/>
            <p:cNvSpPr/>
            <p:nvPr/>
          </p:nvSpPr>
          <p:spPr>
            <a:xfrm>
              <a:off x="5646691" y="4540742"/>
              <a:ext cx="1004776" cy="1000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现有业务</a:t>
              </a:r>
            </a:p>
          </p:txBody>
        </p:sp>
        <p:sp>
          <p:nvSpPr>
            <p:cNvPr id="21" name="平行四边形 20"/>
            <p:cNvSpPr/>
            <p:nvPr/>
          </p:nvSpPr>
          <p:spPr>
            <a:xfrm>
              <a:off x="6754157" y="3923973"/>
              <a:ext cx="1291855" cy="691117"/>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新产品</a:t>
              </a:r>
            </a:p>
          </p:txBody>
        </p:sp>
        <p:sp>
          <p:nvSpPr>
            <p:cNvPr id="22" name="矩形 21"/>
            <p:cNvSpPr/>
            <p:nvPr/>
          </p:nvSpPr>
          <p:spPr>
            <a:xfrm>
              <a:off x="4523162" y="3923973"/>
              <a:ext cx="1011528" cy="6911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新产品</a:t>
              </a:r>
            </a:p>
          </p:txBody>
        </p:sp>
        <p:sp>
          <p:nvSpPr>
            <p:cNvPr id="23" name="椭圆 22"/>
            <p:cNvSpPr/>
            <p:nvPr/>
          </p:nvSpPr>
          <p:spPr>
            <a:xfrm>
              <a:off x="4387420" y="5342645"/>
              <a:ext cx="1244011" cy="7822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新劳务</a:t>
              </a:r>
            </a:p>
          </p:txBody>
        </p:sp>
        <p:sp>
          <p:nvSpPr>
            <p:cNvPr id="24" name="正五边形 23"/>
            <p:cNvSpPr/>
            <p:nvPr/>
          </p:nvSpPr>
          <p:spPr>
            <a:xfrm>
              <a:off x="6756785" y="5215054"/>
              <a:ext cx="1095155" cy="909859"/>
            </a:xfrm>
            <a:prstGeom prst="pent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手札体-简粗体" panose="03000700000000000000" pitchFamily="66" charset="-122"/>
                  <a:ea typeface="手札体-简粗体" panose="03000700000000000000" pitchFamily="66" charset="-122"/>
                </a:rPr>
                <a:t>新劳务</a:t>
              </a:r>
            </a:p>
          </p:txBody>
        </p:sp>
      </p:grpSp>
      <p:sp>
        <p:nvSpPr>
          <p:cNvPr id="32" name="文本框 31"/>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2.4.3.1</a:t>
            </a:r>
            <a:r>
              <a:rPr lang="zh-CN" altLang="en-US" sz="2800" b="0" dirty="0">
                <a:solidFill>
                  <a:schemeClr val="tx1"/>
                </a:solidFill>
                <a:latin typeface="黑体" panose="02010609060101010101" pitchFamily="49" charset="-122"/>
                <a:ea typeface="黑体" panose="02010609060101010101" pitchFamily="49" charset="-122"/>
                <a:sym typeface="+mn-ea"/>
              </a:rPr>
              <a:t> 发展型企业战略的形式（选择</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33"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260747167"/>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12192000" cy="5462181"/>
          </a:xfrm>
          <a:prstGeom prst="rect">
            <a:avLst/>
          </a:prstGeom>
        </p:spPr>
      </p:pic>
    </p:spTree>
    <p:extLst>
      <p:ext uri="{BB962C8B-B14F-4D97-AF65-F5344CB8AC3E}">
        <p14:creationId xmlns:p14="http://schemas.microsoft.com/office/powerpoint/2010/main" val="490083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波士顿矩阵对战略经营单位的分类</a:t>
            </a:r>
            <a:r>
              <a:rPr lang="zh-CN" altLang="en-US" sz="2800" b="0" dirty="0">
                <a:solidFill>
                  <a:schemeClr val="tx1"/>
                </a:solidFill>
                <a:latin typeface="黑体" panose="02010609060101010101" pitchFamily="49" charset="-122"/>
                <a:ea typeface="黑体" panose="02010609060101010101" pitchFamily="49" charset="-122"/>
                <a:sym typeface="+mn-ea"/>
              </a:rPr>
              <a:t>（单选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graphicFrame>
        <p:nvGraphicFramePr>
          <p:cNvPr id="24" name="图示 4">
            <a:extLst>
              <a:ext uri="{FF2B5EF4-FFF2-40B4-BE49-F238E27FC236}">
                <a16:creationId xmlns:a16="http://schemas.microsoft.com/office/drawing/2014/main" id="{6DA1DBEE-1A53-49DB-8B34-6ABC881624CC}"/>
              </a:ext>
            </a:extLst>
          </p:cNvPr>
          <p:cNvGraphicFramePr/>
          <p:nvPr>
            <p:extLst>
              <p:ext uri="{D42A27DB-BD31-4B8C-83A1-F6EECF244321}">
                <p14:modId xmlns:p14="http://schemas.microsoft.com/office/powerpoint/2010/main" val="113002661"/>
              </p:ext>
            </p:extLst>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波士顿矩阵对战略经营单位的分类</a:t>
            </a:r>
            <a:r>
              <a:rPr lang="zh-CN" altLang="en-US" sz="2800" b="0" dirty="0">
                <a:solidFill>
                  <a:schemeClr val="tx1"/>
                </a:solidFill>
                <a:latin typeface="黑体" panose="02010609060101010101" pitchFamily="49" charset="-122"/>
                <a:ea typeface="黑体" panose="02010609060101010101" pitchFamily="49" charset="-122"/>
                <a:sym typeface="+mn-ea"/>
              </a:rPr>
              <a:t>（单选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在确定资源组合方面可以使用</a:t>
            </a:r>
            <a:r>
              <a:rPr lang="zh-CN" altLang="en-US" sz="2400" dirty="0">
                <a:solidFill>
                  <a:srgbClr val="FF0000"/>
                </a:solidFill>
                <a:latin typeface="手札体-简粗体" panose="03000700000000000000" pitchFamily="66" charset="-122"/>
                <a:ea typeface="手札体-简粗体" panose="03000700000000000000" pitchFamily="66" charset="-122"/>
              </a:rPr>
              <a:t>波士顿矩阵</a:t>
            </a:r>
            <a:r>
              <a:rPr lang="zh-CN" altLang="en-US" sz="2400" dirty="0">
                <a:latin typeface="手札体-简粗体" panose="03000700000000000000" pitchFamily="66" charset="-122"/>
                <a:ea typeface="手札体-简粗体" panose="03000700000000000000" pitchFamily="66" charset="-122"/>
              </a:rPr>
              <a:t>作为分析工具。</a:t>
            </a:r>
          </a:p>
        </p:txBody>
      </p:sp>
      <p:grpSp>
        <p:nvGrpSpPr>
          <p:cNvPr id="12" name="组合 11"/>
          <p:cNvGrpSpPr/>
          <p:nvPr/>
        </p:nvGrpSpPr>
        <p:grpSpPr>
          <a:xfrm>
            <a:off x="3811170" y="2791217"/>
            <a:ext cx="4649900" cy="3548678"/>
            <a:chOff x="3664903" y="3285464"/>
            <a:chExt cx="4118131" cy="3118633"/>
          </a:xfrm>
        </p:grpSpPr>
        <p:sp>
          <p:nvSpPr>
            <p:cNvPr id="6" name="矩形 5"/>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7" name="矩形 6"/>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8" name="矩形 7"/>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9" name="矩形 8"/>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a:t>
              </a:r>
            </a:p>
          </p:txBody>
        </p:sp>
        <p:sp>
          <p:nvSpPr>
            <p:cNvPr id="10" name="TextBox 9"/>
            <p:cNvSpPr txBox="1"/>
            <p:nvPr/>
          </p:nvSpPr>
          <p:spPr>
            <a:xfrm>
              <a:off x="4051000" y="5837275"/>
              <a:ext cx="3732034"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市场占有率</a:t>
              </a:r>
              <a:r>
                <a:rPr lang="zh-CN" altLang="en-US" sz="2000" dirty="0">
                  <a:latin typeface="手札体-简粗体" panose="03000700000000000000" pitchFamily="66" charset="-122"/>
                  <a:ea typeface="手札体-简粗体" panose="03000700000000000000" pitchFamily="66" charset="-122"/>
                </a:rPr>
                <a:t>        低</a:t>
              </a:r>
            </a:p>
          </p:txBody>
        </p:sp>
        <p:sp>
          <p:nvSpPr>
            <p:cNvPr id="11" name="TextBox 10"/>
            <p:cNvSpPr txBox="1"/>
            <p:nvPr/>
          </p:nvSpPr>
          <p:spPr>
            <a:xfrm>
              <a:off x="3664903" y="3285464"/>
              <a:ext cx="492443"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市场增长率</a:t>
              </a:r>
              <a:r>
                <a:rPr lang="zh-CN" altLang="en-US" sz="2000" dirty="0">
                  <a:latin typeface="手札体-简粗体" panose="03000700000000000000" pitchFamily="66" charset="-122"/>
                  <a:ea typeface="手札体-简粗体" panose="03000700000000000000" pitchFamily="66" charset="-122"/>
                </a:rPr>
                <a:t>    低</a:t>
              </a:r>
              <a:endParaRPr lang="en-US" altLang="zh-CN" sz="2000" dirty="0">
                <a:latin typeface="手札体-简粗体" panose="03000700000000000000" pitchFamily="66" charset="-122"/>
                <a:ea typeface="手札体-简粗体" panose="03000700000000000000" pitchFamily="66" charset="-122"/>
              </a:endParaRPr>
            </a:p>
          </p:txBody>
        </p:sp>
      </p:grpSp>
      <p:sp>
        <p:nvSpPr>
          <p:cNvPr id="23" name="矩形 22"/>
          <p:cNvSpPr/>
          <p:nvPr/>
        </p:nvSpPr>
        <p:spPr>
          <a:xfrm>
            <a:off x="70168"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2.4.4.2</a:t>
            </a:r>
            <a:r>
              <a:rPr lang="zh-CN" altLang="en-US" kern="100" dirty="0">
                <a:solidFill>
                  <a:srgbClr val="A6A6A6"/>
                </a:solidFill>
                <a:latin typeface="DengXian" charset="-122"/>
                <a:ea typeface="DengXian" charset="-122"/>
                <a:cs typeface="Times New Roman" charset="0"/>
              </a:rPr>
              <a:t> 资源分配</a:t>
            </a:r>
            <a:endParaRPr lang="zh-CN" altLang="zh-CN" kern="100" dirty="0">
              <a:effectLst/>
              <a:latin typeface="DengXian" charset="-122"/>
              <a:ea typeface="DengXian" charset="-122"/>
              <a:cs typeface="Times New Roman" charset="0"/>
            </a:endParaRPr>
          </a:p>
        </p:txBody>
      </p:sp>
      <p:graphicFrame>
        <p:nvGraphicFramePr>
          <p:cNvPr id="24"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67215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黑体" panose="02010609060101010101" pitchFamily="49" charset="-122"/>
                <a:ea typeface="黑体" panose="02010609060101010101" pitchFamily="49" charset="-122"/>
                <a:sym typeface="+mn-ea"/>
              </a:rPr>
              <a:t>2.4.4.2</a:t>
            </a:r>
            <a:r>
              <a:rPr lang="zh-CN" altLang="en-US" sz="2800" b="0" dirty="0">
                <a:solidFill>
                  <a:schemeClr val="tx1"/>
                </a:solidFill>
                <a:latin typeface="黑体" panose="02010609060101010101" pitchFamily="49" charset="-122"/>
                <a:ea typeface="黑体" panose="02010609060101010101" pitchFamily="49" charset="-122"/>
                <a:sym typeface="+mn-ea"/>
              </a:rPr>
              <a:t> </a:t>
            </a:r>
            <a:r>
              <a:rPr lang="zh-CN" altLang="en-US" sz="2800" b="0" dirty="0">
                <a:solidFill>
                  <a:schemeClr val="tx1"/>
                </a:solidFill>
                <a:latin typeface="黑体" panose="02010609060101010101" pitchFamily="49" charset="-122"/>
                <a:ea typeface="黑体" panose="02010609060101010101" pitchFamily="49" charset="-122"/>
              </a:rPr>
              <a:t>波士顿矩阵对战略经营单位的分类</a:t>
            </a:r>
            <a:r>
              <a:rPr lang="zh-CN" altLang="en-US" sz="2800" b="0" dirty="0">
                <a:solidFill>
                  <a:schemeClr val="tx1"/>
                </a:solidFill>
                <a:latin typeface="黑体" panose="02010609060101010101" pitchFamily="49" charset="-122"/>
                <a:ea typeface="黑体" panose="02010609060101010101" pitchFamily="49" charset="-122"/>
                <a:sym typeface="+mn-ea"/>
              </a:rPr>
              <a:t>（单选</a:t>
            </a:r>
            <a:r>
              <a:rPr lang="zh-CN" altLang="en-US" sz="2800" b="0" dirty="0">
                <a:solidFill>
                  <a:srgbClr val="FF0000"/>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4" name="文本框 6"/>
          <p:cNvSpPr txBox="1"/>
          <p:nvPr/>
        </p:nvSpPr>
        <p:spPr>
          <a:xfrm>
            <a:off x="735180" y="596787"/>
            <a:ext cx="10474053"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2.4 </a:t>
            </a:r>
            <a:r>
              <a:rPr lang="zh-CN" altLang="en-US" sz="2800" b="1" dirty="0">
                <a:latin typeface="黑体" panose="02010609060101010101" pitchFamily="49" charset="-122"/>
                <a:ea typeface="黑体" panose="02010609060101010101" pitchFamily="49" charset="-122"/>
                <a:sym typeface="+mn-ea"/>
              </a:rPr>
              <a:t>经营战略的分析与制订</a:t>
            </a:r>
          </a:p>
        </p:txBody>
      </p:sp>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zh-CN" altLang="en-US" sz="2400" dirty="0">
                <a:latin typeface="手札体-简粗体" panose="03000700000000000000" pitchFamily="66" charset="-122"/>
                <a:ea typeface="手札体-简粗体" panose="03000700000000000000" pitchFamily="66" charset="-122"/>
              </a:rPr>
              <a:t>在确定资源组合方面可以使用</a:t>
            </a:r>
            <a:r>
              <a:rPr lang="zh-CN" altLang="en-US" sz="2400" dirty="0">
                <a:solidFill>
                  <a:srgbClr val="FF0000"/>
                </a:solidFill>
                <a:latin typeface="手札体-简粗体" panose="03000700000000000000" pitchFamily="66" charset="-122"/>
                <a:ea typeface="手札体-简粗体" panose="03000700000000000000" pitchFamily="66" charset="-122"/>
              </a:rPr>
              <a:t>波士顿矩阵</a:t>
            </a:r>
            <a:r>
              <a:rPr lang="zh-CN" altLang="en-US" sz="2400" dirty="0">
                <a:latin typeface="手札体-简粗体" panose="03000700000000000000" pitchFamily="66" charset="-122"/>
                <a:ea typeface="手札体-简粗体" panose="03000700000000000000" pitchFamily="66" charset="-122"/>
              </a:rPr>
              <a:t>作为分析工具。</a:t>
            </a:r>
          </a:p>
        </p:txBody>
      </p:sp>
      <p:grpSp>
        <p:nvGrpSpPr>
          <p:cNvPr id="12" name="组合 11"/>
          <p:cNvGrpSpPr/>
          <p:nvPr/>
        </p:nvGrpSpPr>
        <p:grpSpPr>
          <a:xfrm>
            <a:off x="3811170" y="2791217"/>
            <a:ext cx="4649900" cy="3548678"/>
            <a:chOff x="3664903" y="3285464"/>
            <a:chExt cx="4118131" cy="3118633"/>
          </a:xfrm>
        </p:grpSpPr>
        <p:sp>
          <p:nvSpPr>
            <p:cNvPr id="6" name="矩形 5"/>
            <p:cNvSpPr/>
            <p:nvPr/>
          </p:nvSpPr>
          <p:spPr>
            <a:xfrm>
              <a:off x="4178595"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明星</a:t>
              </a:r>
            </a:p>
          </p:txBody>
        </p:sp>
        <p:sp>
          <p:nvSpPr>
            <p:cNvPr id="7" name="矩形 6"/>
            <p:cNvSpPr/>
            <p:nvPr/>
          </p:nvSpPr>
          <p:spPr>
            <a:xfrm>
              <a:off x="5656521" y="3327991"/>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问号</a:t>
              </a:r>
            </a:p>
          </p:txBody>
        </p:sp>
        <p:sp>
          <p:nvSpPr>
            <p:cNvPr id="8" name="矩形 7"/>
            <p:cNvSpPr/>
            <p:nvPr/>
          </p:nvSpPr>
          <p:spPr>
            <a:xfrm>
              <a:off x="4178595" y="4582633"/>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金牛</a:t>
              </a:r>
            </a:p>
          </p:txBody>
        </p:sp>
        <p:sp>
          <p:nvSpPr>
            <p:cNvPr id="9" name="矩形 8"/>
            <p:cNvSpPr/>
            <p:nvPr/>
          </p:nvSpPr>
          <p:spPr>
            <a:xfrm>
              <a:off x="5656521" y="4586177"/>
              <a:ext cx="1477926" cy="12546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手札体-简粗体" panose="03000700000000000000" pitchFamily="66" charset="-122"/>
                  <a:ea typeface="手札体-简粗体" panose="03000700000000000000" pitchFamily="66" charset="-122"/>
                </a:rPr>
                <a:t>瘦狗</a:t>
              </a:r>
            </a:p>
          </p:txBody>
        </p:sp>
        <p:sp>
          <p:nvSpPr>
            <p:cNvPr id="10" name="TextBox 9"/>
            <p:cNvSpPr txBox="1"/>
            <p:nvPr/>
          </p:nvSpPr>
          <p:spPr>
            <a:xfrm>
              <a:off x="4051000" y="5837275"/>
              <a:ext cx="3732034" cy="566822"/>
            </a:xfrm>
            <a:prstGeom prst="rect">
              <a:avLst/>
            </a:prstGeom>
            <a:noFill/>
          </p:spPr>
          <p:txBody>
            <a:bodyPr wrap="square" rtlCol="0">
              <a:spAutoFit/>
            </a:bodyPr>
            <a:lstStyle/>
            <a:p>
              <a:pPr>
                <a:lnSpc>
                  <a:spcPts val="3700"/>
                </a:lnSpc>
              </a:pPr>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市场占有率</a:t>
              </a:r>
              <a:r>
                <a:rPr lang="zh-CN" altLang="en-US" sz="2000" dirty="0">
                  <a:latin typeface="手札体-简粗体" panose="03000700000000000000" pitchFamily="66" charset="-122"/>
                  <a:ea typeface="手札体-简粗体" panose="03000700000000000000" pitchFamily="66" charset="-122"/>
                </a:rPr>
                <a:t>        低</a:t>
              </a:r>
            </a:p>
          </p:txBody>
        </p:sp>
        <p:sp>
          <p:nvSpPr>
            <p:cNvPr id="11" name="TextBox 10"/>
            <p:cNvSpPr txBox="1"/>
            <p:nvPr/>
          </p:nvSpPr>
          <p:spPr>
            <a:xfrm>
              <a:off x="3664903" y="3285464"/>
              <a:ext cx="492443" cy="2817627"/>
            </a:xfrm>
            <a:prstGeom prst="rect">
              <a:avLst/>
            </a:prstGeom>
            <a:noFill/>
          </p:spPr>
          <p:txBody>
            <a:bodyPr vert="eaVert" wrap="square" rtlCol="0">
              <a:spAutoFit/>
            </a:bodyPr>
            <a:lstStyle/>
            <a:p>
              <a:r>
                <a:rPr lang="zh-CN" altLang="en-US" sz="2000" dirty="0">
                  <a:latin typeface="手札体-简粗体" panose="03000700000000000000" pitchFamily="66" charset="-122"/>
                  <a:ea typeface="手札体-简粗体" panose="03000700000000000000" pitchFamily="66" charset="-122"/>
                </a:rPr>
                <a:t>高    </a:t>
              </a:r>
              <a:r>
                <a:rPr lang="zh-CN" altLang="en-US" sz="2000" dirty="0">
                  <a:solidFill>
                    <a:srgbClr val="FF0000"/>
                  </a:solidFill>
                  <a:latin typeface="手札体-简粗体" panose="03000700000000000000" pitchFamily="66" charset="-122"/>
                  <a:ea typeface="手札体-简粗体" panose="03000700000000000000" pitchFamily="66" charset="-122"/>
                </a:rPr>
                <a:t>市场增长率</a:t>
              </a:r>
              <a:r>
                <a:rPr lang="zh-CN" altLang="en-US" sz="2000" dirty="0">
                  <a:latin typeface="手札体-简粗体" panose="03000700000000000000" pitchFamily="66" charset="-122"/>
                  <a:ea typeface="手札体-简粗体" panose="03000700000000000000" pitchFamily="66" charset="-122"/>
                </a:rPr>
                <a:t>    低</a:t>
              </a:r>
              <a:endParaRPr lang="en-US" altLang="zh-CN" sz="2000" dirty="0">
                <a:latin typeface="手札体-简粗体" panose="03000700000000000000" pitchFamily="66" charset="-122"/>
                <a:ea typeface="手札体-简粗体" panose="03000700000000000000" pitchFamily="66" charset="-122"/>
              </a:endParaRPr>
            </a:p>
          </p:txBody>
        </p:sp>
      </p:grpSp>
      <p:pic>
        <p:nvPicPr>
          <p:cNvPr id="6146" name="Picture 2" descr="https://ss2.bdstatic.com/70cFvnSh_Q1YnxGkpoWK1HF6hhy/it/u=1850462014,427741354&amp;fm=27&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l="17518" t="25477" r="25998" b="26300"/>
          <a:stretch>
            <a:fillRect/>
          </a:stretch>
        </p:blipFill>
        <p:spPr bwMode="auto">
          <a:xfrm>
            <a:off x="2158410" y="4669716"/>
            <a:ext cx="1191272" cy="101705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9318" y="4688529"/>
            <a:ext cx="2043247" cy="1001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descr="https://timgsa.baidu.com/timg?image&amp;quality=80&amp;size=b9999_10000&amp;sec=1524467312685&amp;di=daa90a3010e0a66606342514897415e6&amp;imgtype=0&amp;src=http%3A%2F%2Fimgsrc.baidu.com%2Fimgad%2Fpic%2Fitem%2F838ba61ea8d3fd1fe23692133b4e251f95ca5fd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9007" y="2944187"/>
            <a:ext cx="815893" cy="1238077"/>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https://ss0.bdstatic.com/70cFuHSh_Q1YnxGkpoWK1HF6hhy/it/u=3532482294,2933813666&amp;fm=27&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5270" y="3420264"/>
            <a:ext cx="1014412" cy="76200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70168" y="160757"/>
            <a:ext cx="1811714" cy="369332"/>
          </a:xfrm>
          <a:prstGeom prst="rect">
            <a:avLst/>
          </a:prstGeom>
        </p:spPr>
        <p:txBody>
          <a:bodyPr wrap="none">
            <a:spAutoFit/>
          </a:bodyPr>
          <a:lstStyle/>
          <a:p>
            <a:pPr algn="just">
              <a:spcAft>
                <a:spcPts val="0"/>
              </a:spcAft>
            </a:pPr>
            <a:r>
              <a:rPr lang="en-US" altLang="zh-CN" kern="100" dirty="0">
                <a:solidFill>
                  <a:srgbClr val="A6A6A6"/>
                </a:solidFill>
                <a:latin typeface="DengXian" charset="-122"/>
                <a:ea typeface="DengXian" charset="-122"/>
                <a:cs typeface="Times New Roman" charset="0"/>
              </a:rPr>
              <a:t>2.4.4.2</a:t>
            </a:r>
            <a:r>
              <a:rPr lang="zh-CN" altLang="en-US" kern="100" dirty="0">
                <a:solidFill>
                  <a:srgbClr val="A6A6A6"/>
                </a:solidFill>
                <a:latin typeface="DengXian" charset="-122"/>
                <a:ea typeface="DengXian" charset="-122"/>
                <a:cs typeface="Times New Roman" charset="0"/>
              </a:rPr>
              <a:t> 资源分配</a:t>
            </a:r>
            <a:endParaRPr lang="zh-CN" altLang="zh-CN" kern="100" dirty="0">
              <a:effectLst/>
              <a:latin typeface="DengXian" charset="-122"/>
              <a:ea typeface="DengXian" charset="-122"/>
              <a:cs typeface="Times New Roman" charset="0"/>
            </a:endParaRPr>
          </a:p>
        </p:txBody>
      </p:sp>
      <p:graphicFrame>
        <p:nvGraphicFramePr>
          <p:cNvPr id="24" name="图示 4">
            <a:extLst>
              <a:ext uri="{FF2B5EF4-FFF2-40B4-BE49-F238E27FC236}">
                <a16:creationId xmlns:a16="http://schemas.microsoft.com/office/drawing/2014/main" id="{6DA1DBEE-1A53-49DB-8B34-6ABC881624CC}"/>
              </a:ext>
            </a:extLst>
          </p:cNvPr>
          <p:cNvGraphicFramePr/>
          <p:nvPr/>
        </p:nvGraphicFramePr>
        <p:xfrm>
          <a:off x="8744592" y="102699"/>
          <a:ext cx="3473120" cy="17245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734971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1643"/>
            <a:ext cx="12192000" cy="4845803"/>
          </a:xfrm>
          <a:prstGeom prst="rect">
            <a:avLst/>
          </a:prstGeom>
        </p:spPr>
      </p:pic>
    </p:spTree>
    <p:extLst>
      <p:ext uri="{BB962C8B-B14F-4D97-AF65-F5344CB8AC3E}">
        <p14:creationId xmlns:p14="http://schemas.microsoft.com/office/powerpoint/2010/main" val="21340706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1"/>
  <p:tag name="KSO_WM_UNIT_ID" val="diagram160061_4*m_i*1_1"/>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1"/>
  <p:tag name="KSO_WM_TEMPLATE_CATEGORY" val="diagram"/>
  <p:tag name="KSO_WM_TEMPLATE_INDEX" val="160061"/>
  <p:tag name="KSO_WM_UNIT_INDEX" val="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2"/>
  <p:tag name="KSO_WM_UNIT_ID" val="diagram160061_4*m_i*1_2"/>
  <p:tag name="KSO_WM_UNIT_CLEAR" val="1"/>
  <p:tag name="KSO_WM_UNIT_LAYERLEVEL" val="1_1"/>
  <p:tag name="KSO_WM_DIAGRAM_GROUP_CODE" val="m1-1"/>
  <p:tag name="KSO_WM_UNIT_FILL_FORE_SCHEMECOLOR_INDEX" val="5"/>
  <p:tag name="KSO_WM_UNI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1_1"/>
  <p:tag name="KSO_WM_UNIT_ID" val="diagram160061_4*m_h_f*1_1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f"/>
  <p:tag name="KSO_WM_UNIT_INDEX" val="1"/>
  <p:tag name="KSO_WM_UNIT_ID" val="custom160144_3*f*1"/>
  <p:tag name="KSO_WM_UNIT_CLEAR" val="1"/>
  <p:tag name="KSO_WM_UNIT_LAYERLEVEL" val="1"/>
  <p:tag name="KSO_WM_UNIT_VALUE" val="192"/>
  <p:tag name="KSO_WM_UNIT_HIGHLIGHT" val="0"/>
  <p:tag name="KSO_WM_UNIT_COMPATIBLE" val="0"/>
  <p:tag name="KSO_WM_UNIT_PRESET_TEXT_INDEX" val="5"/>
  <p:tag name="KSO_WM_UNIT_PRESET_TEXT_LEN" val="232"/>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4755</TotalTime>
  <Words>11395</Words>
  <Application>Microsoft Macintosh PowerPoint</Application>
  <PresentationFormat>宽屏</PresentationFormat>
  <Paragraphs>2071</Paragraphs>
  <Slides>209</Slides>
  <Notes>71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209</vt:i4>
      </vt:variant>
    </vt:vector>
  </HeadingPairs>
  <TitlesOfParts>
    <vt:vector size="222" baseType="lpstr">
      <vt:lpstr>DengXian</vt:lpstr>
      <vt:lpstr>方正舒体</vt:lpstr>
      <vt:lpstr>黑体</vt:lpstr>
      <vt:lpstr>黑体</vt:lpstr>
      <vt:lpstr>手札体-简粗体</vt:lpstr>
      <vt:lpstr>宋体</vt:lpstr>
      <vt:lpstr>Microsoft YaHei</vt:lpstr>
      <vt:lpstr>Microsoft YaHei</vt:lpstr>
      <vt:lpstr>KaiTi</vt:lpstr>
      <vt:lpstr>Arial</vt:lpstr>
      <vt:lpstr>Calibri</vt:lpstr>
      <vt:lpstr>Calibri Light</vt:lpstr>
      <vt:lpstr>Office 主题</vt:lpstr>
      <vt:lpstr>PowerPoint 演示文稿</vt:lpstr>
      <vt:lpstr>上课知识点重点标注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487</cp:revision>
  <cp:lastPrinted>2019-02-14T10:52:18Z</cp:lastPrinted>
  <dcterms:created xsi:type="dcterms:W3CDTF">2017-03-21T09:44:00Z</dcterms:created>
  <dcterms:modified xsi:type="dcterms:W3CDTF">2020-10-27T10:52:25Z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